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0" r:id="rId6"/>
    <p:sldId id="261" r:id="rId7"/>
    <p:sldId id="263" r:id="rId8"/>
    <p:sldId id="262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27B8-471F-456E-A60E-941F5356E4F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5CD-A29E-46C1-B367-270431B58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9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D27B8-471F-456E-A60E-941F5356E4F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9A5CD-A29E-46C1-B367-270431B58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8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3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71600" y="1293863"/>
            <a:ext cx="691727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Unit 8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subjects do you have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Lesson 1: Part 1, 2 </a:t>
            </a:r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63093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0000FF"/>
                </a:solidFill>
              </a:rPr>
              <a:t>Teacher: Nguyen Thi Thuy Linh</a:t>
            </a:r>
            <a:endParaRPr lang="en-US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717" y="3672026"/>
            <a:ext cx="1584176" cy="22772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717" y="598188"/>
            <a:ext cx="1596232" cy="227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17" y="598186"/>
            <a:ext cx="1584176" cy="22772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545" y="598188"/>
            <a:ext cx="1595872" cy="2277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146" y="3717032"/>
            <a:ext cx="1584176" cy="2277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57" y="3672026"/>
            <a:ext cx="1584176" cy="227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2227511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CHECK UP</a:t>
            </a:r>
            <a:endParaRPr lang="en-US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476672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INTEREVIEW</a:t>
            </a:r>
            <a:endParaRPr lang="en-US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700808"/>
            <a:ext cx="7416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You have to ask your partner some questions about: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	1. What your name?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	2. Where are you from?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	3. What nationality are you?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4. When’s your birthday?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	5. What can you do?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6. What do you like doing?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6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20655"/>
            <a:ext cx="1750642" cy="25165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548680"/>
            <a:ext cx="1750643" cy="2520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99" y="3662575"/>
            <a:ext cx="1800225" cy="25878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59" y="548680"/>
            <a:ext cx="1766182" cy="2520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31" y="3671702"/>
            <a:ext cx="1800225" cy="25654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98" y="548680"/>
            <a:ext cx="1800225" cy="25878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59" y="3707222"/>
            <a:ext cx="1800225" cy="25431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05" y="548680"/>
            <a:ext cx="1847851" cy="258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8864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Wednesday, November 23rd , 2016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4868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Unit 8: What subjects do you have today?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12474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Lesson 1: Part 1, 2 page 52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62880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Look, listen and repeat: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2103239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New words: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859" y="2924944"/>
            <a:ext cx="2070131" cy="36328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303934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Maths: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3968" y="303946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 Toán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154" y="2924945"/>
            <a:ext cx="2278342" cy="36106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3528" y="354339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Vietnamese: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3968" y="3543399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 Tiếng Việt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253528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subject: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3968" y="253528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 học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859" y="2924944"/>
            <a:ext cx="2302637" cy="364621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3528" y="40050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Science: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3528" y="446672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Art: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528" y="4928394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IT = Information Technology: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83968" y="40050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 Khoa học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154" y="2924944"/>
            <a:ext cx="2278342" cy="363282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283968" y="447950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 Mĩ thuật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858" y="2924944"/>
            <a:ext cx="2302637" cy="359695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283968" y="494116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 Tin học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858" y="2924945"/>
            <a:ext cx="2302637" cy="3646211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23528" y="53732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Music: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83968" y="537321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 Âm nhạc</a:t>
            </a:r>
          </a:p>
        </p:txBody>
      </p:sp>
    </p:spTree>
    <p:extLst>
      <p:ext uri="{BB962C8B-B14F-4D97-AF65-F5344CB8AC3E}">
        <p14:creationId xmlns:p14="http://schemas.microsoft.com/office/powerpoint/2010/main" val="214153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2" grpId="0"/>
      <p:bldP spid="24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08721"/>
            <a:ext cx="1152128" cy="16561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280" y="908722"/>
            <a:ext cx="1160896" cy="16561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908721"/>
            <a:ext cx="1152128" cy="1656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542" y="4353002"/>
            <a:ext cx="1160633" cy="16561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353002"/>
            <a:ext cx="1152128" cy="16561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353001"/>
            <a:ext cx="1152128" cy="16561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79712" y="116632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MATCHING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4774" y="303934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Maths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303934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Vietnamese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6216" y="354339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Science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16216" y="303934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Art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4751" y="3531083"/>
            <a:ext cx="778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IT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1880" y="355922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Music</a:t>
            </a:r>
          </a:p>
        </p:txBody>
      </p:sp>
    </p:spTree>
    <p:extLst>
      <p:ext uri="{BB962C8B-B14F-4D97-AF65-F5344CB8AC3E}">
        <p14:creationId xmlns:p14="http://schemas.microsoft.com/office/powerpoint/2010/main" val="382002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-0.59844 -0.0608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31" y="-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31493 -0.1446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0.00209 L 0.33663 -0.0692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94" y="-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0.31841 0.361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0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61441 0.4326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2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-0.27552 0.3569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544522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251520" y="1052736"/>
            <a:ext cx="1080120" cy="15121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9512" y="21328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267744" y="1412776"/>
            <a:ext cx="936104" cy="130452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99792" y="22852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TOM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6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462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Dialogue: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48" y="573360"/>
            <a:ext cx="7899400" cy="6096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15616" y="3621360"/>
            <a:ext cx="2448272" cy="8877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79712" y="5853608"/>
            <a:ext cx="2448272" cy="8877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8864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Point and say:</a:t>
            </a:r>
            <a:endParaRPr lang="en-US" sz="28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807095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S1: What subjects do you have today? 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239143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S2: I have 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239264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Maths. 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1239143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Maths. </a:t>
            </a:r>
            <a:endParaRPr lang="en-US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226248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Science. </a:t>
            </a:r>
            <a:endParaRPr lang="en-US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2492896"/>
            <a:ext cx="2124236" cy="30243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2483808"/>
            <a:ext cx="2124236" cy="30312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39204" y="1242211"/>
            <a:ext cx="436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IT(Information Technology . </a:t>
            </a:r>
            <a:endParaRPr lang="en-US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2483808"/>
            <a:ext cx="2145689" cy="30312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68019" y="1226248"/>
            <a:ext cx="2183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Vietnamese. </a:t>
            </a:r>
            <a:endParaRPr lang="en-US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2475097"/>
            <a:ext cx="2132482" cy="303992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835696" y="1254012"/>
            <a:ext cx="2183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Art. </a:t>
            </a:r>
            <a:endParaRPr lang="en-US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2483808"/>
            <a:ext cx="2124236" cy="30394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35696" y="1268760"/>
            <a:ext cx="2183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Music. </a:t>
            </a:r>
            <a:endParaRPr lang="en-US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4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  <p:bldP spid="7" grpId="1"/>
      <p:bldP spid="8" grpId="0"/>
      <p:bldP spid="8" grpId="1"/>
      <p:bldP spid="11" grpId="0"/>
      <p:bldP spid="11" grpId="1"/>
      <p:bldP spid="13" grpId="0"/>
      <p:bldP spid="13" grpId="1"/>
      <p:bldP spid="15" grpId="0"/>
      <p:bldP spid="15" grpId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171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THOI</dc:creator>
  <cp:lastModifiedBy>PHAM THOI</cp:lastModifiedBy>
  <cp:revision>17</cp:revision>
  <dcterms:created xsi:type="dcterms:W3CDTF">2016-11-21T00:29:17Z</dcterms:created>
  <dcterms:modified xsi:type="dcterms:W3CDTF">2017-04-06T01:09:46Z</dcterms:modified>
</cp:coreProperties>
</file>