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4" r:id="rId5"/>
    <p:sldId id="260" r:id="rId6"/>
    <p:sldId id="261" r:id="rId7"/>
    <p:sldId id="263" r:id="rId8"/>
    <p:sldId id="262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27B8-471F-456E-A60E-941F5356E4F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9A5CD-A29E-46C1-B367-270431B58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90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D27B8-471F-456E-A60E-941F5356E4F5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9A5CD-A29E-46C1-B367-270431B58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086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Relationship Id="rId9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7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3.jp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3.jp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71600" y="1293863"/>
            <a:ext cx="6917278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Unit 8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3600" b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subjects do you have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today</a:t>
            </a:r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Lesson 1: Part 1, 2 </a:t>
            </a:r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page </a:t>
            </a:r>
            <a:r>
              <a:rPr lang="en-US" sz="36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52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6136" y="630932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0000FF"/>
                </a:solidFill>
              </a:rPr>
              <a:t>Teacher: Nguyen Thi Thuy Linh</a:t>
            </a:r>
            <a:endParaRPr lang="en-US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28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717" y="3672026"/>
            <a:ext cx="1584176" cy="22772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717" y="598188"/>
            <a:ext cx="1596232" cy="22772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17" y="598186"/>
            <a:ext cx="1584176" cy="22772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8545" y="598188"/>
            <a:ext cx="1595872" cy="22772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146" y="3717032"/>
            <a:ext cx="1584176" cy="22772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57" y="3672026"/>
            <a:ext cx="1584176" cy="2277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65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24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3728" y="2227511"/>
            <a:ext cx="4896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CHECK UP</a:t>
            </a:r>
            <a:endParaRPr lang="en-US" sz="4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4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23728" y="476672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INTEREVIEW</a:t>
            </a:r>
            <a:endParaRPr lang="en-US" sz="6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1700808"/>
            <a:ext cx="74168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You have to ask your partner some questions about: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		1. What your name?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		2. Where are you from?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		3. What nationality are you?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	4. When’s your birthday?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		5. What can you do?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6. What do you like doing?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063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720655"/>
            <a:ext cx="1750642" cy="251654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548680"/>
            <a:ext cx="1750643" cy="2520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999" y="3662575"/>
            <a:ext cx="1800225" cy="25878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59" y="548680"/>
            <a:ext cx="1766182" cy="25202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31" y="3671702"/>
            <a:ext cx="1800225" cy="25654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998" y="548680"/>
            <a:ext cx="1800225" cy="258782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59" y="3707222"/>
            <a:ext cx="1800225" cy="25431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605" y="548680"/>
            <a:ext cx="1847851" cy="258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05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8" y="188640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Wednesday, November 23rd , 2016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548680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Unit 8: What subjects do you have today?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39752" y="1124744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Lesson 1: Part 1, 2 page 52</a:t>
            </a:r>
            <a:endParaRPr lang="en-US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1628800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Look, listen and repeat: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528" y="2103239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New words: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859" y="2924944"/>
            <a:ext cx="2070131" cy="36328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3528" y="303934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Maths: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3968" y="303946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 Toán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154" y="2924945"/>
            <a:ext cx="2278342" cy="361069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23528" y="354339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Vietnamese: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83968" y="3543399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 Tiếng Việt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3528" y="253528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subject: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83968" y="253528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 học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859" y="2924944"/>
            <a:ext cx="2302637" cy="364621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23528" y="400506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Science: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3528" y="446672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Art: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3528" y="4928394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IT = Information Technology: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83968" y="400506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 Khoa học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154" y="2924944"/>
            <a:ext cx="2278342" cy="363282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283968" y="4479503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 Mĩ thuật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858" y="2924944"/>
            <a:ext cx="2302637" cy="3596952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4283968" y="4941168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 Tin học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858" y="2924945"/>
            <a:ext cx="2302637" cy="3646211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323528" y="537321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Music: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283968" y="5373216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 Âm nhạc</a:t>
            </a:r>
          </a:p>
        </p:txBody>
      </p:sp>
    </p:spTree>
    <p:extLst>
      <p:ext uri="{BB962C8B-B14F-4D97-AF65-F5344CB8AC3E}">
        <p14:creationId xmlns:p14="http://schemas.microsoft.com/office/powerpoint/2010/main" val="214153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2" grpId="0"/>
      <p:bldP spid="24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908721"/>
            <a:ext cx="1152128" cy="165618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280" y="908722"/>
            <a:ext cx="1160896" cy="16561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908721"/>
            <a:ext cx="1152128" cy="16561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542" y="4353002"/>
            <a:ext cx="1160633" cy="165618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353002"/>
            <a:ext cx="1152128" cy="165618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353001"/>
            <a:ext cx="1152128" cy="165618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79712" y="116632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MATCHING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64774" y="3039343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Maths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9552" y="3039342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Vietnamese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16216" y="354339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Science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16216" y="303934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Art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84751" y="3531083"/>
            <a:ext cx="778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IT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91880" y="355922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Music</a:t>
            </a:r>
          </a:p>
        </p:txBody>
      </p:sp>
    </p:spTree>
    <p:extLst>
      <p:ext uri="{BB962C8B-B14F-4D97-AF65-F5344CB8AC3E}">
        <p14:creationId xmlns:p14="http://schemas.microsoft.com/office/powerpoint/2010/main" val="382002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85185E-6 L -0.59844 -0.06088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931" y="-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48148E-6 L -0.31493 -0.1446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47" y="-7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76 0.00209 L 0.33663 -0.06921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94" y="-3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7037E-7 L 0.31841 0.3611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20" y="1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85185E-6 L 0.61441 0.4326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712" y="2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6 L -0.27552 0.35694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85" y="1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1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2696"/>
            <a:ext cx="9144000" cy="5445224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251520" y="1052736"/>
            <a:ext cx="1080120" cy="151216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9512" y="213285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endParaRPr lang="en-US" sz="2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267744" y="1412776"/>
            <a:ext cx="936104" cy="1304528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699792" y="228525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TOM</a:t>
            </a:r>
            <a:endParaRPr lang="en-US" sz="2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66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44624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Dialogue: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48" y="573360"/>
            <a:ext cx="7899400" cy="60960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115616" y="3621360"/>
            <a:ext cx="2448272" cy="8877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979712" y="5853608"/>
            <a:ext cx="2448272" cy="8877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188640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Point and say:</a:t>
            </a:r>
            <a:endParaRPr lang="en-US" sz="2800" b="1" u="sng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807095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S1: What subjects do you have today? </a:t>
            </a:r>
            <a:endParaRPr lang="en-US" sz="2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239143"/>
            <a:ext cx="154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S2: I have </a:t>
            </a:r>
            <a:endParaRPr lang="en-US" sz="2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1239264"/>
            <a:ext cx="154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Maths. </a:t>
            </a:r>
            <a:endParaRPr lang="en-US" sz="2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1239143"/>
            <a:ext cx="154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Maths. </a:t>
            </a:r>
            <a:endParaRPr lang="en-US" sz="24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5696" y="1226248"/>
            <a:ext cx="154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Science. </a:t>
            </a:r>
            <a:endParaRPr lang="en-US" sz="24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860" y="2492896"/>
            <a:ext cx="2124236" cy="30243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860" y="2483808"/>
            <a:ext cx="2124236" cy="303121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839204" y="1242211"/>
            <a:ext cx="4367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IT(Information Technology . </a:t>
            </a:r>
            <a:endParaRPr lang="en-US" sz="24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860" y="2483808"/>
            <a:ext cx="2145689" cy="303121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868019" y="1226248"/>
            <a:ext cx="2183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Vietnamese. </a:t>
            </a:r>
            <a:endParaRPr lang="en-US" sz="24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860" y="2475097"/>
            <a:ext cx="2132482" cy="303992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835696" y="1254012"/>
            <a:ext cx="2183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Art. </a:t>
            </a:r>
            <a:endParaRPr lang="en-US" sz="24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860" y="2483808"/>
            <a:ext cx="2124236" cy="303946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835696" y="1268760"/>
            <a:ext cx="2183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Music. </a:t>
            </a:r>
            <a:endParaRPr lang="en-US" sz="24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145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6" grpId="1"/>
      <p:bldP spid="7" grpId="0"/>
      <p:bldP spid="7" grpId="1"/>
      <p:bldP spid="8" grpId="0"/>
      <p:bldP spid="8" grpId="1"/>
      <p:bldP spid="11" grpId="0"/>
      <p:bldP spid="11" grpId="1"/>
      <p:bldP spid="13" grpId="0"/>
      <p:bldP spid="13" grpId="1"/>
      <p:bldP spid="15" grpId="0"/>
      <p:bldP spid="15" grpId="1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171</Words>
  <Application>Microsoft Office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PHAM THOI</dc:creator>
  <cp:lastModifiedBy>PHAM THOI</cp:lastModifiedBy>
  <cp:revision>17</cp:revision>
  <dcterms:created xsi:type="dcterms:W3CDTF">2016-11-21T00:29:17Z</dcterms:created>
  <dcterms:modified xsi:type="dcterms:W3CDTF">2017-04-06T01:09:46Z</dcterms:modified>
</cp:coreProperties>
</file>