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70" r:id="rId12"/>
    <p:sldId id="271" r:id="rId13"/>
    <p:sldId id="269" r:id="rId14"/>
    <p:sldId id="263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62CD-898F-4C79-A1B2-7A7CA5CEAED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D132-07D2-4FB9-B608-07DD11B0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2C3A-2D53-4C94-BA2C-070906B57B5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D9F4-FA82-42E0-AF87-40F565ECA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2012156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MÔN: TIẾNG VIỆT- LỚP 4</a:t>
            </a:r>
            <a:endParaRPr lang="en-US" sz="28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-45243"/>
            <a:ext cx="9144000" cy="6948488"/>
            <a:chOff x="0" y="0"/>
            <a:chExt cx="5760" cy="4377"/>
          </a:xfrm>
        </p:grpSpPr>
        <p:pic>
          <p:nvPicPr>
            <p:cNvPr id="2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488156"/>
            <a:ext cx="5562600" cy="990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66800" y="2545556"/>
            <a:ext cx="7352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BÀI 13A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</a:rPr>
              <a:t>: VƯỢT LÊN THỬ THÁCH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(TIẾT 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09800" y="3231356"/>
            <a:ext cx="1752600" cy="1033463"/>
            <a:chOff x="4656" y="3216"/>
            <a:chExt cx="1104" cy="651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3231356"/>
            <a:ext cx="1752600" cy="1065213"/>
            <a:chOff x="96" y="3553"/>
            <a:chExt cx="1104" cy="671"/>
          </a:xfrm>
        </p:grpSpPr>
        <p:pic>
          <p:nvPicPr>
            <p:cNvPr id="1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83756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5517356"/>
            <a:ext cx="6096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767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999" y="1287452"/>
            <a:ext cx="664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6267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254626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13876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655" y="396975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7724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70300" y="6322080"/>
            <a:ext cx="1447800" cy="52322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/>
              <a:t>khí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91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lexuyen\Desktop\me\images438602_EXOCETMM40firedfromFrenchNavalv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exuyen\Desktop\me\945255_khcn-lv-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lửa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tầng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91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287452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6267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254626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87452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13A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752600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64" y="230659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45260"/>
            <a:ext cx="268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927" y="459897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164" y="345578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936589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Sa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chí,ông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80469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8745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6267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3962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424065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054100" y="4038600"/>
            <a:ext cx="7059613" cy="120015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thể lớp 4B xin chân thành cám ơn quý thầy cô</a:t>
            </a:r>
            <a:endParaRPr lang="en-US" sz="32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6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87452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 descr="IMG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539340"/>
            <a:ext cx="2095500" cy="11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3962400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8745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 descr="http://1.bp.blogspot.com/-jUvUY8LcBds/TqdYl8UEUEI/AAAAAAAACw0/7_SmovZF8vk/s1600/ScreenHunter_10+Oct.+26+07.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01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8745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 descr="IMG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539340"/>
            <a:ext cx="2095500" cy="11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955" y="3851701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09" y="1676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95543"/>
            <a:ext cx="849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59930"/>
              </p:ext>
            </p:extLst>
          </p:nvPr>
        </p:nvGraphicFramePr>
        <p:xfrm>
          <a:off x="256309" y="2818763"/>
          <a:ext cx="2133600" cy="374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57010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A</a:t>
                      </a:r>
                      <a:endParaRPr lang="en-US" sz="3200" dirty="0"/>
                    </a:p>
                  </a:txBody>
                  <a:tcPr/>
                </a:tc>
              </a:tr>
              <a:tr h="4500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a/ </a:t>
                      </a:r>
                      <a:r>
                        <a:rPr lang="en-US" sz="2400" dirty="0" err="1" smtClean="0"/>
                        <a:t>Khí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cầu</a:t>
                      </a:r>
                      <a:endParaRPr lang="en-US" sz="2400" dirty="0"/>
                    </a:p>
                  </a:txBody>
                  <a:tcPr/>
                </a:tc>
              </a:tr>
              <a:tr h="4500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b/ Sa </a:t>
                      </a:r>
                      <a:r>
                        <a:rPr lang="en-US" sz="2400" dirty="0" err="1" smtClean="0"/>
                        <a:t>hoàng</a:t>
                      </a:r>
                      <a:endParaRPr lang="en-US" sz="2400" dirty="0"/>
                    </a:p>
                  </a:txBody>
                  <a:tcPr/>
                </a:tc>
              </a:tr>
              <a:tr h="4500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c/ </a:t>
                      </a:r>
                      <a:r>
                        <a:rPr lang="en-US" sz="2400" dirty="0" err="1" smtClean="0"/>
                        <a:t>Thiết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kế</a:t>
                      </a:r>
                      <a:endParaRPr lang="en-US" sz="2400" dirty="0"/>
                    </a:p>
                  </a:txBody>
                  <a:tcPr/>
                </a:tc>
              </a:tr>
              <a:tr h="4500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d/ </a:t>
                      </a:r>
                      <a:r>
                        <a:rPr lang="en-US" sz="2400" dirty="0" err="1" smtClean="0"/>
                        <a:t>Tâm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niệm</a:t>
                      </a:r>
                      <a:endParaRPr lang="en-US" sz="2400" dirty="0"/>
                    </a:p>
                  </a:txBody>
                  <a:tcPr/>
                </a:tc>
              </a:tr>
              <a:tr h="13410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e/ </a:t>
                      </a:r>
                      <a:r>
                        <a:rPr lang="en-US" sz="2400" dirty="0" err="1" smtClean="0"/>
                        <a:t>Tôn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thờ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00836"/>
              </p:ext>
            </p:extLst>
          </p:nvPr>
        </p:nvGraphicFramePr>
        <p:xfrm>
          <a:off x="2867891" y="2818763"/>
          <a:ext cx="631074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7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                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2/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3/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xuyên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bay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5/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thiêng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liêng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905000" y="3581400"/>
            <a:ext cx="1066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40386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9800" y="37338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5029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8800" y="54864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82" y="764232"/>
            <a:ext cx="1600200" cy="1600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6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28745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9340"/>
            <a:ext cx="21336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954" y="2539340"/>
            <a:ext cx="370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809" y="3471131"/>
            <a:ext cx="6120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06256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28745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9340"/>
            <a:ext cx="21336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954" y="2539340"/>
            <a:ext cx="370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509" y="312363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45" y="5502456"/>
            <a:ext cx="824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442364" y="5137512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34000" y="5188526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14800" y="559917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4073" y="5124141"/>
            <a:ext cx="824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073" y="3968873"/>
            <a:ext cx="8541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14400" y="441953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680854" y="441953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00200" y="4019894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47609" y="441953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8745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9340"/>
            <a:ext cx="21336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954" y="2539340"/>
            <a:ext cx="370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509" y="312363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45" y="5502456"/>
            <a:ext cx="824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442364" y="5137512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34000" y="5188526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14800" y="559917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4073" y="5124141"/>
            <a:ext cx="824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073" y="3968873"/>
            <a:ext cx="8541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14400" y="441953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680854" y="441953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00200" y="4019894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47609" y="4419537"/>
            <a:ext cx="76200" cy="36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25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423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28745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13A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91" y="189300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9340"/>
            <a:ext cx="2133600" cy="14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954" y="2539340"/>
            <a:ext cx="370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45" y="5502456"/>
            <a:ext cx="824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8954" y="3057612"/>
            <a:ext cx="5815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301</TotalTime>
  <Words>1105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35</cp:revision>
  <cp:lastPrinted>2016-11-23T16:58:28Z</cp:lastPrinted>
  <dcterms:created xsi:type="dcterms:W3CDTF">2016-11-22T08:08:50Z</dcterms:created>
  <dcterms:modified xsi:type="dcterms:W3CDTF">2016-11-23T18:26:01Z</dcterms:modified>
</cp:coreProperties>
</file>