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0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4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4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8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5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3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8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8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A2C3A-2D53-4C94-BA2C-070906B57B50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1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gif"/><Relationship Id="rId7" Type="http://schemas.openxmlformats.org/officeDocument/2006/relationships/hyperlink" Target="../../Admin/My%20Documents/Downloads/LT&amp;C.doc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0" y="2012156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MÔN: TIẾNG VIỆT- LỚP 4</a:t>
            </a:r>
            <a:endParaRPr lang="en-US" sz="2800" b="1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8100" y="-45243"/>
            <a:ext cx="9144000" cy="6948488"/>
            <a:chOff x="0" y="0"/>
            <a:chExt cx="5760" cy="4377"/>
          </a:xfrm>
        </p:grpSpPr>
        <p:pic>
          <p:nvPicPr>
            <p:cNvPr id="24" name="Picture 23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37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4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1996" y="2037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5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98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6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8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44" y="0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29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597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30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44" y="3597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057400" y="488156"/>
            <a:ext cx="5562600" cy="990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PHÒNG GIÁO DỤC VÀ ĐÀO TẠO ĐẠI LỘC</a:t>
            </a:r>
          </a:p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TRƯỜNG TIỂU HỌC HỨA TẠO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66800" y="2545556"/>
            <a:ext cx="60061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800" b="1" u="sng" dirty="0">
                <a:solidFill>
                  <a:srgbClr val="800000"/>
                </a:solidFill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</a:rPr>
              <a:t>:   HÃY BIẾT ƯỚC MƠ (TIẾT 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</a:rPr>
              <a:t>1)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209800" y="3231356"/>
            <a:ext cx="1752600" cy="1033463"/>
            <a:chOff x="4656" y="3216"/>
            <a:chExt cx="1104" cy="651"/>
          </a:xfrm>
        </p:grpSpPr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4656" y="3216"/>
              <a:ext cx="1104" cy="651"/>
              <a:chOff x="1296" y="3577"/>
              <a:chExt cx="1104" cy="651"/>
            </a:xfrm>
          </p:grpSpPr>
          <p:pic>
            <p:nvPicPr>
              <p:cNvPr id="22" name="Picture 21" descr="!hp8ls2l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6" y="3577"/>
                <a:ext cx="960" cy="6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22" descr="!dk8_1la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2" y="3710"/>
                <a:ext cx="52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1" name="Picture 20" descr="ROSE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944" y="3360"/>
              <a:ext cx="3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86400" y="3231356"/>
            <a:ext cx="1752600" cy="1065213"/>
            <a:chOff x="96" y="3553"/>
            <a:chExt cx="1104" cy="671"/>
          </a:xfrm>
        </p:grpSpPr>
        <p:pic>
          <p:nvPicPr>
            <p:cNvPr id="17" name="Picture 16" descr="!hp8ls2l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46" y="3553"/>
              <a:ext cx="954" cy="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7" descr="!dk8_1la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6" y="3753"/>
              <a:ext cx="480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8" descr="ROSE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8" y="3661"/>
              <a:ext cx="3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14" descr="Book-03-june[1]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383756"/>
            <a:ext cx="9715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371600" y="5517356"/>
            <a:ext cx="60960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Giáo viên : Lê Thị Kim Lê</a:t>
            </a:r>
          </a:p>
        </p:txBody>
      </p:sp>
    </p:spTree>
    <p:extLst>
      <p:ext uri="{BB962C8B-B14F-4D97-AF65-F5344CB8AC3E}">
        <p14:creationId xmlns:p14="http://schemas.microsoft.com/office/powerpoint/2010/main" val="76777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4282" y="1138911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9B :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855" y="1600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 descr="http://1.bp.blogspot.com/-yNjZmrogDBs/TqdYrYLruqI/AAAAAAAACxY/S0Pyd3Hgz_g/s1600/ScreenHunter_15+Oct.+26+07.2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23420"/>
            <a:ext cx="6781800" cy="4734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236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4282" y="1138911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9B :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855" y="1600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0918" y="2417151"/>
            <a:ext cx="6002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đát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799" y="3573927"/>
            <a:ext cx="5486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Hi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Lạp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4829" y="4044851"/>
            <a:ext cx="5032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3251" y="4583459"/>
            <a:ext cx="8018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09255" y="551476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4982" y="5514765"/>
            <a:ext cx="2050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oảng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4282" y="5976430"/>
            <a:ext cx="1271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9465" y="5976430"/>
            <a:ext cx="508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IMG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02" y="2123420"/>
            <a:ext cx="156729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11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115174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4.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2546890"/>
            <a:ext cx="4066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855" y="2990696"/>
            <a:ext cx="7987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lam,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ỉm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9764" y="3810531"/>
            <a:ext cx="3744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4346" y="4238433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1665" y="5036403"/>
            <a:ext cx="7966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1" y="58674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10158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9B :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1524001"/>
            <a:ext cx="2133600" cy="125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21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64867" y="1138911"/>
            <a:ext cx="6099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9B :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mơ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44236" y="2741473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5.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128" y="3203138"/>
            <a:ext cx="6844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1)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Mi-đát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ô 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ni-dốt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2837" y="3664803"/>
            <a:ext cx="8056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Mi-đát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9037" y="4495800"/>
            <a:ext cx="7904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56855" y="5061328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bẻ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sồi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táo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sướng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5" y="1723686"/>
            <a:ext cx="2133600" cy="109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21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64867" y="1138911"/>
            <a:ext cx="6099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9B :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mơ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23455" y="1987949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5.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255" y="2470396"/>
            <a:ext cx="79386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Mi-đát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cồn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50292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khiếp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82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64867" y="1138911"/>
            <a:ext cx="6099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9B :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mơ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23455" y="1987949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5.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6139" y="1723686"/>
            <a:ext cx="6263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khiếp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749498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Mi-đát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3455" y="2819400"/>
            <a:ext cx="6005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310" y="3308774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5019" y="3802613"/>
            <a:ext cx="6650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5855" y="4264278"/>
            <a:ext cx="7973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020" y="50952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lam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58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177</TotalTime>
  <Words>662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VHL</dc:creator>
  <cp:lastModifiedBy>VHL</cp:lastModifiedBy>
  <cp:revision>22</cp:revision>
  <dcterms:created xsi:type="dcterms:W3CDTF">2016-11-01T07:09:55Z</dcterms:created>
  <dcterms:modified xsi:type="dcterms:W3CDTF">2017-03-06T08:44:37Z</dcterms:modified>
</cp:coreProperties>
</file>