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5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8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012156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TIẾNG VIỆT- LỚP 4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8100" y="-45243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2545556"/>
            <a:ext cx="60061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u="sng" dirty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:   HÃY BIẾT ƯỚC MƠ (TIẾT </a:t>
            </a:r>
            <a:r>
              <a:rPr lang="en-US" sz="2800" b="1" dirty="0">
                <a:solidFill>
                  <a:srgbClr val="800000"/>
                </a:solidFill>
                <a:latin typeface="Times New Roman" pitchFamily="18" charset="0"/>
              </a:rPr>
              <a:t>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209800" y="3231356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86400" y="3231356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83756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371600" y="5517356"/>
            <a:ext cx="6096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Giáo viên : Lê Thị Kim Lê</a:t>
            </a:r>
          </a:p>
        </p:txBody>
      </p:sp>
    </p:spTree>
    <p:extLst>
      <p:ext uri="{BB962C8B-B14F-4D97-AF65-F5344CB8AC3E}">
        <p14:creationId xmlns:p14="http://schemas.microsoft.com/office/powerpoint/2010/main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9B :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 descr="http://1.bp.blogspot.com/-yNjZmrogDBs/TqdYrYLruqI/AAAAAAAACxY/S0Pyd3Hgz_g/s1600/ScreenHunter_15+Oct.+26+07.24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23420"/>
            <a:ext cx="6781800" cy="4734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9B :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50918" y="2417151"/>
            <a:ext cx="60024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đát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799" y="3573927"/>
            <a:ext cx="5486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Hi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4829" y="4044851"/>
            <a:ext cx="5032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3251" y="4583459"/>
            <a:ext cx="8018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09255" y="5514765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4982" y="5514765"/>
            <a:ext cx="2050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oảng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54282" y="5976430"/>
            <a:ext cx="127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9465" y="5976430"/>
            <a:ext cx="508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1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115174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4.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546890"/>
            <a:ext cx="4066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855" y="2990696"/>
            <a:ext cx="798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lam,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ỉm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9764" y="3810531"/>
            <a:ext cx="374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4346" y="4238433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1665" y="5036403"/>
            <a:ext cx="7966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lam.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1" y="58674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c/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10158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9B :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524001"/>
            <a:ext cx="2133600" cy="125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7" y="1138911"/>
            <a:ext cx="6099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9B :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44236" y="2741473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128" y="3203138"/>
            <a:ext cx="6844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1)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Mi-đát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ô 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ni-dốt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2837" y="3664803"/>
            <a:ext cx="8056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Mi-đát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9037" y="4495800"/>
            <a:ext cx="7904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56855" y="5061328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bẻ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sồi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5" y="1723686"/>
            <a:ext cx="2133600" cy="109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21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7" y="1138911"/>
            <a:ext cx="6099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9B :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23455" y="1987949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255" y="2470396"/>
            <a:ext cx="79386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Mi-đát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-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cồn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50292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khiếp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82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4867" y="1138911"/>
            <a:ext cx="6099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9B :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mơ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23455" y="1987949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5.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6139" y="1723686"/>
            <a:ext cx="6263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khủng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khiếp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749498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Mi-đát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3455" y="2819400"/>
            <a:ext cx="6005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310" y="3308774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019" y="3802613"/>
            <a:ext cx="6650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5855" y="4264278"/>
            <a:ext cx="79732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020" y="509527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lam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8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177</TotalTime>
  <Words>662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VHL</cp:lastModifiedBy>
  <cp:revision>22</cp:revision>
  <dcterms:created xsi:type="dcterms:W3CDTF">2016-11-01T07:09:55Z</dcterms:created>
  <dcterms:modified xsi:type="dcterms:W3CDTF">2017-03-06T08:44:37Z</dcterms:modified>
</cp:coreProperties>
</file>