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8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5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8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hyperlink" Target="../../Admin/My%20Documents/Downloads/LT&amp;C.do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012156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TIẾNG VIỆT- LỚP 4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0" y="-45243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2545556"/>
            <a:ext cx="6264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       </a:t>
            </a:r>
            <a:r>
              <a:rPr lang="en-US" sz="2800" b="1" u="sng" dirty="0" smtClean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:   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BẢO VỆ CHÂN LÍ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(TIẾT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</a:rPr>
              <a:t>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09800" y="3231356"/>
            <a:ext cx="1752600" cy="1033463"/>
            <a:chOff x="4656" y="3216"/>
            <a:chExt cx="1104" cy="651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22" name="Picture 21" descr="!hp8ls2l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!dk8_1la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86400" y="3231356"/>
            <a:ext cx="1752600" cy="1065213"/>
            <a:chOff x="96" y="3553"/>
            <a:chExt cx="1104" cy="671"/>
          </a:xfrm>
        </p:grpSpPr>
        <p:pic>
          <p:nvPicPr>
            <p:cNvPr id="17" name="Picture 16" descr="!hp8ls2l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!dk8_1la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4" descr="Book-03-june[1]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83756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371600" y="5517356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Giáo viên : Lê Thị Kim Lê</a:t>
            </a:r>
          </a:p>
        </p:txBody>
      </p:sp>
    </p:spTree>
    <p:extLst>
      <p:ext uri="{BB962C8B-B14F-4D97-AF65-F5344CB8AC3E}">
        <p14:creationId xmlns:p14="http://schemas.microsoft.com/office/powerpoint/2010/main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27A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32258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</a:t>
            </a:r>
            <a:r>
              <a:rPr lang="en-US" sz="3600" dirty="0" err="1" smtClean="0"/>
              <a:t>Đọc</a:t>
            </a:r>
            <a:r>
              <a:rPr lang="en-US" sz="3600" dirty="0" smtClean="0"/>
              <a:t> </a:t>
            </a:r>
            <a:r>
              <a:rPr lang="en-US" sz="3600" dirty="0" err="1" smtClean="0"/>
              <a:t>tên</a:t>
            </a:r>
            <a:r>
              <a:rPr lang="en-US" sz="3600" dirty="0" smtClean="0"/>
              <a:t>, </a:t>
            </a:r>
            <a:r>
              <a:rPr lang="en-US" sz="3600" dirty="0" err="1" smtClean="0"/>
              <a:t>năm</a:t>
            </a:r>
            <a:r>
              <a:rPr lang="en-US" sz="3600" dirty="0" smtClean="0"/>
              <a:t> </a:t>
            </a:r>
            <a:r>
              <a:rPr lang="en-US" sz="3600" dirty="0" err="1" smtClean="0"/>
              <a:t>sinh</a:t>
            </a:r>
            <a:r>
              <a:rPr lang="en-US" sz="3600" dirty="0" smtClean="0"/>
              <a:t>, </a:t>
            </a:r>
            <a:r>
              <a:rPr lang="en-US" sz="3600" dirty="0" err="1" smtClean="0"/>
              <a:t>năm</a:t>
            </a:r>
            <a:r>
              <a:rPr lang="en-US" sz="3600" dirty="0" smtClean="0"/>
              <a:t> </a:t>
            </a:r>
            <a:r>
              <a:rPr lang="en-US" sz="3600" dirty="0" err="1" smtClean="0"/>
              <a:t>mất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hai</a:t>
            </a:r>
            <a:r>
              <a:rPr lang="en-US" sz="3600" dirty="0" smtClean="0"/>
              <a:t> </a:t>
            </a:r>
            <a:r>
              <a:rPr lang="en-US" sz="3600" dirty="0" err="1" smtClean="0"/>
              <a:t>nhà</a:t>
            </a:r>
            <a:r>
              <a:rPr lang="en-US" sz="3600" dirty="0" smtClean="0"/>
              <a:t> </a:t>
            </a:r>
            <a:r>
              <a:rPr lang="en-US" sz="3600" dirty="0" err="1" smtClean="0"/>
              <a:t>thiên</a:t>
            </a:r>
            <a:r>
              <a:rPr lang="en-US" sz="3600" dirty="0" smtClean="0"/>
              <a:t> </a:t>
            </a:r>
            <a:r>
              <a:rPr lang="en-US" sz="3600" dirty="0" err="1" smtClean="0"/>
              <a:t>văn</a:t>
            </a:r>
            <a:r>
              <a:rPr lang="en-US" sz="3600" dirty="0" smtClean="0"/>
              <a:t> </a:t>
            </a:r>
            <a:r>
              <a:rPr lang="en-US" sz="3600" dirty="0" err="1" smtClean="0"/>
              <a:t>học</a:t>
            </a:r>
            <a:r>
              <a:rPr lang="en-US" sz="3600" dirty="0" smtClean="0"/>
              <a:t> </a:t>
            </a:r>
            <a:r>
              <a:rPr lang="en-US" sz="3600" dirty="0" err="1" smtClean="0"/>
              <a:t>dưới</a:t>
            </a:r>
            <a:r>
              <a:rPr lang="en-US" sz="3600" dirty="0" smtClean="0"/>
              <a:t> </a:t>
            </a:r>
            <a:r>
              <a:rPr lang="en-US" sz="3600" dirty="0" err="1" smtClean="0"/>
              <a:t>đây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2971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 result for ga li lê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71900"/>
            <a:ext cx="28956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27A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0918" y="2417151"/>
            <a:ext cx="6002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quay!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799" y="3573927"/>
            <a:ext cx="548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Long –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4419600"/>
            <a:ext cx="6598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8" y="4412673"/>
            <a:ext cx="2057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1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15174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4.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618" y="3008555"/>
            <a:ext cx="4066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9427" y="4507422"/>
            <a:ext cx="374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001077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015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27A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524001"/>
            <a:ext cx="2133600" cy="125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9427" y="3472077"/>
            <a:ext cx="7606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Cô-péc-ních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-li-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7" y="1138911"/>
            <a:ext cx="6099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27A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09255" y="197915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5" y="1723686"/>
            <a:ext cx="2133600" cy="109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licitsh71-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5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</TotalTime>
  <Words>295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VHL</cp:lastModifiedBy>
  <cp:revision>41</cp:revision>
  <dcterms:created xsi:type="dcterms:W3CDTF">2016-11-01T07:09:55Z</dcterms:created>
  <dcterms:modified xsi:type="dcterms:W3CDTF">2017-03-19T16:26:12Z</dcterms:modified>
</cp:coreProperties>
</file>