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0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4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4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8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5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3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8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8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A2C3A-2D53-4C94-BA2C-070906B57B50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1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.gif"/><Relationship Id="rId7" Type="http://schemas.openxmlformats.org/officeDocument/2006/relationships/hyperlink" Target="../../Admin/My%20Documents/Downloads/LT&amp;C.doc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0" y="2012156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MÔN: TIẾNG VIỆT- LỚP 4</a:t>
            </a:r>
            <a:endParaRPr lang="en-US" sz="2800" b="1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0" y="-45243"/>
            <a:ext cx="9144000" cy="6948488"/>
            <a:chOff x="0" y="0"/>
            <a:chExt cx="5760" cy="4377"/>
          </a:xfrm>
        </p:grpSpPr>
        <p:pic>
          <p:nvPicPr>
            <p:cNvPr id="24" name="Picture 23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4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5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98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6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7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28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29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0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57400" y="488156"/>
            <a:ext cx="5562600" cy="990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PHÒNG GIÁO DỤC VÀ ĐÀO TẠO ĐẠI LỘC</a:t>
            </a:r>
          </a:p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TRƯỜNG TIỂU HỌC HỨA TẠO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66800" y="2545556"/>
            <a:ext cx="62647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800000"/>
                </a:solidFill>
                <a:latin typeface="Times New Roman" pitchFamily="18" charset="0"/>
              </a:rPr>
              <a:t>       </a:t>
            </a:r>
            <a:r>
              <a:rPr lang="en-US" sz="2800" b="1" u="sng" dirty="0" smtClean="0">
                <a:solidFill>
                  <a:srgbClr val="800000"/>
                </a:solidFill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800000"/>
                </a:solidFill>
                <a:latin typeface="Times New Roman" pitchFamily="18" charset="0"/>
              </a:rPr>
              <a:t>:   </a:t>
            </a:r>
            <a:r>
              <a:rPr lang="en-US" sz="2800" b="1" dirty="0" smtClean="0">
                <a:solidFill>
                  <a:srgbClr val="800000"/>
                </a:solidFill>
                <a:latin typeface="Times New Roman" pitchFamily="18" charset="0"/>
              </a:rPr>
              <a:t>BẢO VỆ CHÂN LÍ</a:t>
            </a:r>
            <a:r>
              <a:rPr lang="en-US" sz="2800" b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800000"/>
                </a:solidFill>
                <a:latin typeface="Times New Roman" pitchFamily="18" charset="0"/>
              </a:rPr>
              <a:t>(TIẾT </a:t>
            </a:r>
            <a:r>
              <a:rPr lang="en-US" sz="2800" b="1" dirty="0">
                <a:solidFill>
                  <a:srgbClr val="800000"/>
                </a:solidFill>
                <a:latin typeface="Times New Roman" pitchFamily="18" charset="0"/>
              </a:rPr>
              <a:t>1)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209800" y="3231356"/>
            <a:ext cx="1752600" cy="1033463"/>
            <a:chOff x="4656" y="3216"/>
            <a:chExt cx="1104" cy="651"/>
          </a:xfrm>
        </p:grpSpPr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4656" y="3216"/>
              <a:ext cx="1104" cy="651"/>
              <a:chOff x="1296" y="3577"/>
              <a:chExt cx="1104" cy="651"/>
            </a:xfrm>
          </p:grpSpPr>
          <p:pic>
            <p:nvPicPr>
              <p:cNvPr id="22" name="Picture 21" descr="!hp8ls2l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3577"/>
                <a:ext cx="960" cy="6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22" descr="!dk8_1la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72" y="3710"/>
                <a:ext cx="52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1" name="Picture 20" descr="ROSE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944" y="3360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86400" y="3231356"/>
            <a:ext cx="1752600" cy="1065213"/>
            <a:chOff x="96" y="3553"/>
            <a:chExt cx="1104" cy="671"/>
          </a:xfrm>
        </p:grpSpPr>
        <p:pic>
          <p:nvPicPr>
            <p:cNvPr id="17" name="Picture 16" descr="!hp8ls2l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46" y="3553"/>
              <a:ext cx="954" cy="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 descr="!dk8_1la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6" y="3753"/>
              <a:ext cx="480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8" descr="ROSE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8" y="3661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" name="Picture 14" descr="Book-03-june[1]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383756"/>
            <a:ext cx="9715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371600" y="5517356"/>
            <a:ext cx="60960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Giáo viên : Lê Thị Kim Lê</a:t>
            </a:r>
          </a:p>
        </p:txBody>
      </p:sp>
    </p:spTree>
    <p:extLst>
      <p:ext uri="{BB962C8B-B14F-4D97-AF65-F5344CB8AC3E}">
        <p14:creationId xmlns:p14="http://schemas.microsoft.com/office/powerpoint/2010/main" val="76777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4282" y="1138911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27A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IMG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02" y="2123420"/>
            <a:ext cx="156729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1200" y="2322585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1. </a:t>
            </a:r>
            <a:r>
              <a:rPr lang="en-US" sz="3600" dirty="0" err="1" smtClean="0"/>
              <a:t>Đọc</a:t>
            </a:r>
            <a:r>
              <a:rPr lang="en-US" sz="3600" dirty="0" smtClean="0"/>
              <a:t> </a:t>
            </a:r>
            <a:r>
              <a:rPr lang="en-US" sz="3600" dirty="0" err="1" smtClean="0"/>
              <a:t>tên</a:t>
            </a:r>
            <a:r>
              <a:rPr lang="en-US" sz="3600" dirty="0" smtClean="0"/>
              <a:t>, </a:t>
            </a:r>
            <a:r>
              <a:rPr lang="en-US" sz="3600" dirty="0" err="1" smtClean="0"/>
              <a:t>năm</a:t>
            </a:r>
            <a:r>
              <a:rPr lang="en-US" sz="3600" dirty="0" smtClean="0"/>
              <a:t> </a:t>
            </a:r>
            <a:r>
              <a:rPr lang="en-US" sz="3600" dirty="0" err="1" smtClean="0"/>
              <a:t>sinh</a:t>
            </a:r>
            <a:r>
              <a:rPr lang="en-US" sz="3600" dirty="0" smtClean="0"/>
              <a:t>, </a:t>
            </a:r>
            <a:r>
              <a:rPr lang="en-US" sz="3600" dirty="0" err="1" smtClean="0"/>
              <a:t>năm</a:t>
            </a:r>
            <a:r>
              <a:rPr lang="en-US" sz="3600" dirty="0" smtClean="0"/>
              <a:t> </a:t>
            </a:r>
            <a:r>
              <a:rPr lang="en-US" sz="3600" dirty="0" err="1" smtClean="0"/>
              <a:t>mất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</a:t>
            </a:r>
            <a:r>
              <a:rPr lang="en-US" sz="3600" dirty="0" err="1" smtClean="0"/>
              <a:t>hai</a:t>
            </a:r>
            <a:r>
              <a:rPr lang="en-US" sz="3600" dirty="0" smtClean="0"/>
              <a:t> </a:t>
            </a:r>
            <a:r>
              <a:rPr lang="en-US" sz="3600" dirty="0" err="1" smtClean="0"/>
              <a:t>nhà</a:t>
            </a:r>
            <a:r>
              <a:rPr lang="en-US" sz="3600" dirty="0" smtClean="0"/>
              <a:t> </a:t>
            </a:r>
            <a:r>
              <a:rPr lang="en-US" sz="3600" dirty="0" err="1" smtClean="0"/>
              <a:t>thiên</a:t>
            </a:r>
            <a:r>
              <a:rPr lang="en-US" sz="3600" dirty="0" smtClean="0"/>
              <a:t> </a:t>
            </a:r>
            <a:r>
              <a:rPr lang="en-US" sz="3600" dirty="0" err="1" smtClean="0"/>
              <a:t>văn</a:t>
            </a:r>
            <a:r>
              <a:rPr lang="en-US" sz="3600" dirty="0" smtClean="0"/>
              <a:t> </a:t>
            </a:r>
            <a:r>
              <a:rPr lang="en-US" sz="3600" dirty="0" err="1" smtClean="0"/>
              <a:t>học</a:t>
            </a:r>
            <a:r>
              <a:rPr lang="en-US" sz="3600" dirty="0" smtClean="0"/>
              <a:t> </a:t>
            </a:r>
            <a:r>
              <a:rPr lang="en-US" sz="3600" dirty="0" err="1" smtClean="0"/>
              <a:t>dưới</a:t>
            </a:r>
            <a:r>
              <a:rPr lang="en-US" sz="3600" dirty="0" smtClean="0"/>
              <a:t> </a:t>
            </a:r>
            <a:r>
              <a:rPr lang="en-US" sz="3600" dirty="0" err="1" smtClean="0"/>
              <a:t>đây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657600"/>
            <a:ext cx="2971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Image result for ga li lê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771900"/>
            <a:ext cx="28956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236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4282" y="1138911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27A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50918" y="2417151"/>
            <a:ext cx="6002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quay!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799" y="3573927"/>
            <a:ext cx="5486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Long –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62200" y="4419600"/>
            <a:ext cx="65982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 descr="IMG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02" y="2123420"/>
            <a:ext cx="156729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18" y="4412673"/>
            <a:ext cx="2057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11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115174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4.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3618" y="3008555"/>
            <a:ext cx="4066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9427" y="4507422"/>
            <a:ext cx="3744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5001077"/>
            <a:ext cx="7696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10158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27A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1524001"/>
            <a:ext cx="2133600" cy="125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59427" y="3472077"/>
            <a:ext cx="76061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Cô-péc-ních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-li-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quay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21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4867" y="1138911"/>
            <a:ext cx="6099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27A 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309255" y="1979155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5" y="1723686"/>
            <a:ext cx="2133600" cy="109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21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elicitsh71-1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153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82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174</TotalTime>
  <Words>295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VHL</dc:creator>
  <cp:lastModifiedBy>VHL</cp:lastModifiedBy>
  <cp:revision>41</cp:revision>
  <dcterms:created xsi:type="dcterms:W3CDTF">2016-11-01T07:09:55Z</dcterms:created>
  <dcterms:modified xsi:type="dcterms:W3CDTF">2017-03-19T16:26:12Z</dcterms:modified>
</cp:coreProperties>
</file>