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4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4/23/2017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00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4/23/2017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57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4/23/2017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40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4/23/2017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647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4/23/2017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48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4/23/2017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5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4/23/2017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23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4/23/2017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4/23/2017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84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4/23/2017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88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4/23/2017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A2C3A-2D53-4C94-BA2C-070906B57B50}" type="datetimeFigureOut">
              <a:rPr lang="en-US" smtClean="0"/>
              <a:t>4/23/2017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71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2.gif"/><Relationship Id="rId7" Type="http://schemas.openxmlformats.org/officeDocument/2006/relationships/hyperlink" Target="../../Admin/My%20Documents/Downloads/LT&amp;C.doc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0" y="2012156"/>
            <a:ext cx="502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MÔN: TIẾNG VIỆT- LỚP 4</a:t>
            </a:r>
            <a:endParaRPr lang="en-US" sz="2800" b="1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0" y="-45243"/>
            <a:ext cx="9144000" cy="6948488"/>
            <a:chOff x="0" y="0"/>
            <a:chExt cx="5760" cy="4377"/>
          </a:xfrm>
        </p:grpSpPr>
        <p:pic>
          <p:nvPicPr>
            <p:cNvPr id="24" name="Picture 23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458" y="2037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4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1996" y="2037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25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98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26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27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28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944" y="0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29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597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30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944" y="3597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057400" y="488156"/>
            <a:ext cx="5562600" cy="9906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PHÒNG GIÁO DỤC VÀ ĐÀO TẠO ĐẠI LỘC</a:t>
            </a:r>
          </a:p>
          <a:p>
            <a:pPr algn="ctr"/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TRƯỜNG TIỂU HỌC HỨA TẠO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066800" y="2545556"/>
            <a:ext cx="66077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800000"/>
                </a:solidFill>
                <a:latin typeface="Times New Roman" pitchFamily="18" charset="0"/>
              </a:rPr>
              <a:t>       </a:t>
            </a:r>
            <a:r>
              <a:rPr lang="en-US" sz="2800" b="1" u="sng" dirty="0" smtClean="0">
                <a:solidFill>
                  <a:srgbClr val="800000"/>
                </a:solidFill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800000"/>
                </a:solidFill>
                <a:latin typeface="Times New Roman" pitchFamily="18" charset="0"/>
              </a:rPr>
              <a:t>:   KHÁT VỌNG SỐNG (TIẾT </a:t>
            </a:r>
            <a:r>
              <a:rPr lang="en-US" sz="2800" b="1" dirty="0">
                <a:solidFill>
                  <a:srgbClr val="800000"/>
                </a:solidFill>
                <a:latin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800000"/>
                </a:solidFill>
                <a:latin typeface="Times New Roman" pitchFamily="18" charset="0"/>
              </a:rPr>
              <a:t>)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2209800" y="3231356"/>
            <a:ext cx="1752600" cy="1033463"/>
            <a:chOff x="4656" y="3216"/>
            <a:chExt cx="1104" cy="651"/>
          </a:xfrm>
        </p:grpSpPr>
        <p:grpSp>
          <p:nvGrpSpPr>
            <p:cNvPr id="20" name="Group 19"/>
            <p:cNvGrpSpPr>
              <a:grpSpLocks/>
            </p:cNvGrpSpPr>
            <p:nvPr/>
          </p:nvGrpSpPr>
          <p:grpSpPr bwMode="auto">
            <a:xfrm>
              <a:off x="4656" y="3216"/>
              <a:ext cx="1104" cy="651"/>
              <a:chOff x="1296" y="3577"/>
              <a:chExt cx="1104" cy="651"/>
            </a:xfrm>
          </p:grpSpPr>
          <p:pic>
            <p:nvPicPr>
              <p:cNvPr id="22" name="Picture 21" descr="!hp8ls2l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6" y="3577"/>
                <a:ext cx="960" cy="6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" name="Picture 22" descr="!dk8_1la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72" y="3710"/>
                <a:ext cx="528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1" name="Picture 20" descr="ROSE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944" y="3360"/>
              <a:ext cx="3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486400" y="3231356"/>
            <a:ext cx="1752600" cy="1065213"/>
            <a:chOff x="96" y="3553"/>
            <a:chExt cx="1104" cy="671"/>
          </a:xfrm>
        </p:grpSpPr>
        <p:pic>
          <p:nvPicPr>
            <p:cNvPr id="17" name="Picture 16" descr="!hp8ls2l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46" y="3553"/>
              <a:ext cx="954" cy="6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7" descr="!dk8_1la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96" y="3753"/>
              <a:ext cx="480" cy="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8" descr="ROSE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28" y="3661"/>
              <a:ext cx="3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5" name="Picture 14" descr="Book-03-june[1]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383756"/>
            <a:ext cx="97155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371600" y="5517356"/>
            <a:ext cx="60960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Giáo viên : Lê Thị Kim Lê</a:t>
            </a:r>
          </a:p>
        </p:txBody>
      </p:sp>
    </p:spTree>
    <p:extLst>
      <p:ext uri="{BB962C8B-B14F-4D97-AF65-F5344CB8AC3E}">
        <p14:creationId xmlns:p14="http://schemas.microsoft.com/office/powerpoint/2010/main" val="76777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26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2017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5855" y="16002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IMG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02" y="2123420"/>
            <a:ext cx="156729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81200" y="2322585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 CTHĐTQ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36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26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2017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4282" y="1138911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32B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Khát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5855" y="16002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50918" y="2417151"/>
            <a:ext cx="60024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thầm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tê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tê</a:t>
            </a:r>
            <a:endParaRPr lang="en-US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95601" y="3573927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Theo Vi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Giang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86979"/>
            <a:ext cx="1981200" cy="1443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con tê tê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191000"/>
            <a:ext cx="5867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211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4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26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2017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20782" y="1752600"/>
            <a:ext cx="908511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Phiếu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8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US" sz="28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" y="1015800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32B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Khát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" y="1524001"/>
            <a:ext cx="1489364" cy="106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621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26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2017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64866" y="1138911"/>
            <a:ext cx="72267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32B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Khát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26473" y="1734234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3600" b="1" u="sng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1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86979"/>
            <a:ext cx="1981200" cy="1443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133599" y="2572434"/>
            <a:ext cx="70104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21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26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2017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64866" y="1138911"/>
            <a:ext cx="72267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32B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Khát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26473" y="1734234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3600" b="1" u="sng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1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86979"/>
            <a:ext cx="1981200" cy="1443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133599" y="2572434"/>
            <a:ext cx="70104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treo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17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felicitsh71-1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47800" y="2133600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53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287</TotalTime>
  <Words>378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VHL</dc:creator>
  <cp:lastModifiedBy>VHL</cp:lastModifiedBy>
  <cp:revision>61</cp:revision>
  <dcterms:created xsi:type="dcterms:W3CDTF">2016-11-01T07:09:55Z</dcterms:created>
  <dcterms:modified xsi:type="dcterms:W3CDTF">2017-04-23T10:31:23Z</dcterms:modified>
</cp:coreProperties>
</file>