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58" r:id="rId5"/>
    <p:sldId id="259" r:id="rId6"/>
    <p:sldId id="264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A2C3A-2D53-4C94-BA2C-070906B57B50}" type="datetimeFigureOut">
              <a:rPr lang="en-US" smtClean="0"/>
              <a:t>4/23/2017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8D9F4-FA82-42E0-AF87-40F565ECAB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8007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A2C3A-2D53-4C94-BA2C-070906B57B50}" type="datetimeFigureOut">
              <a:rPr lang="en-US" smtClean="0"/>
              <a:t>4/23/2017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8D9F4-FA82-42E0-AF87-40F565ECAB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570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A2C3A-2D53-4C94-BA2C-070906B57B50}" type="datetimeFigureOut">
              <a:rPr lang="en-US" smtClean="0"/>
              <a:t>4/23/2017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8D9F4-FA82-42E0-AF87-40F565ECAB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8409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A2C3A-2D53-4C94-BA2C-070906B57B50}" type="datetimeFigureOut">
              <a:rPr lang="en-US" smtClean="0"/>
              <a:t>4/23/2017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8D9F4-FA82-42E0-AF87-40F565ECAB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6479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A2C3A-2D53-4C94-BA2C-070906B57B50}" type="datetimeFigureOut">
              <a:rPr lang="en-US" smtClean="0"/>
              <a:t>4/23/2017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8D9F4-FA82-42E0-AF87-40F565ECAB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4875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A2C3A-2D53-4C94-BA2C-070906B57B50}" type="datetimeFigureOut">
              <a:rPr lang="en-US" smtClean="0"/>
              <a:t>4/23/2017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8D9F4-FA82-42E0-AF87-40F565ECAB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553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A2C3A-2D53-4C94-BA2C-070906B57B50}" type="datetimeFigureOut">
              <a:rPr lang="en-US" smtClean="0"/>
              <a:t>4/23/2017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8D9F4-FA82-42E0-AF87-40F565ECAB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2337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A2C3A-2D53-4C94-BA2C-070906B57B50}" type="datetimeFigureOut">
              <a:rPr lang="en-US" smtClean="0"/>
              <a:t>4/23/2017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8D9F4-FA82-42E0-AF87-40F565ECAB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873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A2C3A-2D53-4C94-BA2C-070906B57B50}" type="datetimeFigureOut">
              <a:rPr lang="en-US" smtClean="0"/>
              <a:t>4/23/2017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8D9F4-FA82-42E0-AF87-40F565ECAB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2846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A2C3A-2D53-4C94-BA2C-070906B57B50}" type="datetimeFigureOut">
              <a:rPr lang="en-US" smtClean="0"/>
              <a:t>4/23/2017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8D9F4-FA82-42E0-AF87-40F565ECAB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3888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A2C3A-2D53-4C94-BA2C-070906B57B50}" type="datetimeFigureOut">
              <a:rPr lang="en-US" smtClean="0"/>
              <a:t>4/23/2017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8D9F4-FA82-42E0-AF87-40F565ECAB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138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AA2C3A-2D53-4C94-BA2C-070906B57B50}" type="datetimeFigureOut">
              <a:rPr lang="en-US" smtClean="0"/>
              <a:t>4/23/2017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08D9F4-FA82-42E0-AF87-40F565ECAB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7199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gif"/><Relationship Id="rId3" Type="http://schemas.openxmlformats.org/officeDocument/2006/relationships/image" Target="../media/image2.gif"/><Relationship Id="rId7" Type="http://schemas.openxmlformats.org/officeDocument/2006/relationships/hyperlink" Target="../../Admin/My%20Documents/Downloads/LT&amp;C.doc" TargetMode="Externa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gif"/><Relationship Id="rId5" Type="http://schemas.openxmlformats.org/officeDocument/2006/relationships/image" Target="../media/image4.gif"/><Relationship Id="rId4" Type="http://schemas.openxmlformats.org/officeDocument/2006/relationships/image" Target="../media/image3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0" y="2012156"/>
            <a:ext cx="5029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800" b="1">
                <a:latin typeface="Times New Roman" pitchFamily="18" charset="0"/>
              </a:rPr>
              <a:t>MÔN: TIẾNG VIỆT- LỚP 4</a:t>
            </a:r>
            <a:endParaRPr lang="en-US" sz="2800" b="1">
              <a:solidFill>
                <a:srgbClr val="660033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grpSp>
        <p:nvGrpSpPr>
          <p:cNvPr id="10" name="Group 9"/>
          <p:cNvGrpSpPr>
            <a:grpSpLocks/>
          </p:cNvGrpSpPr>
          <p:nvPr/>
        </p:nvGrpSpPr>
        <p:grpSpPr bwMode="auto">
          <a:xfrm>
            <a:off x="0" y="-45243"/>
            <a:ext cx="9144000" cy="6948488"/>
            <a:chOff x="0" y="0"/>
            <a:chExt cx="5760" cy="4377"/>
          </a:xfrm>
        </p:grpSpPr>
        <p:pic>
          <p:nvPicPr>
            <p:cNvPr id="24" name="Picture 23" descr="flower[1][1][1][1]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3458" y="2037"/>
              <a:ext cx="4320" cy="2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5" name="Picture 24" descr="flower[1][1][1][1]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-5400000">
              <a:off x="-1996" y="2037"/>
              <a:ext cx="4320" cy="2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6" name="Picture 25" descr="flower[1][1][1][1]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998"/>
              <a:ext cx="5760" cy="3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7" name="Picture 26" descr="flower[1][1][1][1]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5760" cy="3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8" name="Picture 27" descr="012"/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816" cy="7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9" name="Picture 28" descr="012"/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0800000">
              <a:off x="4944" y="0"/>
              <a:ext cx="816" cy="7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" name="Picture 29" descr="012"/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597"/>
              <a:ext cx="816" cy="7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1" name="Picture 30" descr="012"/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0800000">
              <a:off x="4944" y="3597"/>
              <a:ext cx="816" cy="7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2057400" y="488156"/>
            <a:ext cx="5562600" cy="990600"/>
          </a:xfrm>
          <a:prstGeom prst="rect">
            <a:avLst/>
          </a:prstGeom>
          <a:solidFill>
            <a:schemeClr val="accent1"/>
          </a:solidFill>
          <a:ln w="38100">
            <a:solidFill>
              <a:srgbClr val="00CC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b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PHÒNG GIÁO DỤC VÀ ĐÀO TẠO ĐẠI LỘC</a:t>
            </a:r>
          </a:p>
          <a:p>
            <a:pPr algn="ctr"/>
            <a:r>
              <a:rPr lang="en-US" b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TRƯỜNG TIỂU HỌC HỨA TẠO</a:t>
            </a: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066800" y="2545556"/>
            <a:ext cx="660770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US" sz="2800" b="1" dirty="0" smtClean="0">
                <a:solidFill>
                  <a:srgbClr val="800000"/>
                </a:solidFill>
                <a:latin typeface="Times New Roman" pitchFamily="18" charset="0"/>
              </a:rPr>
              <a:t>       </a:t>
            </a:r>
            <a:r>
              <a:rPr lang="en-US" sz="2800" b="1" u="sng" dirty="0" smtClean="0">
                <a:solidFill>
                  <a:srgbClr val="800000"/>
                </a:solidFill>
                <a:latin typeface="Times New Roman" pitchFamily="18" charset="0"/>
              </a:rPr>
              <a:t>BÀI</a:t>
            </a:r>
            <a:r>
              <a:rPr lang="en-US" sz="2800" b="1" dirty="0" smtClean="0">
                <a:solidFill>
                  <a:srgbClr val="800000"/>
                </a:solidFill>
                <a:latin typeface="Times New Roman" pitchFamily="18" charset="0"/>
              </a:rPr>
              <a:t>:   KHÁT VỌNG SỐNG (TIẾT </a:t>
            </a:r>
            <a:r>
              <a:rPr lang="en-US" sz="2800" b="1" dirty="0">
                <a:solidFill>
                  <a:srgbClr val="800000"/>
                </a:solidFill>
                <a:latin typeface="Times New Roman" pitchFamily="18" charset="0"/>
              </a:rPr>
              <a:t>2</a:t>
            </a:r>
            <a:r>
              <a:rPr lang="en-US" sz="2800" b="1" dirty="0" smtClean="0">
                <a:solidFill>
                  <a:srgbClr val="800000"/>
                </a:solidFill>
                <a:latin typeface="Times New Roman" pitchFamily="18" charset="0"/>
              </a:rPr>
              <a:t>)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grpSp>
        <p:nvGrpSpPr>
          <p:cNvPr id="13" name="Group 12"/>
          <p:cNvGrpSpPr>
            <a:grpSpLocks/>
          </p:cNvGrpSpPr>
          <p:nvPr/>
        </p:nvGrpSpPr>
        <p:grpSpPr bwMode="auto">
          <a:xfrm>
            <a:off x="2209800" y="3231356"/>
            <a:ext cx="1752600" cy="1033463"/>
            <a:chOff x="4656" y="3216"/>
            <a:chExt cx="1104" cy="651"/>
          </a:xfrm>
        </p:grpSpPr>
        <p:grpSp>
          <p:nvGrpSpPr>
            <p:cNvPr id="20" name="Group 19"/>
            <p:cNvGrpSpPr>
              <a:grpSpLocks/>
            </p:cNvGrpSpPr>
            <p:nvPr/>
          </p:nvGrpSpPr>
          <p:grpSpPr bwMode="auto">
            <a:xfrm>
              <a:off x="4656" y="3216"/>
              <a:ext cx="1104" cy="651"/>
              <a:chOff x="1296" y="3577"/>
              <a:chExt cx="1104" cy="651"/>
            </a:xfrm>
          </p:grpSpPr>
          <p:pic>
            <p:nvPicPr>
              <p:cNvPr id="22" name="Picture 21" descr="!hp8ls2l"/>
              <p:cNvPicPr>
                <a:picLocks noChangeAspect="1" noChangeArrowheads="1" noCrop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296" y="3577"/>
                <a:ext cx="960" cy="64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3" name="Picture 22" descr="!dk8_1la"/>
              <p:cNvPicPr>
                <a:picLocks noChangeAspect="1" noChangeArrowheads="1" noCrop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872" y="3710"/>
                <a:ext cx="528" cy="5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pic>
          <p:nvPicPr>
            <p:cNvPr id="21" name="Picture 20" descr="ROSE1"/>
            <p:cNvPicPr>
              <a:picLocks noChangeAspect="1" noChangeArrowheads="1" noCrop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4944" y="3360"/>
              <a:ext cx="336" cy="2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4" name="Group 13"/>
          <p:cNvGrpSpPr>
            <a:grpSpLocks/>
          </p:cNvGrpSpPr>
          <p:nvPr/>
        </p:nvGrpSpPr>
        <p:grpSpPr bwMode="auto">
          <a:xfrm>
            <a:off x="5486400" y="3231356"/>
            <a:ext cx="1752600" cy="1065213"/>
            <a:chOff x="96" y="3553"/>
            <a:chExt cx="1104" cy="671"/>
          </a:xfrm>
        </p:grpSpPr>
        <p:pic>
          <p:nvPicPr>
            <p:cNvPr id="17" name="Picture 16" descr="!hp8ls2l"/>
            <p:cNvPicPr>
              <a:picLocks noChangeAspect="1" noChangeArrowheads="1" noCrop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246" y="3553"/>
              <a:ext cx="954" cy="6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8" name="Picture 17" descr="!dk8_1la"/>
            <p:cNvPicPr>
              <a:picLocks noChangeAspect="1" noChangeArrowheads="1" noCrop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96" y="3753"/>
              <a:ext cx="480" cy="4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9" name="Picture 18" descr="ROSE1"/>
            <p:cNvPicPr>
              <a:picLocks noChangeAspect="1" noChangeArrowheads="1" noCrop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528" y="3661"/>
              <a:ext cx="336" cy="2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5" name="Picture 14" descr="Book-03-june[1]">
            <a:hlinkClick r:id="rId7"/>
          </p:cNvPr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3383756"/>
            <a:ext cx="971550" cy="847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Text Box 5"/>
          <p:cNvSpPr txBox="1">
            <a:spLocks noChangeArrowheads="1"/>
          </p:cNvSpPr>
          <p:nvPr/>
        </p:nvSpPr>
        <p:spPr bwMode="auto">
          <a:xfrm>
            <a:off x="1371600" y="5517356"/>
            <a:ext cx="6096000" cy="457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400" b="1">
                <a:latin typeface="Times New Roman" pitchFamily="18" charset="0"/>
              </a:rPr>
              <a:t>Giáo viên : Lê Thị Kim Lê</a:t>
            </a:r>
          </a:p>
        </p:txBody>
      </p:sp>
    </p:spTree>
    <p:extLst>
      <p:ext uri="{BB962C8B-B14F-4D97-AF65-F5344CB8AC3E}">
        <p14:creationId xmlns:p14="http://schemas.microsoft.com/office/powerpoint/2010/main" val="767775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75855" y="154026"/>
            <a:ext cx="807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       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tư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26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2017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14400" y="677246"/>
            <a:ext cx="723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                    </a:t>
            </a:r>
            <a:r>
              <a:rPr lang="en-US" sz="2400" u="sng" dirty="0" err="1" smtClean="0">
                <a:latin typeface="Times New Roman" pitchFamily="18" charset="0"/>
                <a:cs typeface="Times New Roman" pitchFamily="18" charset="0"/>
              </a:rPr>
              <a:t>Môn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sz="2400" u="sng" dirty="0" err="1" smtClean="0"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24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u="sng" dirty="0" err="1" smtClean="0">
                <a:latin typeface="Times New Roman" pitchFamily="18" charset="0"/>
                <a:cs typeface="Times New Roman" pitchFamily="18" charset="0"/>
              </a:rPr>
              <a:t>Việt</a:t>
            </a:r>
            <a:endParaRPr lang="en-US" sz="2400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75855" y="1600200"/>
            <a:ext cx="548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u="sng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Khởi</a:t>
            </a:r>
            <a:r>
              <a:rPr lang="en-US" sz="2800" u="sng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u="sng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2800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7" descr="IMG (2)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602" y="2123420"/>
            <a:ext cx="1567298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981200" y="2322585"/>
            <a:ext cx="701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1. CTHĐTQ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bắt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hát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hát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2363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75855" y="154026"/>
            <a:ext cx="807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       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tư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26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2017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14400" y="677246"/>
            <a:ext cx="723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                    </a:t>
            </a:r>
            <a:r>
              <a:rPr lang="en-US" sz="2400" u="sng" dirty="0" err="1" smtClean="0">
                <a:latin typeface="Times New Roman" pitchFamily="18" charset="0"/>
                <a:cs typeface="Times New Roman" pitchFamily="18" charset="0"/>
              </a:rPr>
              <a:t>Môn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sz="2400" u="sng" dirty="0" err="1" smtClean="0"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24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u="sng" dirty="0" err="1" smtClean="0">
                <a:latin typeface="Times New Roman" pitchFamily="18" charset="0"/>
                <a:cs typeface="Times New Roman" pitchFamily="18" charset="0"/>
              </a:rPr>
              <a:t>Việt</a:t>
            </a:r>
            <a:endParaRPr lang="en-US" sz="2400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54282" y="1138911"/>
            <a:ext cx="7239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sz="3200" b="1" u="sng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u="sng" dirty="0" smtClean="0">
                <a:latin typeface="Times New Roman" pitchFamily="18" charset="0"/>
                <a:cs typeface="Times New Roman" pitchFamily="18" charset="0"/>
              </a:rPr>
              <a:t> 32B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Khát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vọng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sống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1)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75855" y="1600200"/>
            <a:ext cx="548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A/ </a:t>
            </a:r>
            <a:r>
              <a:rPr lang="en-US" sz="2800" u="sng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2800" u="sng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u="sng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800" u="sng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u="sng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sz="2800" u="sng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u="sng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sz="2800" u="sng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2800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50918" y="2417151"/>
            <a:ext cx="600248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7.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thầm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: 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              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Con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tê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tê</a:t>
            </a:r>
            <a:endParaRPr lang="en-US" sz="28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895601" y="3573927"/>
            <a:ext cx="6324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     Theo Vi </a:t>
            </a:r>
            <a:r>
              <a:rPr lang="en-US" sz="2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Hồng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2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Hồ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Thủy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Giang</a:t>
            </a:r>
            <a:endParaRPr lang="en-US" sz="2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" name="Picture 16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386979"/>
            <a:ext cx="1981200" cy="1443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Image result for con tê tê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4191000"/>
            <a:ext cx="5867400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02115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3" grpId="0"/>
      <p:bldP spid="4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75855" y="154026"/>
            <a:ext cx="807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       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tư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26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2017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14400" y="677246"/>
            <a:ext cx="7239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                   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Môn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Việt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-20782" y="1752600"/>
            <a:ext cx="9085119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           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8.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cầu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Phiếu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          </a:t>
            </a:r>
            <a:r>
              <a:rPr lang="en-US" sz="2800" b="1" u="sng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2800" b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1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a/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Nối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ngữ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cột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nội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dung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tương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ứng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cột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B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nội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dung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chính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tê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tê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b/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phận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ngoại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tê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tê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giả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miêu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tả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c/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chi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thấy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giả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sát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tê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tê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tỉ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mỉ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lọc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đặc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lí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thú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457200" indent="-457200">
              <a:buFontTx/>
              <a:buChar char="-"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tê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tê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bắt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kiến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457200" indent="-457200">
              <a:buFontTx/>
              <a:buChar char="-"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tê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tê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đào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đất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:</a:t>
            </a:r>
          </a:p>
          <a:p>
            <a:r>
              <a:rPr lang="en-US" sz="2800" b="1" u="sng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2800" b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2</a:t>
            </a: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: 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Đại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diện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bày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xét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85800" y="1015800"/>
            <a:ext cx="7467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en-US" sz="3200" b="1" u="sng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u="sng" dirty="0" smtClean="0">
                <a:latin typeface="Times New Roman" pitchFamily="18" charset="0"/>
                <a:cs typeface="Times New Roman" pitchFamily="18" charset="0"/>
              </a:rPr>
              <a:t> 32B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: 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Khát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vọng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sống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(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1)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5" name="Picture 1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36" y="1524001"/>
            <a:ext cx="1489364" cy="10667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86218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75855" y="154026"/>
            <a:ext cx="807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       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tư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26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4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2017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14400" y="677246"/>
            <a:ext cx="7239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                       </a:t>
            </a:r>
            <a:r>
              <a:rPr lang="en-US" sz="2800" u="sng" dirty="0" err="1" smtClean="0">
                <a:latin typeface="Times New Roman" pitchFamily="18" charset="0"/>
                <a:cs typeface="Times New Roman" pitchFamily="18" charset="0"/>
              </a:rPr>
              <a:t>Môn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sz="2800" u="sng" dirty="0" err="1" smtClean="0"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28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u="sng" dirty="0" err="1" smtClean="0">
                <a:latin typeface="Times New Roman" pitchFamily="18" charset="0"/>
                <a:cs typeface="Times New Roman" pitchFamily="18" charset="0"/>
              </a:rPr>
              <a:t>Việt</a:t>
            </a:r>
            <a:endParaRPr lang="en-US" sz="2800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764866" y="1138911"/>
            <a:ext cx="722673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3200" b="1" u="sng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u="sng" dirty="0" smtClean="0">
                <a:latin typeface="Times New Roman" pitchFamily="18" charset="0"/>
                <a:cs typeface="Times New Roman" pitchFamily="18" charset="0"/>
              </a:rPr>
              <a:t> 32B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Khát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vọng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sống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1)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526473" y="1734234"/>
            <a:ext cx="579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/ </a:t>
            </a:r>
            <a:r>
              <a:rPr lang="en-US" sz="3600" b="1" u="sng" dirty="0" err="1" smtClean="0"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36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u="sng" dirty="0" err="1" smtClean="0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36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u="sng" dirty="0" err="1" smtClean="0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36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u="sng" dirty="0" err="1" smtClean="0"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US" sz="36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16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386979"/>
            <a:ext cx="1981200" cy="1443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2133599" y="2572434"/>
            <a:ext cx="701040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Dựa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sát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mình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miêu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tả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mà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thích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6218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75855" y="154026"/>
            <a:ext cx="807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       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tư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26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4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2017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14400" y="677246"/>
            <a:ext cx="7239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                       </a:t>
            </a:r>
            <a:r>
              <a:rPr lang="en-US" sz="2800" u="sng" dirty="0" err="1" smtClean="0">
                <a:latin typeface="Times New Roman" pitchFamily="18" charset="0"/>
                <a:cs typeface="Times New Roman" pitchFamily="18" charset="0"/>
              </a:rPr>
              <a:t>Môn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sz="2800" u="sng" dirty="0" err="1" smtClean="0"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28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u="sng" dirty="0" err="1" smtClean="0">
                <a:latin typeface="Times New Roman" pitchFamily="18" charset="0"/>
                <a:cs typeface="Times New Roman" pitchFamily="18" charset="0"/>
              </a:rPr>
              <a:t>Việt</a:t>
            </a:r>
            <a:endParaRPr lang="en-US" sz="2800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764866" y="1138911"/>
            <a:ext cx="722673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3200" b="1" u="sng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u="sng" dirty="0" smtClean="0">
                <a:latin typeface="Times New Roman" pitchFamily="18" charset="0"/>
                <a:cs typeface="Times New Roman" pitchFamily="18" charset="0"/>
              </a:rPr>
              <a:t> 32B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Khát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vọng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sống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1)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526473" y="1734234"/>
            <a:ext cx="579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/ </a:t>
            </a:r>
            <a:r>
              <a:rPr lang="en-US" sz="3600" b="1" u="sng" dirty="0" err="1" smtClean="0"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36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u="sng" dirty="0" err="1" smtClean="0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36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u="sng" dirty="0" err="1" smtClean="0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36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u="sng" dirty="0" err="1" smtClean="0"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US" sz="36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16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386979"/>
            <a:ext cx="1981200" cy="1443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2133599" y="2572434"/>
            <a:ext cx="701040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mình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nghe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treo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5178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felicitsh71-1[1]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447800" y="2133600"/>
            <a:ext cx="502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1539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287</TotalTime>
  <Words>378</Words>
  <Application>Microsoft Office PowerPoint</Application>
  <PresentationFormat>On-screen Show (4:3)</PresentationFormat>
  <Paragraphs>37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Blank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VHL</dc:creator>
  <cp:lastModifiedBy>VHL</cp:lastModifiedBy>
  <cp:revision>61</cp:revision>
  <dcterms:created xsi:type="dcterms:W3CDTF">2016-11-01T07:09:55Z</dcterms:created>
  <dcterms:modified xsi:type="dcterms:W3CDTF">2017-04-23T10:31:23Z</dcterms:modified>
</cp:coreProperties>
</file>