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65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0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4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4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8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5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3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8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8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2C3A-2D53-4C94-BA2C-070906B57B5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2C3A-2D53-4C94-BA2C-070906B57B50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8D9F4-FA82-42E0-AF87-40F565ECA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1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.gif"/><Relationship Id="rId7" Type="http://schemas.openxmlformats.org/officeDocument/2006/relationships/hyperlink" Target="../../Admin/My%20Documents/Downloads/LT&amp;C.doc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0" y="2012156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MÔN: TIẾNG VIỆT- LỚP 4</a:t>
            </a:r>
            <a:endParaRPr lang="en-US" sz="2800" b="1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0" y="-45243"/>
            <a:ext cx="9144000" cy="6948488"/>
            <a:chOff x="0" y="0"/>
            <a:chExt cx="5760" cy="4377"/>
          </a:xfrm>
        </p:grpSpPr>
        <p:pic>
          <p:nvPicPr>
            <p:cNvPr id="24" name="Picture 23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58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24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-1996" y="2037"/>
              <a:ext cx="43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5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998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6" descr="flower[1][1][1]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27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8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0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29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30" descr="012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4944" y="3597"/>
              <a:ext cx="816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57400" y="488156"/>
            <a:ext cx="55626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PHÒNG GIÁO DỤC VÀ ĐÀO TẠO ĐẠI LỘC</a:t>
            </a:r>
          </a:p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TRƯỜNG TIỂU HỌC HỨA TẠO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66800" y="2545556"/>
            <a:ext cx="72532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800" b="1" u="sng" dirty="0">
                <a:solidFill>
                  <a:srgbClr val="800000"/>
                </a:solidFill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800000"/>
                </a:solidFill>
                <a:latin typeface="Times New Roman" pitchFamily="18" charset="0"/>
              </a:rPr>
              <a:t>:   NÓI VỀ CẢM XÚC CỦA EM (TIẾT 1)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209800" y="3231356"/>
            <a:ext cx="1752600" cy="1033463"/>
            <a:chOff x="4656" y="3216"/>
            <a:chExt cx="1104" cy="651"/>
          </a:xfrm>
        </p:grpSpPr>
        <p:grpSp>
          <p:nvGrpSpPr>
            <p:cNvPr id="20" name="Group 19"/>
            <p:cNvGrpSpPr>
              <a:grpSpLocks/>
            </p:cNvGrpSpPr>
            <p:nvPr/>
          </p:nvGrpSpPr>
          <p:grpSpPr bwMode="auto">
            <a:xfrm>
              <a:off x="4656" y="3216"/>
              <a:ext cx="1104" cy="651"/>
              <a:chOff x="1296" y="3577"/>
              <a:chExt cx="1104" cy="651"/>
            </a:xfrm>
          </p:grpSpPr>
          <p:pic>
            <p:nvPicPr>
              <p:cNvPr id="22" name="Picture 21" descr="!hp8ls2l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96" y="3577"/>
                <a:ext cx="960" cy="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" name="Picture 22" descr="!dk8_1la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2" y="3710"/>
                <a:ext cx="528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1" name="Picture 20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44" y="3360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86400" y="3231356"/>
            <a:ext cx="1752600" cy="1065213"/>
            <a:chOff x="96" y="3553"/>
            <a:chExt cx="1104" cy="671"/>
          </a:xfrm>
        </p:grpSpPr>
        <p:pic>
          <p:nvPicPr>
            <p:cNvPr id="17" name="Picture 16" descr="!hp8ls2l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46" y="3553"/>
              <a:ext cx="954" cy="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7" descr="!dk8_1la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6" y="3753"/>
              <a:ext cx="480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8" descr="ROSE1"/>
            <p:cNvPicPr>
              <a:picLocks noChangeAspect="1" noChangeArrowheads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8" y="3661"/>
              <a:ext cx="3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14" descr="Book-03-june[1]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83756"/>
            <a:ext cx="9715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371600" y="5517356"/>
            <a:ext cx="6096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Giáo viên : Lê Thị Kim Lê</a:t>
            </a:r>
          </a:p>
        </p:txBody>
      </p:sp>
    </p:spTree>
    <p:extLst>
      <p:ext uri="{BB962C8B-B14F-4D97-AF65-F5344CB8AC3E}">
        <p14:creationId xmlns:p14="http://schemas.microsoft.com/office/powerpoint/2010/main" val="76777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1" y="1138911"/>
            <a:ext cx="7983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30C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673" y="1602432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091" y="2023085"/>
            <a:ext cx="44473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smtClean="0"/>
              <a:t>2.Tìm </a:t>
            </a:r>
            <a:r>
              <a:rPr lang="en-US" sz="3400" dirty="0" err="1" smtClean="0"/>
              <a:t>hiểu</a:t>
            </a:r>
            <a:r>
              <a:rPr lang="en-US" sz="3400" dirty="0" smtClean="0"/>
              <a:t> </a:t>
            </a:r>
            <a:r>
              <a:rPr lang="en-US" sz="3400" dirty="0" err="1" smtClean="0"/>
              <a:t>về</a:t>
            </a:r>
            <a:r>
              <a:rPr lang="en-US" sz="3400" dirty="0" smtClean="0"/>
              <a:t> </a:t>
            </a:r>
            <a:r>
              <a:rPr lang="en-US" sz="3400" dirty="0" err="1" smtClean="0"/>
              <a:t>câu</a:t>
            </a:r>
            <a:r>
              <a:rPr lang="en-US" sz="3400" dirty="0" smtClean="0"/>
              <a:t> </a:t>
            </a:r>
            <a:r>
              <a:rPr lang="en-US" sz="3400" dirty="0" err="1" smtClean="0"/>
              <a:t>cảm</a:t>
            </a:r>
            <a:r>
              <a:rPr lang="en-US" sz="340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1781" y="3070915"/>
            <a:ext cx="7543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- A, con </a:t>
            </a:r>
            <a:r>
              <a:rPr lang="en-US" sz="3200" dirty="0" err="1" smtClean="0">
                <a:solidFill>
                  <a:srgbClr val="0070C0"/>
                </a:solidFill>
              </a:rPr>
              <a:t>mèo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này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khôn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thật</a:t>
            </a:r>
            <a:r>
              <a:rPr lang="en-US" sz="3200" dirty="0" smtClean="0">
                <a:solidFill>
                  <a:srgbClr val="0070C0"/>
                </a:solidFill>
              </a:rPr>
              <a:t>!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889" y="3577259"/>
            <a:ext cx="854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 - </a:t>
            </a:r>
            <a:r>
              <a:rPr lang="en-US" sz="3200" dirty="0" err="1" smtClean="0">
                <a:solidFill>
                  <a:srgbClr val="0070C0"/>
                </a:solidFill>
              </a:rPr>
              <a:t>Chà</a:t>
            </a:r>
            <a:r>
              <a:rPr lang="en-US" sz="3200" dirty="0" smtClean="0">
                <a:solidFill>
                  <a:srgbClr val="0070C0"/>
                </a:solidFill>
              </a:rPr>
              <a:t>, con </a:t>
            </a:r>
            <a:r>
              <a:rPr lang="en-US" sz="3200" dirty="0" err="1" smtClean="0">
                <a:solidFill>
                  <a:srgbClr val="0070C0"/>
                </a:solidFill>
              </a:rPr>
              <a:t>mèo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có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bộ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lông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mới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đẹp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làm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sao</a:t>
            </a:r>
            <a:r>
              <a:rPr lang="en-US" sz="3200" dirty="0" smtClean="0">
                <a:solidFill>
                  <a:srgbClr val="0070C0"/>
                </a:solidFill>
              </a:rPr>
              <a:t>!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889" y="4033581"/>
            <a:ext cx="7772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- </a:t>
            </a:r>
            <a:r>
              <a:rPr lang="en-US" sz="3200" dirty="0" err="1" smtClean="0">
                <a:solidFill>
                  <a:srgbClr val="0070C0"/>
                </a:solidFill>
              </a:rPr>
              <a:t>Ôi</a:t>
            </a:r>
            <a:r>
              <a:rPr lang="en-US" sz="3200" dirty="0" smtClean="0">
                <a:solidFill>
                  <a:srgbClr val="0070C0"/>
                </a:solidFill>
              </a:rPr>
              <a:t>, </a:t>
            </a:r>
            <a:r>
              <a:rPr lang="en-US" sz="3200" dirty="0" err="1" smtClean="0">
                <a:solidFill>
                  <a:srgbClr val="0070C0"/>
                </a:solidFill>
              </a:rPr>
              <a:t>ông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già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Nô</a:t>
            </a:r>
            <a:r>
              <a:rPr lang="en-US" sz="3200" dirty="0" smtClean="0">
                <a:solidFill>
                  <a:srgbClr val="0070C0"/>
                </a:solidFill>
              </a:rPr>
              <a:t>-en </a:t>
            </a:r>
            <a:r>
              <a:rPr lang="en-US" sz="3200" dirty="0" err="1" smtClean="0">
                <a:solidFill>
                  <a:srgbClr val="0070C0"/>
                </a:solidFill>
              </a:rPr>
              <a:t>đến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kìa</a:t>
            </a:r>
            <a:r>
              <a:rPr lang="en-US" sz="3200" dirty="0">
                <a:solidFill>
                  <a:srgbClr val="0070C0"/>
                </a:solidFill>
              </a:rPr>
              <a:t>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721" y="4574516"/>
            <a:ext cx="5334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- </a:t>
            </a:r>
            <a:r>
              <a:rPr lang="en-US" sz="3200" dirty="0" err="1" smtClean="0">
                <a:solidFill>
                  <a:srgbClr val="0070C0"/>
                </a:solidFill>
              </a:rPr>
              <a:t>Thật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tức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không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chịu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nổi</a:t>
            </a:r>
            <a:r>
              <a:rPr lang="en-US" sz="3200" dirty="0" smtClean="0">
                <a:solidFill>
                  <a:srgbClr val="0070C0"/>
                </a:solidFill>
              </a:rPr>
              <a:t>!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1781" y="2604975"/>
            <a:ext cx="388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1/ </a:t>
            </a:r>
            <a:r>
              <a:rPr lang="en-US" sz="3200" dirty="0" err="1" smtClean="0"/>
              <a:t>Đọc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câu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60218" y="5159291"/>
            <a:ext cx="6629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2/ </a:t>
            </a:r>
            <a:r>
              <a:rPr lang="en-US" sz="3200" dirty="0" err="1" smtClean="0"/>
              <a:t>Mỗi</a:t>
            </a:r>
            <a:r>
              <a:rPr lang="en-US" sz="3200" dirty="0" smtClean="0"/>
              <a:t> </a:t>
            </a:r>
            <a:r>
              <a:rPr lang="en-US" sz="3200" dirty="0" err="1" smtClean="0"/>
              <a:t>câu</a:t>
            </a:r>
            <a:r>
              <a:rPr lang="en-US" sz="3200" dirty="0" smtClean="0"/>
              <a:t>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dirty="0" err="1" smtClean="0"/>
              <a:t>đây</a:t>
            </a:r>
            <a:r>
              <a:rPr lang="en-US" sz="3200" dirty="0" smtClean="0"/>
              <a:t> </a:t>
            </a:r>
            <a:r>
              <a:rPr lang="en-US" sz="3200" dirty="0" err="1" smtClean="0"/>
              <a:t>bộc</a:t>
            </a:r>
            <a:r>
              <a:rPr lang="en-US" sz="3200" dirty="0" smtClean="0"/>
              <a:t> </a:t>
            </a:r>
            <a:r>
              <a:rPr lang="en-US" sz="3200" dirty="0" err="1" smtClean="0"/>
              <a:t>lộ</a:t>
            </a:r>
            <a:r>
              <a:rPr lang="en-US" sz="3200" dirty="0" smtClean="0"/>
              <a:t> </a:t>
            </a:r>
            <a:r>
              <a:rPr lang="en-US" sz="3200" dirty="0" err="1" smtClean="0"/>
              <a:t>cảm</a:t>
            </a:r>
            <a:r>
              <a:rPr lang="en-US" sz="3200" dirty="0" smtClean="0"/>
              <a:t> </a:t>
            </a:r>
            <a:r>
              <a:rPr lang="en-US" sz="3200" dirty="0" err="1" smtClean="0"/>
              <a:t>xúc</a:t>
            </a:r>
            <a:r>
              <a:rPr lang="en-US" sz="3200" dirty="0" smtClean="0"/>
              <a:t> </a:t>
            </a:r>
            <a:r>
              <a:rPr lang="en-US" sz="3200" dirty="0" err="1" smtClean="0"/>
              <a:t>gì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799" y="5666601"/>
            <a:ext cx="72390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 3/ </a:t>
            </a:r>
            <a:r>
              <a:rPr lang="en-US" sz="3000" dirty="0" err="1" smtClean="0"/>
              <a:t>Cuối</a:t>
            </a:r>
            <a:r>
              <a:rPr lang="en-US" sz="3000" dirty="0" smtClean="0"/>
              <a:t> </a:t>
            </a:r>
            <a:r>
              <a:rPr lang="en-US" sz="3000" dirty="0" err="1" smtClean="0"/>
              <a:t>mỗi</a:t>
            </a:r>
            <a:r>
              <a:rPr lang="en-US" sz="3000" dirty="0" smtClean="0"/>
              <a:t> </a:t>
            </a:r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dấu</a:t>
            </a:r>
            <a:r>
              <a:rPr lang="en-US" sz="3000" dirty="0" smtClean="0"/>
              <a:t> </a:t>
            </a:r>
            <a:r>
              <a:rPr lang="en-US" sz="3000" dirty="0" err="1" smtClean="0"/>
              <a:t>gì</a:t>
            </a:r>
            <a:r>
              <a:rPr lang="en-US" sz="3000" dirty="0" smtClean="0"/>
              <a:t>?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266698" y="6096000"/>
            <a:ext cx="83265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 4/</a:t>
            </a:r>
            <a:r>
              <a:rPr lang="en-US" sz="3000" dirty="0" err="1" smtClean="0"/>
              <a:t>Trong</a:t>
            </a:r>
            <a:r>
              <a:rPr lang="en-US" sz="3000" dirty="0" smtClean="0"/>
              <a:t> </a:t>
            </a:r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cảm</a:t>
            </a:r>
            <a:r>
              <a:rPr lang="en-US" sz="3000" dirty="0" smtClean="0"/>
              <a:t> </a:t>
            </a:r>
            <a:r>
              <a:rPr lang="en-US" sz="3000" dirty="0" err="1" smtClean="0"/>
              <a:t>thường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những</a:t>
            </a:r>
            <a:r>
              <a:rPr lang="en-US" sz="3000" dirty="0" smtClean="0"/>
              <a:t> </a:t>
            </a:r>
            <a:r>
              <a:rPr lang="en-US" sz="3000" dirty="0" err="1" smtClean="0"/>
              <a:t>từ</a:t>
            </a:r>
            <a:r>
              <a:rPr lang="en-US" sz="3000" dirty="0" smtClean="0"/>
              <a:t> </a:t>
            </a:r>
            <a:r>
              <a:rPr lang="en-US" sz="3000" dirty="0" err="1" smtClean="0"/>
              <a:t>ngữ</a:t>
            </a:r>
            <a:r>
              <a:rPr lang="en-US" sz="3000" dirty="0" smtClean="0"/>
              <a:t> </a:t>
            </a:r>
            <a:r>
              <a:rPr lang="en-US" sz="3000" dirty="0" err="1" smtClean="0"/>
              <a:t>nào</a:t>
            </a:r>
            <a:r>
              <a:rPr lang="en-US" sz="3000" dirty="0" smtClean="0"/>
              <a:t> ?</a:t>
            </a:r>
            <a:endParaRPr lang="en-US" sz="3000" dirty="0"/>
          </a:p>
        </p:txBody>
      </p:sp>
      <p:pic>
        <p:nvPicPr>
          <p:cNvPr id="17" name="Picture 16" descr="IMG (2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722" y="1723686"/>
            <a:ext cx="1567298" cy="123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36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1" y="1138911"/>
            <a:ext cx="813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30C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2178838"/>
            <a:ext cx="8839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solidFill>
                  <a:srgbClr val="0070C0"/>
                </a:solidFill>
              </a:rPr>
              <a:t>Ghi</a:t>
            </a:r>
            <a:r>
              <a:rPr lang="en-US" sz="3600" b="1" u="sng" dirty="0" smtClean="0">
                <a:solidFill>
                  <a:srgbClr val="0070C0"/>
                </a:solidFill>
              </a:rPr>
              <a:t> </a:t>
            </a:r>
            <a:r>
              <a:rPr lang="en-US" sz="3600" b="1" u="sng" dirty="0" err="1" smtClean="0">
                <a:solidFill>
                  <a:srgbClr val="0070C0"/>
                </a:solidFill>
              </a:rPr>
              <a:t>nhớ</a:t>
            </a:r>
            <a:r>
              <a:rPr lang="en-US" sz="3600" b="1" u="sng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: </a:t>
            </a:r>
          </a:p>
          <a:p>
            <a:pPr marL="342900" indent="-342900">
              <a:buAutoNum type="arabicPeriod"/>
            </a:pPr>
            <a:r>
              <a:rPr lang="en-US" sz="3600" dirty="0" err="1" smtClean="0"/>
              <a:t>Câu</a:t>
            </a:r>
            <a:r>
              <a:rPr lang="en-US" sz="3600" dirty="0" smtClean="0"/>
              <a:t> </a:t>
            </a:r>
            <a:r>
              <a:rPr lang="en-US" sz="3600" dirty="0" err="1" smtClean="0"/>
              <a:t>cảm</a:t>
            </a:r>
            <a:r>
              <a:rPr lang="en-US" sz="3600" dirty="0" smtClean="0"/>
              <a:t> (</a:t>
            </a:r>
            <a:r>
              <a:rPr lang="en-US" sz="3600" dirty="0" err="1" smtClean="0"/>
              <a:t>câu</a:t>
            </a:r>
            <a:r>
              <a:rPr lang="en-US" sz="3600" dirty="0" smtClean="0"/>
              <a:t> </a:t>
            </a:r>
            <a:r>
              <a:rPr lang="en-US" sz="3600" dirty="0" err="1" smtClean="0"/>
              <a:t>cảm</a:t>
            </a:r>
            <a:r>
              <a:rPr lang="en-US" sz="3600" dirty="0" smtClean="0"/>
              <a:t> </a:t>
            </a:r>
            <a:r>
              <a:rPr lang="en-US" sz="3600" dirty="0" err="1" smtClean="0"/>
              <a:t>thán</a:t>
            </a:r>
            <a:r>
              <a:rPr lang="en-US" sz="3600" dirty="0" smtClean="0"/>
              <a:t>) </a:t>
            </a:r>
            <a:r>
              <a:rPr lang="en-US" sz="3600" dirty="0" err="1" smtClean="0"/>
              <a:t>là</a:t>
            </a:r>
            <a:r>
              <a:rPr lang="en-US" sz="3600" dirty="0" smtClean="0"/>
              <a:t> </a:t>
            </a:r>
            <a:r>
              <a:rPr lang="en-US" sz="3600" dirty="0" err="1" smtClean="0"/>
              <a:t>câu</a:t>
            </a:r>
            <a:r>
              <a:rPr lang="en-US" sz="3600" dirty="0" smtClean="0"/>
              <a:t> </a:t>
            </a:r>
            <a:r>
              <a:rPr lang="en-US" sz="3600" dirty="0" err="1" smtClean="0"/>
              <a:t>dùng</a:t>
            </a:r>
            <a:r>
              <a:rPr lang="en-US" sz="3600" dirty="0" smtClean="0"/>
              <a:t> </a:t>
            </a:r>
            <a:r>
              <a:rPr lang="en-US" sz="3600" dirty="0" err="1" smtClean="0"/>
              <a:t>để</a:t>
            </a:r>
            <a:r>
              <a:rPr lang="en-US" sz="3600" dirty="0" smtClean="0"/>
              <a:t> </a:t>
            </a:r>
            <a:r>
              <a:rPr lang="en-US" sz="3600" dirty="0" err="1" smtClean="0"/>
              <a:t>bộc</a:t>
            </a:r>
            <a:r>
              <a:rPr lang="en-US" sz="3600" dirty="0" smtClean="0"/>
              <a:t> </a:t>
            </a:r>
            <a:r>
              <a:rPr lang="en-US" sz="3600" dirty="0" err="1" smtClean="0"/>
              <a:t>lộ</a:t>
            </a:r>
            <a:r>
              <a:rPr lang="en-US" sz="3600" dirty="0" smtClean="0"/>
              <a:t> </a:t>
            </a:r>
            <a:r>
              <a:rPr lang="en-US" sz="3600" dirty="0" err="1" smtClean="0"/>
              <a:t>cảm</a:t>
            </a:r>
            <a:r>
              <a:rPr lang="en-US" sz="3600" dirty="0" smtClean="0"/>
              <a:t> </a:t>
            </a:r>
            <a:r>
              <a:rPr lang="en-US" sz="3600" dirty="0" err="1" smtClean="0"/>
              <a:t>xúc</a:t>
            </a:r>
            <a:r>
              <a:rPr lang="en-US" sz="3600" dirty="0" smtClean="0"/>
              <a:t> ( </a:t>
            </a:r>
            <a:r>
              <a:rPr lang="en-US" sz="3600" dirty="0" err="1" smtClean="0"/>
              <a:t>vui</a:t>
            </a:r>
            <a:r>
              <a:rPr lang="en-US" sz="3600" dirty="0" smtClean="0"/>
              <a:t> </a:t>
            </a:r>
            <a:r>
              <a:rPr lang="en-US" sz="3600" dirty="0" err="1" smtClean="0"/>
              <a:t>mừng</a:t>
            </a:r>
            <a:r>
              <a:rPr lang="en-US" sz="3600" dirty="0" smtClean="0"/>
              <a:t>, </a:t>
            </a:r>
            <a:r>
              <a:rPr lang="en-US" sz="3600" dirty="0" err="1" smtClean="0"/>
              <a:t>thán</a:t>
            </a:r>
            <a:r>
              <a:rPr lang="en-US" sz="3600" dirty="0" smtClean="0"/>
              <a:t> </a:t>
            </a:r>
            <a:r>
              <a:rPr lang="en-US" sz="3600" dirty="0" err="1" smtClean="0"/>
              <a:t>phục</a:t>
            </a:r>
            <a:r>
              <a:rPr lang="en-US" sz="3600" dirty="0" smtClean="0"/>
              <a:t>, </a:t>
            </a:r>
            <a:r>
              <a:rPr lang="en-US" sz="3600" dirty="0" err="1" smtClean="0"/>
              <a:t>đau</a:t>
            </a:r>
            <a:r>
              <a:rPr lang="en-US" sz="3600" dirty="0" smtClean="0"/>
              <a:t> </a:t>
            </a:r>
            <a:r>
              <a:rPr lang="en-US" sz="3600" dirty="0" err="1" smtClean="0"/>
              <a:t>xót</a:t>
            </a:r>
            <a:r>
              <a:rPr lang="en-US" sz="3600" dirty="0" smtClean="0"/>
              <a:t>, </a:t>
            </a:r>
            <a:r>
              <a:rPr lang="en-US" sz="3600" dirty="0" err="1" smtClean="0"/>
              <a:t>ngạc</a:t>
            </a:r>
            <a:r>
              <a:rPr lang="en-US" sz="3600" dirty="0" smtClean="0"/>
              <a:t> </a:t>
            </a:r>
            <a:r>
              <a:rPr lang="en-US" sz="3600" dirty="0" err="1" smtClean="0"/>
              <a:t>nhiên</a:t>
            </a:r>
            <a:r>
              <a:rPr lang="en-US" sz="3600" dirty="0" smtClean="0"/>
              <a:t>…)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người</a:t>
            </a:r>
            <a:r>
              <a:rPr lang="en-US" sz="3600" dirty="0" smtClean="0"/>
              <a:t> </a:t>
            </a:r>
            <a:r>
              <a:rPr lang="en-US" sz="3600" dirty="0" err="1" smtClean="0"/>
              <a:t>nói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2. </a:t>
            </a:r>
            <a:r>
              <a:rPr lang="en-US" sz="3600" dirty="0" err="1" smtClean="0"/>
              <a:t>Trong</a:t>
            </a:r>
            <a:r>
              <a:rPr lang="en-US" sz="3600" dirty="0" smtClean="0"/>
              <a:t> </a:t>
            </a:r>
            <a:r>
              <a:rPr lang="en-US" sz="3600" dirty="0" err="1" smtClean="0"/>
              <a:t>câu</a:t>
            </a:r>
            <a:r>
              <a:rPr lang="en-US" sz="3600" dirty="0" smtClean="0"/>
              <a:t> </a:t>
            </a:r>
            <a:r>
              <a:rPr lang="en-US" sz="3600" dirty="0" err="1" smtClean="0"/>
              <a:t>cảm</a:t>
            </a:r>
            <a:r>
              <a:rPr lang="en-US" sz="3600" dirty="0" smtClean="0"/>
              <a:t>, </a:t>
            </a:r>
            <a:r>
              <a:rPr lang="en-US" sz="3600" dirty="0" err="1" smtClean="0"/>
              <a:t>thường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từ</a:t>
            </a:r>
            <a:r>
              <a:rPr lang="en-US" sz="3600" dirty="0" smtClean="0"/>
              <a:t> </a:t>
            </a:r>
            <a:r>
              <a:rPr lang="en-US" sz="3600" dirty="0" err="1" smtClean="0"/>
              <a:t>ngữ</a:t>
            </a:r>
            <a:r>
              <a:rPr lang="en-US" sz="3600" dirty="0" smtClean="0"/>
              <a:t> : </a:t>
            </a:r>
            <a:r>
              <a:rPr lang="en-US" sz="3600" dirty="0" err="1" smtClean="0"/>
              <a:t>ôi</a:t>
            </a:r>
            <a:r>
              <a:rPr lang="en-US" sz="3600" dirty="0" smtClean="0"/>
              <a:t>, </a:t>
            </a:r>
            <a:r>
              <a:rPr lang="en-US" sz="3600" dirty="0" err="1" smtClean="0"/>
              <a:t>chao</a:t>
            </a:r>
            <a:r>
              <a:rPr lang="en-US" sz="3600" dirty="0" smtClean="0"/>
              <a:t>, </a:t>
            </a:r>
            <a:r>
              <a:rPr lang="en-US" sz="3600" dirty="0" err="1" smtClean="0"/>
              <a:t>chà</a:t>
            </a:r>
            <a:r>
              <a:rPr lang="en-US" sz="3600" dirty="0" smtClean="0"/>
              <a:t>, </a:t>
            </a:r>
            <a:r>
              <a:rPr lang="en-US" sz="3600" dirty="0" err="1" smtClean="0"/>
              <a:t>trời</a:t>
            </a:r>
            <a:r>
              <a:rPr lang="en-US" sz="3600" dirty="0" smtClean="0"/>
              <a:t>, </a:t>
            </a:r>
            <a:r>
              <a:rPr lang="en-US" sz="3600" dirty="0" err="1" smtClean="0"/>
              <a:t>quá</a:t>
            </a:r>
            <a:r>
              <a:rPr lang="en-US" sz="3600" dirty="0" smtClean="0"/>
              <a:t>, </a:t>
            </a:r>
            <a:r>
              <a:rPr lang="en-US" sz="3600" dirty="0" err="1" smtClean="0"/>
              <a:t>lắm</a:t>
            </a:r>
            <a:r>
              <a:rPr lang="en-US" sz="3600" dirty="0" smtClean="0"/>
              <a:t>, </a:t>
            </a:r>
            <a:r>
              <a:rPr lang="en-US" sz="3600" dirty="0" err="1" smtClean="0"/>
              <a:t>thật</a:t>
            </a:r>
            <a:r>
              <a:rPr lang="en-US" sz="3600" dirty="0" smtClean="0"/>
              <a:t>,…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3600" dirty="0" err="1" smtClean="0"/>
              <a:t>Khi</a:t>
            </a:r>
            <a:r>
              <a:rPr lang="en-US" sz="3600" dirty="0" smtClean="0"/>
              <a:t> </a:t>
            </a:r>
            <a:r>
              <a:rPr lang="en-US" sz="3600" dirty="0" err="1" smtClean="0"/>
              <a:t>viết</a:t>
            </a:r>
            <a:r>
              <a:rPr lang="en-US" sz="3600" dirty="0" smtClean="0"/>
              <a:t>, </a:t>
            </a:r>
            <a:r>
              <a:rPr lang="en-US" sz="3600" dirty="0" err="1" smtClean="0"/>
              <a:t>cuối</a:t>
            </a:r>
            <a:r>
              <a:rPr lang="en-US" sz="3600" dirty="0" smtClean="0"/>
              <a:t> </a:t>
            </a:r>
            <a:r>
              <a:rPr lang="en-US" sz="3600" dirty="0" err="1" smtClean="0"/>
              <a:t>câu</a:t>
            </a:r>
            <a:r>
              <a:rPr lang="en-US" sz="3600" dirty="0" smtClean="0"/>
              <a:t> </a:t>
            </a:r>
            <a:r>
              <a:rPr lang="en-US" sz="3600" dirty="0" err="1" smtClean="0"/>
              <a:t>cảm</a:t>
            </a:r>
            <a:r>
              <a:rPr lang="en-US" sz="3600" dirty="0" smtClean="0"/>
              <a:t> </a:t>
            </a:r>
            <a:r>
              <a:rPr lang="en-US" sz="3600" dirty="0" err="1" smtClean="0"/>
              <a:t>có</a:t>
            </a:r>
            <a:r>
              <a:rPr lang="en-US" sz="3600" dirty="0" smtClean="0"/>
              <a:t> </a:t>
            </a:r>
            <a:r>
              <a:rPr lang="en-US" sz="3600" dirty="0" err="1" smtClean="0"/>
              <a:t>dấu</a:t>
            </a:r>
            <a:r>
              <a:rPr lang="en-US" sz="3600" dirty="0" smtClean="0"/>
              <a:t> </a:t>
            </a:r>
            <a:r>
              <a:rPr lang="en-US" sz="3600" dirty="0" err="1" smtClean="0"/>
              <a:t>chấm</a:t>
            </a:r>
            <a:r>
              <a:rPr lang="en-US" sz="3600" dirty="0" smtClean="0"/>
              <a:t> than (!).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21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1" y="1138911"/>
            <a:ext cx="813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30C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723686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199" y="2286000"/>
            <a:ext cx="7252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</a:t>
            </a:r>
            <a:r>
              <a:rPr lang="en-US" sz="3200" dirty="0" err="1" smtClean="0"/>
              <a:t>Chuyển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câu</a:t>
            </a:r>
            <a:r>
              <a:rPr lang="en-US" sz="3200" dirty="0" smtClean="0"/>
              <a:t> </a:t>
            </a:r>
            <a:r>
              <a:rPr lang="en-US" sz="3200" dirty="0" err="1" smtClean="0"/>
              <a:t>kể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r>
              <a:rPr lang="en-US" sz="3200" dirty="0" smtClean="0"/>
              <a:t> </a:t>
            </a:r>
            <a:r>
              <a:rPr lang="en-US" sz="3200" dirty="0" err="1" smtClean="0"/>
              <a:t>thành</a:t>
            </a:r>
            <a:r>
              <a:rPr lang="en-US" sz="3200" dirty="0" smtClean="0"/>
              <a:t> </a:t>
            </a:r>
            <a:r>
              <a:rPr lang="en-US" sz="3200" dirty="0" err="1" smtClean="0"/>
              <a:t>câu</a:t>
            </a:r>
            <a:r>
              <a:rPr lang="en-US" sz="3200" dirty="0" smtClean="0"/>
              <a:t> </a:t>
            </a:r>
            <a:r>
              <a:rPr lang="en-US" sz="3200" dirty="0" err="1" smtClean="0"/>
              <a:t>cảm</a:t>
            </a:r>
            <a:r>
              <a:rPr lang="en-US" sz="3200" dirty="0" smtClean="0"/>
              <a:t> : 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" y="2286000"/>
            <a:ext cx="1295400" cy="11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068792"/>
              </p:ext>
            </p:extLst>
          </p:nvPr>
        </p:nvGraphicFramePr>
        <p:xfrm>
          <a:off x="1350819" y="2956560"/>
          <a:ext cx="7640782" cy="3703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30781"/>
                <a:gridCol w="3810001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</a:t>
                      </a:r>
                      <a:r>
                        <a:rPr lang="en-US" sz="2800" dirty="0" err="1" smtClean="0"/>
                        <a:t>Câu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kể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</a:t>
                      </a:r>
                      <a:r>
                        <a:rPr lang="en-US" sz="2800" dirty="0" err="1" smtClean="0"/>
                        <a:t>Câu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cảm</a:t>
                      </a:r>
                      <a:endParaRPr lang="en-US" sz="2800" dirty="0"/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M: </a:t>
                      </a:r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1. Con </a:t>
                      </a:r>
                      <a:r>
                        <a:rPr lang="en-US" sz="2800" b="1" dirty="0" err="1" smtClean="0">
                          <a:solidFill>
                            <a:srgbClr val="0070C0"/>
                          </a:solidFill>
                        </a:rPr>
                        <a:t>mèo</a:t>
                      </a:r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70C0"/>
                          </a:solidFill>
                        </a:rPr>
                        <a:t>này</a:t>
                      </a:r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70C0"/>
                          </a:solidFill>
                        </a:rPr>
                        <a:t>bắt</a:t>
                      </a:r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70C0"/>
                          </a:solidFill>
                        </a:rPr>
                        <a:t>chuột</a:t>
                      </a:r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70C0"/>
                          </a:solidFill>
                        </a:rPr>
                        <a:t>giỏi</a:t>
                      </a:r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solidFill>
                            <a:srgbClr val="0070C0"/>
                          </a:solidFill>
                        </a:rPr>
                        <a:t>Ôi</a:t>
                      </a:r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 con </a:t>
                      </a:r>
                      <a:r>
                        <a:rPr lang="en-US" sz="2800" b="1" baseline="0" dirty="0" err="1" smtClean="0">
                          <a:solidFill>
                            <a:srgbClr val="0070C0"/>
                          </a:solidFill>
                        </a:rPr>
                        <a:t>mèo</a:t>
                      </a:r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70C0"/>
                          </a:solidFill>
                        </a:rPr>
                        <a:t>này</a:t>
                      </a:r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70C0"/>
                          </a:solidFill>
                        </a:rPr>
                        <a:t>bắt</a:t>
                      </a:r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70C0"/>
                          </a:solidFill>
                        </a:rPr>
                        <a:t>chuột</a:t>
                      </a:r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70C0"/>
                          </a:solidFill>
                        </a:rPr>
                        <a:t>giỏi</a:t>
                      </a:r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0070C0"/>
                          </a:solidFill>
                        </a:rPr>
                        <a:t>quá</a:t>
                      </a:r>
                      <a:r>
                        <a:rPr lang="en-US" sz="2800" b="1" baseline="0" dirty="0" smtClean="0">
                          <a:solidFill>
                            <a:srgbClr val="0070C0"/>
                          </a:solidFill>
                        </a:rPr>
                        <a:t>!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 </a:t>
                      </a:r>
                      <a:r>
                        <a:rPr lang="en-US" sz="2800" dirty="0" err="1" smtClean="0"/>
                        <a:t>Trời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rét</a:t>
                      </a:r>
                      <a:r>
                        <a:rPr lang="en-US" sz="2800" baseline="0" dirty="0" smtClean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 </a:t>
                      </a:r>
                      <a:r>
                        <a:rPr lang="en-US" sz="2800" dirty="0" err="1" smtClean="0"/>
                        <a:t>Bạn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Ngân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chăm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chỉ</a:t>
                      </a:r>
                      <a:r>
                        <a:rPr lang="en-US" sz="2800" baseline="0" dirty="0" smtClean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 </a:t>
                      </a:r>
                      <a:r>
                        <a:rPr lang="en-US" sz="2800" dirty="0" err="1" smtClean="0"/>
                        <a:t>Bạn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Giang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học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giỏi</a:t>
                      </a:r>
                      <a:r>
                        <a:rPr lang="en-US" sz="2800" baseline="0" dirty="0" smtClean="0"/>
                        <a:t>.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226625" y="4538990"/>
            <a:ext cx="3626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Ôi,trời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rét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quá</a:t>
            </a:r>
            <a:r>
              <a:rPr lang="en-US" sz="2800" b="1" dirty="0" smtClean="0">
                <a:solidFill>
                  <a:srgbClr val="C00000"/>
                </a:solidFill>
              </a:rPr>
              <a:t>!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6626" y="5055701"/>
            <a:ext cx="4086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Bạn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Ngân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chăm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chỉ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quá</a:t>
            </a:r>
            <a:r>
              <a:rPr lang="en-US" sz="2800" b="1" dirty="0" smtClean="0">
                <a:solidFill>
                  <a:srgbClr val="C00000"/>
                </a:solidFill>
              </a:rPr>
              <a:t> !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80255" y="5715000"/>
            <a:ext cx="357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Chà</a:t>
            </a:r>
            <a:r>
              <a:rPr lang="en-US" sz="2800" b="1" dirty="0" smtClean="0">
                <a:solidFill>
                  <a:srgbClr val="C00000"/>
                </a:solidFill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</a:rPr>
              <a:t>bạn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Giang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học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giỏi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ghê</a:t>
            </a:r>
            <a:r>
              <a:rPr lang="en-US" sz="2800" b="1" dirty="0" smtClean="0">
                <a:solidFill>
                  <a:srgbClr val="C00000"/>
                </a:solidFill>
              </a:rPr>
              <a:t>!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43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1" y="1138911"/>
            <a:ext cx="813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30C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37855" y="22860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</a:t>
            </a:r>
            <a:r>
              <a:rPr lang="en-US" sz="3200" dirty="0" err="1" smtClean="0"/>
              <a:t>Đặt</a:t>
            </a:r>
            <a:r>
              <a:rPr lang="en-US" sz="3200" dirty="0" smtClean="0"/>
              <a:t> </a:t>
            </a:r>
            <a:r>
              <a:rPr lang="en-US" sz="3200" dirty="0" err="1" smtClean="0"/>
              <a:t>câu</a:t>
            </a:r>
            <a:r>
              <a:rPr lang="en-US" sz="3200" dirty="0" smtClean="0"/>
              <a:t> </a:t>
            </a:r>
            <a:r>
              <a:rPr lang="en-US" sz="3200" dirty="0" err="1" smtClean="0"/>
              <a:t>cảm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tình</a:t>
            </a:r>
            <a:r>
              <a:rPr lang="en-US" sz="3200" dirty="0" smtClean="0"/>
              <a:t> </a:t>
            </a:r>
            <a:r>
              <a:rPr lang="en-US" sz="3200" dirty="0" err="1" smtClean="0"/>
              <a:t>huống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r>
              <a:rPr lang="en-US" sz="3200" dirty="0" smtClean="0"/>
              <a:t>: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2856142"/>
            <a:ext cx="85482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a/ </a:t>
            </a:r>
            <a:r>
              <a:rPr lang="en-US" sz="3000" dirty="0" err="1" smtClean="0"/>
              <a:t>Cô</a:t>
            </a:r>
            <a:r>
              <a:rPr lang="en-US" sz="3000" dirty="0" smtClean="0"/>
              <a:t> </a:t>
            </a:r>
            <a:r>
              <a:rPr lang="en-US" sz="3000" dirty="0" err="1" smtClean="0"/>
              <a:t>giáo</a:t>
            </a:r>
            <a:r>
              <a:rPr lang="en-US" sz="3000" dirty="0" smtClean="0"/>
              <a:t> </a:t>
            </a:r>
            <a:r>
              <a:rPr lang="en-US" sz="3000" dirty="0" err="1" smtClean="0"/>
              <a:t>ra</a:t>
            </a:r>
            <a:r>
              <a:rPr lang="en-US" sz="3000" dirty="0" smtClean="0"/>
              <a:t> </a:t>
            </a:r>
            <a:r>
              <a:rPr lang="en-US" sz="3000" dirty="0" err="1" smtClean="0"/>
              <a:t>một</a:t>
            </a:r>
            <a:r>
              <a:rPr lang="en-US" sz="3000" dirty="0" smtClean="0"/>
              <a:t> </a:t>
            </a:r>
            <a:r>
              <a:rPr lang="en-US" sz="3000" dirty="0" err="1" smtClean="0"/>
              <a:t>bài</a:t>
            </a:r>
            <a:r>
              <a:rPr lang="en-US" sz="3000" dirty="0" smtClean="0"/>
              <a:t> </a:t>
            </a:r>
            <a:r>
              <a:rPr lang="en-US" sz="3000" dirty="0" err="1" smtClean="0"/>
              <a:t>toán</a:t>
            </a:r>
            <a:r>
              <a:rPr lang="en-US" sz="3000" dirty="0" smtClean="0"/>
              <a:t> </a:t>
            </a:r>
            <a:r>
              <a:rPr lang="en-US" sz="3000" dirty="0" err="1" smtClean="0"/>
              <a:t>khó</a:t>
            </a:r>
            <a:r>
              <a:rPr lang="en-US" sz="3000" dirty="0" smtClean="0"/>
              <a:t>, </a:t>
            </a:r>
            <a:r>
              <a:rPr lang="en-US" sz="3000" dirty="0" err="1" smtClean="0"/>
              <a:t>cả</a:t>
            </a:r>
            <a:r>
              <a:rPr lang="en-US" sz="3000" dirty="0" smtClean="0"/>
              <a:t> </a:t>
            </a:r>
            <a:r>
              <a:rPr lang="en-US" sz="3000" dirty="0" err="1" smtClean="0"/>
              <a:t>lớp</a:t>
            </a:r>
            <a:r>
              <a:rPr lang="en-US" sz="3000" dirty="0" smtClean="0"/>
              <a:t> </a:t>
            </a:r>
            <a:r>
              <a:rPr lang="en-US" sz="3000" dirty="0" err="1" smtClean="0"/>
              <a:t>chỉ</a:t>
            </a:r>
            <a:r>
              <a:rPr lang="en-US" sz="3000" dirty="0" smtClean="0"/>
              <a:t>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bạn</a:t>
            </a:r>
            <a:r>
              <a:rPr lang="en-US" sz="3000" dirty="0" smtClean="0"/>
              <a:t> </a:t>
            </a:r>
            <a:r>
              <a:rPr lang="en-US" sz="3000" dirty="0" err="1" smtClean="0"/>
              <a:t>Lê</a:t>
            </a:r>
            <a:r>
              <a:rPr lang="en-US" sz="3000" dirty="0" smtClean="0"/>
              <a:t> </a:t>
            </a:r>
            <a:r>
              <a:rPr lang="en-US" sz="3000" dirty="0" err="1" smtClean="0"/>
              <a:t>làm</a:t>
            </a:r>
            <a:r>
              <a:rPr lang="en-US" sz="3000" dirty="0" smtClean="0"/>
              <a:t> </a:t>
            </a:r>
            <a:r>
              <a:rPr lang="en-US" sz="3000" dirty="0" err="1" smtClean="0"/>
              <a:t>được</a:t>
            </a:r>
            <a:r>
              <a:rPr lang="en-US" sz="3000" dirty="0" smtClean="0"/>
              <a:t>. </a:t>
            </a:r>
            <a:r>
              <a:rPr lang="en-US" sz="3000" dirty="0" err="1" smtClean="0"/>
              <a:t>Hãy</a:t>
            </a:r>
            <a:r>
              <a:rPr lang="en-US" sz="3000" dirty="0" smtClean="0"/>
              <a:t> </a:t>
            </a:r>
            <a:r>
              <a:rPr lang="en-US" sz="3000" dirty="0" err="1" smtClean="0"/>
              <a:t>đặt</a:t>
            </a:r>
            <a:r>
              <a:rPr lang="en-US" sz="3000" dirty="0" smtClean="0"/>
              <a:t> </a:t>
            </a:r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để</a:t>
            </a:r>
            <a:r>
              <a:rPr lang="en-US" sz="3000" dirty="0" smtClean="0"/>
              <a:t> </a:t>
            </a:r>
            <a:r>
              <a:rPr lang="en-US" sz="3000" dirty="0" err="1" smtClean="0"/>
              <a:t>bày</a:t>
            </a:r>
            <a:r>
              <a:rPr lang="en-US" sz="3000" dirty="0" smtClean="0"/>
              <a:t> </a:t>
            </a:r>
            <a:r>
              <a:rPr lang="en-US" sz="3000" dirty="0" err="1" smtClean="0"/>
              <a:t>tỏ</a:t>
            </a:r>
            <a:r>
              <a:rPr lang="en-US" sz="3000" dirty="0" smtClean="0"/>
              <a:t> </a:t>
            </a:r>
            <a:r>
              <a:rPr lang="en-US" sz="3000" dirty="0" err="1" smtClean="0"/>
              <a:t>sự</a:t>
            </a:r>
            <a:r>
              <a:rPr lang="en-US" sz="3000" dirty="0" smtClean="0"/>
              <a:t> </a:t>
            </a:r>
            <a:r>
              <a:rPr lang="en-US" sz="3000" dirty="0" err="1" smtClean="0"/>
              <a:t>thán</a:t>
            </a:r>
            <a:r>
              <a:rPr lang="en-US" sz="3000" dirty="0" smtClean="0"/>
              <a:t> </a:t>
            </a:r>
            <a:r>
              <a:rPr lang="en-US" sz="3000" dirty="0" err="1" smtClean="0"/>
              <a:t>phục</a:t>
            </a:r>
            <a:r>
              <a:rPr lang="en-US" sz="3000" dirty="0" smtClean="0"/>
              <a:t> </a:t>
            </a:r>
            <a:r>
              <a:rPr lang="en-US" sz="3000" dirty="0" err="1" smtClean="0"/>
              <a:t>bạn</a:t>
            </a:r>
            <a:r>
              <a:rPr lang="en-US" sz="3000" dirty="0" smtClean="0"/>
              <a:t>.</a:t>
            </a:r>
          </a:p>
          <a:p>
            <a:r>
              <a:rPr lang="en-US" sz="3000" b="1" dirty="0" smtClean="0">
                <a:solidFill>
                  <a:srgbClr val="0070C0"/>
                </a:solidFill>
              </a:rPr>
              <a:t>M: </a:t>
            </a:r>
            <a:r>
              <a:rPr lang="en-US" sz="3000" b="1" dirty="0" err="1" smtClean="0">
                <a:solidFill>
                  <a:srgbClr val="0070C0"/>
                </a:solidFill>
              </a:rPr>
              <a:t>Lê</a:t>
            </a: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</a:rPr>
              <a:t>tuyệt</a:t>
            </a: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</a:rPr>
              <a:t>thật</a:t>
            </a: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</a:rPr>
              <a:t>đấy</a:t>
            </a:r>
            <a:r>
              <a:rPr lang="en-US" sz="3000" b="1" dirty="0" smtClean="0">
                <a:solidFill>
                  <a:srgbClr val="0070C0"/>
                </a:solidFill>
              </a:rPr>
              <a:t>!</a:t>
            </a:r>
            <a:endParaRPr lang="en-US" sz="30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7090" y="4365425"/>
            <a:ext cx="85482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b/ </a:t>
            </a:r>
            <a:r>
              <a:rPr lang="en-US" sz="3000" dirty="0" err="1" smtClean="0"/>
              <a:t>Vào</a:t>
            </a:r>
            <a:r>
              <a:rPr lang="en-US" sz="3000" dirty="0" smtClean="0"/>
              <a:t> </a:t>
            </a:r>
            <a:r>
              <a:rPr lang="en-US" sz="3000" dirty="0" err="1" smtClean="0"/>
              <a:t>ngày</a:t>
            </a:r>
            <a:r>
              <a:rPr lang="en-US" sz="3000" dirty="0" smtClean="0"/>
              <a:t> </a:t>
            </a:r>
            <a:r>
              <a:rPr lang="en-US" sz="3000" dirty="0" err="1" smtClean="0"/>
              <a:t>sinh</a:t>
            </a:r>
            <a:r>
              <a:rPr lang="en-US" sz="3000" dirty="0" smtClean="0"/>
              <a:t> </a:t>
            </a:r>
            <a:r>
              <a:rPr lang="en-US" sz="3000" dirty="0" err="1" smtClean="0"/>
              <a:t>nhật</a:t>
            </a:r>
            <a:r>
              <a:rPr lang="en-US" sz="3000" dirty="0" smtClean="0"/>
              <a:t> </a:t>
            </a:r>
            <a:r>
              <a:rPr lang="en-US" sz="3000" dirty="0" err="1" smtClean="0"/>
              <a:t>của</a:t>
            </a:r>
            <a:r>
              <a:rPr lang="en-US" sz="3000" dirty="0" smtClean="0"/>
              <a:t> </a:t>
            </a:r>
            <a:r>
              <a:rPr lang="en-US" sz="3000" dirty="0" err="1" smtClean="0"/>
              <a:t>em</a:t>
            </a:r>
            <a:r>
              <a:rPr lang="en-US" sz="3000" dirty="0" smtClean="0"/>
              <a:t>, </a:t>
            </a:r>
            <a:r>
              <a:rPr lang="en-US" sz="3000" dirty="0" err="1" smtClean="0"/>
              <a:t>có</a:t>
            </a:r>
            <a:r>
              <a:rPr lang="en-US" sz="3000" dirty="0" smtClean="0"/>
              <a:t> </a:t>
            </a:r>
            <a:r>
              <a:rPr lang="en-US" sz="3000" dirty="0" err="1" smtClean="0"/>
              <a:t>một</a:t>
            </a:r>
            <a:r>
              <a:rPr lang="en-US" sz="3000" dirty="0" smtClean="0"/>
              <a:t> </a:t>
            </a:r>
            <a:r>
              <a:rPr lang="en-US" sz="3000" dirty="0" err="1" smtClean="0"/>
              <a:t>bạn</a:t>
            </a:r>
            <a:r>
              <a:rPr lang="en-US" sz="3000" dirty="0" smtClean="0"/>
              <a:t> </a:t>
            </a:r>
            <a:r>
              <a:rPr lang="en-US" sz="3000" dirty="0" err="1" smtClean="0"/>
              <a:t>học</a:t>
            </a:r>
            <a:r>
              <a:rPr lang="en-US" sz="3000" dirty="0" smtClean="0"/>
              <a:t> </a:t>
            </a:r>
            <a:r>
              <a:rPr lang="en-US" sz="3000" dirty="0" err="1" smtClean="0"/>
              <a:t>cũ</a:t>
            </a:r>
            <a:r>
              <a:rPr lang="en-US" sz="3000" dirty="0" smtClean="0"/>
              <a:t> </a:t>
            </a:r>
            <a:r>
              <a:rPr lang="en-US" sz="3000" dirty="0" err="1" smtClean="0"/>
              <a:t>đã</a:t>
            </a:r>
            <a:r>
              <a:rPr lang="en-US" sz="3000" dirty="0" smtClean="0"/>
              <a:t> </a:t>
            </a:r>
            <a:r>
              <a:rPr lang="en-US" sz="3000" dirty="0" err="1" smtClean="0"/>
              <a:t>chuyển</a:t>
            </a:r>
            <a:r>
              <a:rPr lang="en-US" sz="3000" dirty="0" smtClean="0"/>
              <a:t> </a:t>
            </a:r>
            <a:r>
              <a:rPr lang="en-US" sz="3000" dirty="0" err="1" smtClean="0"/>
              <a:t>trường</a:t>
            </a:r>
            <a:r>
              <a:rPr lang="en-US" sz="3000" dirty="0" smtClean="0"/>
              <a:t> </a:t>
            </a:r>
            <a:r>
              <a:rPr lang="en-US" sz="3000" dirty="0" err="1" smtClean="0"/>
              <a:t>từ</a:t>
            </a:r>
            <a:r>
              <a:rPr lang="en-US" sz="3000" dirty="0" smtClean="0"/>
              <a:t> </a:t>
            </a:r>
            <a:r>
              <a:rPr lang="en-US" sz="3000" dirty="0" err="1" smtClean="0"/>
              <a:t>lâu</a:t>
            </a:r>
            <a:r>
              <a:rPr lang="en-US" sz="3000" dirty="0" smtClean="0"/>
              <a:t> </a:t>
            </a:r>
            <a:r>
              <a:rPr lang="en-US" sz="3000" dirty="0" err="1" smtClean="0"/>
              <a:t>bỗng</a:t>
            </a:r>
            <a:r>
              <a:rPr lang="en-US" sz="3000" dirty="0" smtClean="0"/>
              <a:t> </a:t>
            </a:r>
            <a:r>
              <a:rPr lang="en-US" sz="3000" dirty="0" err="1" smtClean="0"/>
              <a:t>tới</a:t>
            </a:r>
            <a:r>
              <a:rPr lang="en-US" sz="3000" dirty="0" smtClean="0"/>
              <a:t> </a:t>
            </a:r>
            <a:r>
              <a:rPr lang="en-US" sz="3000" dirty="0" err="1" smtClean="0"/>
              <a:t>chúc</a:t>
            </a:r>
            <a:r>
              <a:rPr lang="en-US" sz="3000" dirty="0" smtClean="0"/>
              <a:t> </a:t>
            </a:r>
            <a:r>
              <a:rPr lang="en-US" sz="3000" dirty="0" err="1" smtClean="0"/>
              <a:t>mừng</a:t>
            </a:r>
            <a:r>
              <a:rPr lang="en-US" sz="3000" dirty="0" smtClean="0"/>
              <a:t> </a:t>
            </a:r>
            <a:r>
              <a:rPr lang="en-US" sz="3000" dirty="0" err="1" smtClean="0"/>
              <a:t>em</a:t>
            </a:r>
            <a:r>
              <a:rPr lang="en-US" sz="3000" dirty="0" smtClean="0"/>
              <a:t>. </a:t>
            </a:r>
            <a:r>
              <a:rPr lang="en-US" sz="3000" dirty="0" err="1" smtClean="0"/>
              <a:t>Hãy</a:t>
            </a:r>
            <a:r>
              <a:rPr lang="en-US" sz="3000" dirty="0" smtClean="0"/>
              <a:t> </a:t>
            </a:r>
            <a:r>
              <a:rPr lang="en-US" sz="3000" dirty="0" err="1" smtClean="0"/>
              <a:t>đặt</a:t>
            </a:r>
            <a:r>
              <a:rPr lang="en-US" sz="3000" dirty="0" smtClean="0"/>
              <a:t> </a:t>
            </a:r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cảm</a:t>
            </a:r>
            <a:r>
              <a:rPr lang="en-US" sz="3000" dirty="0" smtClean="0"/>
              <a:t> </a:t>
            </a:r>
            <a:r>
              <a:rPr lang="en-US" sz="3000" dirty="0" err="1" smtClean="0"/>
              <a:t>để</a:t>
            </a:r>
            <a:r>
              <a:rPr lang="en-US" sz="3000" dirty="0" smtClean="0"/>
              <a:t> </a:t>
            </a:r>
            <a:r>
              <a:rPr lang="en-US" sz="3000" dirty="0" err="1" smtClean="0"/>
              <a:t>bày</a:t>
            </a:r>
            <a:r>
              <a:rPr lang="en-US" sz="3000" dirty="0" smtClean="0"/>
              <a:t> </a:t>
            </a:r>
            <a:r>
              <a:rPr lang="en-US" sz="3000" dirty="0" err="1" smtClean="0"/>
              <a:t>tỏ</a:t>
            </a:r>
            <a:r>
              <a:rPr lang="en-US" sz="3000" dirty="0" smtClean="0"/>
              <a:t> </a:t>
            </a:r>
            <a:r>
              <a:rPr lang="en-US" sz="3000" dirty="0" err="1" smtClean="0"/>
              <a:t>sự</a:t>
            </a:r>
            <a:r>
              <a:rPr lang="en-US" sz="3000" dirty="0" smtClean="0"/>
              <a:t> </a:t>
            </a:r>
            <a:r>
              <a:rPr lang="en-US" sz="3000" dirty="0" err="1" smtClean="0"/>
              <a:t>ngạc</a:t>
            </a:r>
            <a:r>
              <a:rPr lang="en-US" sz="3000" dirty="0" smtClean="0"/>
              <a:t> </a:t>
            </a:r>
            <a:r>
              <a:rPr lang="en-US" sz="3000" dirty="0" err="1" smtClean="0"/>
              <a:t>nhiên</a:t>
            </a:r>
            <a:r>
              <a:rPr lang="en-US" sz="3000" dirty="0" smtClean="0"/>
              <a:t> </a:t>
            </a:r>
            <a:r>
              <a:rPr lang="en-US" sz="3000" dirty="0" err="1" smtClean="0"/>
              <a:t>và</a:t>
            </a:r>
            <a:r>
              <a:rPr lang="en-US" sz="3000" dirty="0" smtClean="0"/>
              <a:t> </a:t>
            </a:r>
            <a:r>
              <a:rPr lang="en-US" sz="3000" dirty="0" err="1" smtClean="0"/>
              <a:t>vui</a:t>
            </a:r>
            <a:r>
              <a:rPr lang="en-US" sz="3000" dirty="0" smtClean="0"/>
              <a:t> </a:t>
            </a:r>
            <a:r>
              <a:rPr lang="en-US" sz="3000" dirty="0" err="1" smtClean="0"/>
              <a:t>mừng</a:t>
            </a:r>
            <a:r>
              <a:rPr lang="en-US" sz="3000" dirty="0" smtClean="0"/>
              <a:t>.</a:t>
            </a:r>
          </a:p>
          <a:p>
            <a:r>
              <a:rPr lang="en-US" sz="3000" dirty="0" smtClean="0">
                <a:solidFill>
                  <a:srgbClr val="0070C0"/>
                </a:solidFill>
              </a:rPr>
              <a:t>M: </a:t>
            </a:r>
            <a:r>
              <a:rPr lang="en-US" sz="3000" dirty="0" err="1" smtClean="0">
                <a:solidFill>
                  <a:srgbClr val="0070C0"/>
                </a:solidFill>
              </a:rPr>
              <a:t>Trời</a:t>
            </a:r>
            <a:r>
              <a:rPr lang="en-US" sz="3000" dirty="0" smtClean="0">
                <a:solidFill>
                  <a:srgbClr val="0070C0"/>
                </a:solidFill>
              </a:rPr>
              <a:t>, </a:t>
            </a:r>
            <a:r>
              <a:rPr lang="en-US" sz="3000" dirty="0" err="1" smtClean="0">
                <a:solidFill>
                  <a:srgbClr val="0070C0"/>
                </a:solidFill>
              </a:rPr>
              <a:t>lâu</a:t>
            </a:r>
            <a:r>
              <a:rPr lang="en-US" sz="3000" dirty="0" smtClean="0">
                <a:solidFill>
                  <a:srgbClr val="0070C0"/>
                </a:solidFill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</a:rPr>
              <a:t>quá</a:t>
            </a:r>
            <a:r>
              <a:rPr lang="en-US" sz="3000" dirty="0" smtClean="0">
                <a:solidFill>
                  <a:srgbClr val="0070C0"/>
                </a:solidFill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</a:rPr>
              <a:t>rồi</a:t>
            </a:r>
            <a:r>
              <a:rPr lang="en-US" sz="3000" dirty="0" smtClean="0">
                <a:solidFill>
                  <a:srgbClr val="0070C0"/>
                </a:solidFill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</a:rPr>
              <a:t>mới</a:t>
            </a:r>
            <a:r>
              <a:rPr lang="en-US" sz="3000" dirty="0" smtClean="0">
                <a:solidFill>
                  <a:srgbClr val="0070C0"/>
                </a:solidFill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</a:rPr>
              <a:t>gặp</a:t>
            </a:r>
            <a:r>
              <a:rPr lang="en-US" sz="3000" dirty="0" smtClean="0">
                <a:solidFill>
                  <a:srgbClr val="0070C0"/>
                </a:solidFill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</a:rPr>
              <a:t>bạn</a:t>
            </a:r>
            <a:r>
              <a:rPr lang="en-US" sz="3000" dirty="0" smtClean="0">
                <a:solidFill>
                  <a:srgbClr val="0070C0"/>
                </a:solidFill>
              </a:rPr>
              <a:t>!</a:t>
            </a:r>
            <a:endParaRPr lang="en-US" sz="3000" dirty="0">
              <a:solidFill>
                <a:srgbClr val="0070C0"/>
              </a:solidFill>
            </a:endParaRPr>
          </a:p>
        </p:txBody>
      </p:sp>
      <p:pic>
        <p:nvPicPr>
          <p:cNvPr id="14" name="Picture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741" y="2064831"/>
            <a:ext cx="1509280" cy="80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97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1" y="1138911"/>
            <a:ext cx="813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30C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5855" y="16002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B/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244" y="2184974"/>
            <a:ext cx="1415844" cy="931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28354" y="2241128"/>
            <a:ext cx="72632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3. </a:t>
            </a:r>
            <a:r>
              <a:rPr lang="en-US" sz="3000" dirty="0" err="1" smtClean="0"/>
              <a:t>Những</a:t>
            </a:r>
            <a:r>
              <a:rPr lang="en-US" sz="3000" dirty="0" smtClean="0"/>
              <a:t> </a:t>
            </a:r>
            <a:r>
              <a:rPr lang="en-US" sz="3000" dirty="0" err="1" smtClean="0"/>
              <a:t>câu</a:t>
            </a:r>
            <a:r>
              <a:rPr lang="en-US" sz="3000" dirty="0" smtClean="0"/>
              <a:t> </a:t>
            </a:r>
            <a:r>
              <a:rPr lang="en-US" sz="3000" dirty="0" err="1" smtClean="0"/>
              <a:t>cảm</a:t>
            </a:r>
            <a:r>
              <a:rPr lang="en-US" sz="3000" dirty="0" smtClean="0"/>
              <a:t> </a:t>
            </a:r>
            <a:r>
              <a:rPr lang="en-US" sz="3000" dirty="0" err="1" smtClean="0"/>
              <a:t>sau</a:t>
            </a:r>
            <a:r>
              <a:rPr lang="en-US" sz="3000" dirty="0" smtClean="0"/>
              <a:t> </a:t>
            </a:r>
            <a:r>
              <a:rPr lang="en-US" sz="3000" dirty="0" err="1" smtClean="0"/>
              <a:t>đây</a:t>
            </a:r>
            <a:r>
              <a:rPr lang="en-US" sz="3000" dirty="0" smtClean="0"/>
              <a:t> </a:t>
            </a:r>
            <a:r>
              <a:rPr lang="en-US" sz="3000" dirty="0" err="1" smtClean="0"/>
              <a:t>bộc</a:t>
            </a:r>
            <a:r>
              <a:rPr lang="en-US" sz="3000" dirty="0" smtClean="0"/>
              <a:t> </a:t>
            </a:r>
            <a:r>
              <a:rPr lang="en-US" sz="3000" dirty="0" err="1" smtClean="0"/>
              <a:t>lộ</a:t>
            </a:r>
            <a:r>
              <a:rPr lang="en-US" sz="3000" dirty="0" smtClean="0"/>
              <a:t> </a:t>
            </a:r>
            <a:r>
              <a:rPr lang="en-US" sz="3000" dirty="0" err="1" smtClean="0"/>
              <a:t>cảm</a:t>
            </a:r>
            <a:r>
              <a:rPr lang="en-US" sz="3000" dirty="0" smtClean="0"/>
              <a:t> </a:t>
            </a:r>
            <a:r>
              <a:rPr lang="en-US" sz="3000" dirty="0" err="1" smtClean="0"/>
              <a:t>xúc</a:t>
            </a:r>
            <a:r>
              <a:rPr lang="en-US" sz="3000" dirty="0" smtClean="0"/>
              <a:t> </a:t>
            </a:r>
            <a:r>
              <a:rPr lang="en-US" sz="3000" dirty="0" err="1" smtClean="0"/>
              <a:t>gì</a:t>
            </a:r>
            <a:r>
              <a:rPr lang="en-US" sz="3000" dirty="0" smtClean="0"/>
              <a:t>?</a:t>
            </a:r>
            <a:endParaRPr lang="en-US" sz="30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97069"/>
              </p:ext>
            </p:extLst>
          </p:nvPr>
        </p:nvGraphicFramePr>
        <p:xfrm>
          <a:off x="1338697" y="2795126"/>
          <a:ext cx="7514358" cy="3657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57179"/>
                <a:gridCol w="37571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</a:t>
                      </a:r>
                      <a:r>
                        <a:rPr lang="en-US" sz="3200" dirty="0" err="1" smtClean="0"/>
                        <a:t>Câu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cảm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</a:t>
                      </a:r>
                      <a:r>
                        <a:rPr lang="en-US" sz="3200" dirty="0" err="1" smtClean="0"/>
                        <a:t>Bộc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lộ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cảm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xúc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a/ </a:t>
                      </a:r>
                      <a:r>
                        <a:rPr lang="en-US" sz="3000" dirty="0" err="1" smtClean="0"/>
                        <a:t>Ôi</a:t>
                      </a:r>
                      <a:r>
                        <a:rPr lang="en-US" sz="3000" dirty="0" smtClean="0"/>
                        <a:t>,</a:t>
                      </a:r>
                      <a:r>
                        <a:rPr lang="en-US" sz="3000" baseline="0" dirty="0" smtClean="0"/>
                        <a:t> </a:t>
                      </a:r>
                      <a:r>
                        <a:rPr lang="en-US" sz="3000" baseline="0" dirty="0" err="1" smtClean="0"/>
                        <a:t>bạn</a:t>
                      </a:r>
                      <a:r>
                        <a:rPr lang="en-US" sz="3000" baseline="0" dirty="0" smtClean="0"/>
                        <a:t> </a:t>
                      </a:r>
                      <a:r>
                        <a:rPr lang="en-US" sz="3000" baseline="0" dirty="0" err="1" smtClean="0"/>
                        <a:t>nam</a:t>
                      </a:r>
                      <a:r>
                        <a:rPr lang="en-US" sz="3000" baseline="0" dirty="0" smtClean="0"/>
                        <a:t> </a:t>
                      </a:r>
                      <a:r>
                        <a:rPr lang="en-US" sz="3000" baseline="0" dirty="0" err="1" smtClean="0"/>
                        <a:t>đến</a:t>
                      </a:r>
                      <a:r>
                        <a:rPr lang="en-US" sz="3000" baseline="0" dirty="0" smtClean="0"/>
                        <a:t> </a:t>
                      </a:r>
                      <a:r>
                        <a:rPr lang="en-US" sz="3000" baseline="0" dirty="0" err="1" smtClean="0"/>
                        <a:t>kìa</a:t>
                      </a:r>
                      <a:r>
                        <a:rPr lang="en-US" sz="3000" baseline="0" dirty="0" smtClean="0"/>
                        <a:t>!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b/ Ô,</a:t>
                      </a:r>
                      <a:r>
                        <a:rPr lang="en-US" sz="3000" baseline="0" dirty="0" smtClean="0"/>
                        <a:t> </a:t>
                      </a:r>
                      <a:r>
                        <a:rPr lang="en-US" sz="3000" baseline="0" dirty="0" err="1" smtClean="0"/>
                        <a:t>bạn</a:t>
                      </a:r>
                      <a:r>
                        <a:rPr lang="en-US" sz="3000" baseline="0" dirty="0" smtClean="0"/>
                        <a:t> Nam </a:t>
                      </a:r>
                      <a:r>
                        <a:rPr lang="en-US" sz="3000" baseline="0" dirty="0" err="1" smtClean="0"/>
                        <a:t>thông</a:t>
                      </a:r>
                      <a:r>
                        <a:rPr lang="en-US" sz="3000" baseline="0" dirty="0" smtClean="0"/>
                        <a:t> minh </a:t>
                      </a:r>
                      <a:r>
                        <a:rPr lang="en-US" sz="3000" baseline="0" dirty="0" err="1" smtClean="0"/>
                        <a:t>quá</a:t>
                      </a:r>
                      <a:r>
                        <a:rPr lang="en-US" sz="3000" baseline="0" dirty="0" smtClean="0"/>
                        <a:t>!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c/ </a:t>
                      </a:r>
                      <a:r>
                        <a:rPr lang="en-US" sz="3200" dirty="0" err="1" smtClean="0"/>
                        <a:t>Trời</a:t>
                      </a:r>
                      <a:r>
                        <a:rPr lang="en-US" sz="3200" dirty="0" smtClean="0"/>
                        <a:t>,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thật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là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kinh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khủng</a:t>
                      </a:r>
                      <a:r>
                        <a:rPr lang="en-US" sz="3200" baseline="0" dirty="0" smtClean="0"/>
                        <a:t>!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562600" y="3657600"/>
            <a:ext cx="172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</a:rPr>
              <a:t>m</a:t>
            </a:r>
            <a:r>
              <a:rPr lang="en-US" sz="2800" b="1" dirty="0" err="1" smtClean="0">
                <a:solidFill>
                  <a:srgbClr val="0070C0"/>
                </a:solidFill>
              </a:rPr>
              <a:t>ừng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rỡ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2600" y="4648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</a:rPr>
              <a:t>t</a:t>
            </a:r>
            <a:r>
              <a:rPr lang="en-US" sz="2800" b="1" dirty="0" err="1" smtClean="0">
                <a:solidFill>
                  <a:srgbClr val="0070C0"/>
                </a:solidFill>
              </a:rPr>
              <a:t>hán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phục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76900" y="560579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Ghê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sợ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61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75855" y="154026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677246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1" y="1138911"/>
            <a:ext cx="813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30C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6858" y="19812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/>
              <a:t>Củng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cố</a:t>
            </a:r>
            <a:r>
              <a:rPr lang="en-US" sz="3200" u="sng" dirty="0" smtClean="0"/>
              <a:t> </a:t>
            </a:r>
            <a:r>
              <a:rPr lang="en-US" sz="3200" dirty="0" smtClean="0"/>
              <a:t>: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14399" y="2608128"/>
            <a:ext cx="7086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</a:t>
            </a:r>
            <a:r>
              <a:rPr lang="en-US" sz="3200" dirty="0" err="1" smtClean="0"/>
              <a:t>Câu</a:t>
            </a:r>
            <a:r>
              <a:rPr lang="en-US" sz="3200" dirty="0" smtClean="0"/>
              <a:t> </a:t>
            </a:r>
            <a:r>
              <a:rPr lang="en-US" sz="3200" dirty="0" err="1" smtClean="0"/>
              <a:t>cảm</a:t>
            </a:r>
            <a:r>
              <a:rPr lang="en-US" sz="3200" dirty="0" smtClean="0"/>
              <a:t> </a:t>
            </a:r>
            <a:r>
              <a:rPr lang="en-US" sz="3200" smtClean="0"/>
              <a:t>là </a:t>
            </a:r>
            <a:r>
              <a:rPr lang="en-US" sz="3200" dirty="0" err="1" smtClean="0"/>
              <a:t>gì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14399" y="3224858"/>
            <a:ext cx="7936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2.Trong </a:t>
            </a:r>
            <a:r>
              <a:rPr lang="en-US" sz="3200" dirty="0" err="1" smtClean="0"/>
              <a:t>câu</a:t>
            </a:r>
            <a:r>
              <a:rPr lang="en-US" sz="3200" dirty="0" smtClean="0"/>
              <a:t> </a:t>
            </a:r>
            <a:r>
              <a:rPr lang="en-US" sz="3200" dirty="0" err="1" smtClean="0"/>
              <a:t>cảm</a:t>
            </a:r>
            <a:r>
              <a:rPr lang="en-US" sz="3200" dirty="0" smtClean="0"/>
              <a:t> </a:t>
            </a:r>
            <a:r>
              <a:rPr lang="en-US" sz="3200" dirty="0" err="1" smtClean="0"/>
              <a:t>thường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 </a:t>
            </a:r>
            <a:r>
              <a:rPr lang="en-US" sz="3200" dirty="0" err="1" smtClean="0"/>
              <a:t>ngữ</a:t>
            </a:r>
            <a:r>
              <a:rPr lang="en-US" sz="3200" dirty="0" smtClean="0"/>
              <a:t> </a:t>
            </a:r>
            <a:r>
              <a:rPr lang="en-US" sz="3200" dirty="0" err="1" smtClean="0"/>
              <a:t>nào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16859" y="3851420"/>
            <a:ext cx="767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 </a:t>
            </a:r>
            <a:r>
              <a:rPr lang="en-US" sz="3200" dirty="0" err="1" smtClean="0"/>
              <a:t>Khi</a:t>
            </a:r>
            <a:r>
              <a:rPr lang="en-US" sz="3200" dirty="0" smtClean="0"/>
              <a:t> </a:t>
            </a:r>
            <a:r>
              <a:rPr lang="en-US" sz="3200" dirty="0" err="1" smtClean="0"/>
              <a:t>viết</a:t>
            </a:r>
            <a:r>
              <a:rPr lang="en-US" sz="3200" dirty="0" smtClean="0"/>
              <a:t>, </a:t>
            </a:r>
            <a:r>
              <a:rPr lang="en-US" sz="3200" dirty="0" err="1" smtClean="0"/>
              <a:t>cuối</a:t>
            </a:r>
            <a:r>
              <a:rPr lang="en-US" sz="3200" dirty="0" smtClean="0"/>
              <a:t> </a:t>
            </a:r>
            <a:r>
              <a:rPr lang="en-US" sz="3200" dirty="0" err="1" smtClean="0"/>
              <a:t>câu</a:t>
            </a:r>
            <a:r>
              <a:rPr lang="en-US" sz="3200" dirty="0" smtClean="0"/>
              <a:t> </a:t>
            </a:r>
            <a:r>
              <a:rPr lang="en-US" sz="3200" dirty="0" err="1" smtClean="0"/>
              <a:t>cảm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dấu</a:t>
            </a:r>
            <a:r>
              <a:rPr lang="en-US" sz="3200" dirty="0" smtClean="0"/>
              <a:t> </a:t>
            </a:r>
            <a:r>
              <a:rPr lang="en-US" sz="3200" dirty="0" err="1" smtClean="0"/>
              <a:t>gì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37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elicitsh71-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054100" y="4038600"/>
            <a:ext cx="7059613" cy="12001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vi-VN" sz="32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 thể lớp 4B xin chân thành cám ơn quý thầy cô</a:t>
            </a:r>
            <a:endParaRPr lang="en-US" sz="32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357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313</TotalTime>
  <Words>673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VHL</dc:creator>
  <cp:lastModifiedBy>VHL</cp:lastModifiedBy>
  <cp:revision>52</cp:revision>
  <dcterms:created xsi:type="dcterms:W3CDTF">2016-11-01T07:09:55Z</dcterms:created>
  <dcterms:modified xsi:type="dcterms:W3CDTF">2017-04-13T04:58:49Z</dcterms:modified>
</cp:coreProperties>
</file>