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4" r:id="rId5"/>
    <p:sldId id="265" r:id="rId6"/>
    <p:sldId id="266" r:id="rId7"/>
    <p:sldId id="267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65" autoAdjust="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00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7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4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47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4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55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3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7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284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388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13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A2C3A-2D53-4C94-BA2C-070906B57B50}" type="datetimeFigureOut">
              <a:rPr lang="en-US" smtClean="0"/>
              <a:t>4/13/2017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8D9F4-FA82-42E0-AF87-40F565EC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19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gif"/><Relationship Id="rId3" Type="http://schemas.openxmlformats.org/officeDocument/2006/relationships/image" Target="../media/image2.gif"/><Relationship Id="rId7" Type="http://schemas.openxmlformats.org/officeDocument/2006/relationships/hyperlink" Target="../../Admin/My%20Documents/Downloads/LT&amp;C.doc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0" y="2012156"/>
            <a:ext cx="502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MÔN: TIẾNG VIỆT- LỚP 4</a:t>
            </a:r>
            <a:endParaRPr lang="en-US" sz="2800" b="1">
              <a:solidFill>
                <a:srgbClr val="6600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0" y="-45243"/>
            <a:ext cx="9144000" cy="6948488"/>
            <a:chOff x="0" y="0"/>
            <a:chExt cx="5760" cy="4377"/>
          </a:xfrm>
        </p:grpSpPr>
        <p:pic>
          <p:nvPicPr>
            <p:cNvPr id="24" name="Picture 23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458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4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400000">
              <a:off x="-1996" y="2037"/>
              <a:ext cx="4320" cy="2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25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998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26" descr="flower[1][1][1][1]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3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27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28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0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29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30" descr="012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944" y="3597"/>
              <a:ext cx="816" cy="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057400" y="488156"/>
            <a:ext cx="5562600" cy="990600"/>
          </a:xfrm>
          <a:prstGeom prst="rect">
            <a:avLst/>
          </a:prstGeom>
          <a:solidFill>
            <a:schemeClr val="accent1"/>
          </a:solidFill>
          <a:ln w="38100">
            <a:solidFill>
              <a:srgbClr val="00CC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PHÒNG GIÁO DỤC VÀ ĐÀO TẠO ĐẠI LỘC</a:t>
            </a:r>
          </a:p>
          <a:p>
            <a:pPr algn="ctr"/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066800" y="2545556"/>
            <a:ext cx="72532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2800" b="1" u="sng" dirty="0">
                <a:solidFill>
                  <a:srgbClr val="800000"/>
                </a:solidFill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800000"/>
                </a:solidFill>
                <a:latin typeface="Times New Roman" pitchFamily="18" charset="0"/>
              </a:rPr>
              <a:t>:   NÓI VỀ CẢM XÚC CỦA EM (TIẾT 1)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2209800" y="3231356"/>
            <a:ext cx="1752600" cy="1033463"/>
            <a:chOff x="4656" y="3216"/>
            <a:chExt cx="1104" cy="651"/>
          </a:xfrm>
        </p:grpSpPr>
        <p:grpSp>
          <p:nvGrpSpPr>
            <p:cNvPr id="20" name="Group 19"/>
            <p:cNvGrpSpPr>
              <a:grpSpLocks/>
            </p:cNvGrpSpPr>
            <p:nvPr/>
          </p:nvGrpSpPr>
          <p:grpSpPr bwMode="auto"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2" name="Picture 21" descr="!hp8ls2l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6" y="3577"/>
                <a:ext cx="960" cy="6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3" name="Picture 22" descr="!dk8_1la"/>
              <p:cNvPicPr>
                <a:picLocks noChangeAspect="1" noChangeArrowheads="1" noCrop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72" y="3710"/>
                <a:ext cx="528" cy="5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1" name="Picture 20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944" y="3360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486400" y="3231356"/>
            <a:ext cx="1752600" cy="1065213"/>
            <a:chOff x="96" y="3553"/>
            <a:chExt cx="1104" cy="671"/>
          </a:xfrm>
        </p:grpSpPr>
        <p:pic>
          <p:nvPicPr>
            <p:cNvPr id="17" name="Picture 16" descr="!hp8ls2l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7" descr="!dk8_1la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8" descr="ROSE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5" name="Picture 14" descr="Book-03-june[1]">
            <a:hlinkClick r:id="rId7"/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3383756"/>
            <a:ext cx="97155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371600" y="5517356"/>
            <a:ext cx="60960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Giáo viên : Lê Thị Kim Lê</a:t>
            </a:r>
          </a:p>
        </p:txBody>
      </p:sp>
    </p:spTree>
    <p:extLst>
      <p:ext uri="{BB962C8B-B14F-4D97-AF65-F5344CB8AC3E}">
        <p14:creationId xmlns:p14="http://schemas.microsoft.com/office/powerpoint/2010/main" val="76777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1" y="1138911"/>
            <a:ext cx="79836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30C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673" y="1602432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1" y="2023085"/>
            <a:ext cx="44473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smtClean="0"/>
              <a:t>2.Tìm </a:t>
            </a:r>
            <a:r>
              <a:rPr lang="en-US" sz="3400" dirty="0" err="1" smtClean="0"/>
              <a:t>hiểu</a:t>
            </a:r>
            <a:r>
              <a:rPr lang="en-US" sz="3400" dirty="0" smtClean="0"/>
              <a:t> </a:t>
            </a:r>
            <a:r>
              <a:rPr lang="en-US" sz="3400" dirty="0" err="1" smtClean="0"/>
              <a:t>về</a:t>
            </a:r>
            <a:r>
              <a:rPr lang="en-US" sz="3400" dirty="0" smtClean="0"/>
              <a:t> </a:t>
            </a:r>
            <a:r>
              <a:rPr lang="en-US" sz="3400" dirty="0" err="1" smtClean="0"/>
              <a:t>câu</a:t>
            </a:r>
            <a:r>
              <a:rPr lang="en-US" sz="3400" dirty="0" smtClean="0"/>
              <a:t> </a:t>
            </a:r>
            <a:r>
              <a:rPr lang="en-US" sz="3400" dirty="0" err="1" smtClean="0"/>
              <a:t>cảm</a:t>
            </a:r>
            <a:r>
              <a:rPr lang="en-US" sz="3400" dirty="0" smtClean="0"/>
              <a:t>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1781" y="3070915"/>
            <a:ext cx="7543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- A, con </a:t>
            </a:r>
            <a:r>
              <a:rPr lang="en-US" sz="3200" dirty="0" err="1" smtClean="0">
                <a:solidFill>
                  <a:srgbClr val="0070C0"/>
                </a:solidFill>
              </a:rPr>
              <a:t>mèo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này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khôn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thật</a:t>
            </a:r>
            <a:r>
              <a:rPr lang="en-US" sz="3200" dirty="0" smtClean="0">
                <a:solidFill>
                  <a:srgbClr val="0070C0"/>
                </a:solidFill>
              </a:rPr>
              <a:t>!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0889" y="3577259"/>
            <a:ext cx="85482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 - </a:t>
            </a:r>
            <a:r>
              <a:rPr lang="en-US" sz="3200" dirty="0" err="1" smtClean="0">
                <a:solidFill>
                  <a:srgbClr val="0070C0"/>
                </a:solidFill>
              </a:rPr>
              <a:t>Chà</a:t>
            </a:r>
            <a:r>
              <a:rPr lang="en-US" sz="3200" dirty="0" smtClean="0">
                <a:solidFill>
                  <a:srgbClr val="0070C0"/>
                </a:solidFill>
              </a:rPr>
              <a:t>, con </a:t>
            </a:r>
            <a:r>
              <a:rPr lang="en-US" sz="3200" dirty="0" err="1" smtClean="0">
                <a:solidFill>
                  <a:srgbClr val="0070C0"/>
                </a:solidFill>
              </a:rPr>
              <a:t>mèo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có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bộ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lông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mới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đẹp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làm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sao</a:t>
            </a:r>
            <a:r>
              <a:rPr lang="en-US" sz="3200" dirty="0" smtClean="0">
                <a:solidFill>
                  <a:srgbClr val="0070C0"/>
                </a:solidFill>
              </a:rPr>
              <a:t>!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0889" y="4033581"/>
            <a:ext cx="7772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- </a:t>
            </a:r>
            <a:r>
              <a:rPr lang="en-US" sz="3200" dirty="0" err="1" smtClean="0">
                <a:solidFill>
                  <a:srgbClr val="0070C0"/>
                </a:solidFill>
              </a:rPr>
              <a:t>Ôi</a:t>
            </a:r>
            <a:r>
              <a:rPr lang="en-US" sz="3200" dirty="0" smtClean="0">
                <a:solidFill>
                  <a:srgbClr val="0070C0"/>
                </a:solidFill>
              </a:rPr>
              <a:t>, </a:t>
            </a:r>
            <a:r>
              <a:rPr lang="en-US" sz="3200" dirty="0" err="1" smtClean="0">
                <a:solidFill>
                  <a:srgbClr val="0070C0"/>
                </a:solidFill>
              </a:rPr>
              <a:t>ông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già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Nô</a:t>
            </a:r>
            <a:r>
              <a:rPr lang="en-US" sz="3200" dirty="0" smtClean="0">
                <a:solidFill>
                  <a:srgbClr val="0070C0"/>
                </a:solidFill>
              </a:rPr>
              <a:t>-en </a:t>
            </a:r>
            <a:r>
              <a:rPr lang="en-US" sz="3200" dirty="0" err="1" smtClean="0">
                <a:solidFill>
                  <a:srgbClr val="0070C0"/>
                </a:solidFill>
              </a:rPr>
              <a:t>đến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kìa</a:t>
            </a:r>
            <a:r>
              <a:rPr lang="en-US" sz="3200" dirty="0">
                <a:solidFill>
                  <a:srgbClr val="0070C0"/>
                </a:solidFill>
              </a:rPr>
              <a:t>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5721" y="4574516"/>
            <a:ext cx="53340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- </a:t>
            </a:r>
            <a:r>
              <a:rPr lang="en-US" sz="3200" dirty="0" err="1" smtClean="0">
                <a:solidFill>
                  <a:srgbClr val="0070C0"/>
                </a:solidFill>
              </a:rPr>
              <a:t>Thật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tức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không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chịu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nổi</a:t>
            </a:r>
            <a:r>
              <a:rPr lang="en-US" sz="3200" dirty="0" smtClean="0">
                <a:solidFill>
                  <a:srgbClr val="0070C0"/>
                </a:solidFill>
              </a:rPr>
              <a:t>!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1781" y="2604975"/>
            <a:ext cx="38861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1/ </a:t>
            </a:r>
            <a:r>
              <a:rPr lang="en-US" sz="3200" dirty="0" err="1" smtClean="0"/>
              <a:t>Đọc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60218" y="5159291"/>
            <a:ext cx="6629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2/ </a:t>
            </a:r>
            <a:r>
              <a:rPr lang="en-US" sz="3200" dirty="0" err="1" smtClean="0"/>
              <a:t>Mỗi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trên</a:t>
            </a:r>
            <a:r>
              <a:rPr lang="en-US" sz="3200" dirty="0" smtClean="0"/>
              <a:t> </a:t>
            </a:r>
            <a:r>
              <a:rPr lang="en-US" sz="3200" dirty="0" err="1" smtClean="0"/>
              <a:t>đây</a:t>
            </a:r>
            <a:r>
              <a:rPr lang="en-US" sz="3200" dirty="0" smtClean="0"/>
              <a:t> </a:t>
            </a:r>
            <a:r>
              <a:rPr lang="en-US" sz="3200" dirty="0" err="1" smtClean="0"/>
              <a:t>bộc</a:t>
            </a:r>
            <a:r>
              <a:rPr lang="en-US" sz="3200" dirty="0" smtClean="0"/>
              <a:t> </a:t>
            </a:r>
            <a:r>
              <a:rPr lang="en-US" sz="3200" dirty="0" err="1" smtClean="0"/>
              <a:t>lộ</a:t>
            </a:r>
            <a:r>
              <a:rPr lang="en-US" sz="3200" dirty="0" smtClean="0"/>
              <a:t> </a:t>
            </a:r>
            <a:r>
              <a:rPr lang="en-US" sz="3200" dirty="0" err="1" smtClean="0"/>
              <a:t>cảm</a:t>
            </a:r>
            <a:r>
              <a:rPr lang="en-US" sz="3200" dirty="0" smtClean="0"/>
              <a:t> </a:t>
            </a:r>
            <a:r>
              <a:rPr lang="en-US" sz="3200" dirty="0" err="1" smtClean="0"/>
              <a:t>xúc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04799" y="5666601"/>
            <a:ext cx="72390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 3/ </a:t>
            </a:r>
            <a:r>
              <a:rPr lang="en-US" sz="3000" dirty="0" err="1" smtClean="0"/>
              <a:t>Cuối</a:t>
            </a:r>
            <a:r>
              <a:rPr lang="en-US" sz="3000" dirty="0" smtClean="0"/>
              <a:t> </a:t>
            </a:r>
            <a:r>
              <a:rPr lang="en-US" sz="3000" dirty="0" err="1" smtClean="0"/>
              <a:t>mỗi</a:t>
            </a:r>
            <a:r>
              <a:rPr lang="en-US" sz="3000" dirty="0" smtClean="0"/>
              <a:t> </a:t>
            </a:r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có</a:t>
            </a:r>
            <a:r>
              <a:rPr lang="en-US" sz="3000" dirty="0" smtClean="0"/>
              <a:t> </a:t>
            </a:r>
            <a:r>
              <a:rPr lang="en-US" sz="3000" dirty="0" err="1" smtClean="0"/>
              <a:t>dấu</a:t>
            </a:r>
            <a:r>
              <a:rPr lang="en-US" sz="3000" dirty="0" smtClean="0"/>
              <a:t> </a:t>
            </a:r>
            <a:r>
              <a:rPr lang="en-US" sz="3000" dirty="0" err="1" smtClean="0"/>
              <a:t>gì</a:t>
            </a:r>
            <a:r>
              <a:rPr lang="en-US" sz="3000" dirty="0" smtClean="0"/>
              <a:t>?</a:t>
            </a:r>
            <a:endParaRPr lang="en-US" sz="3000" dirty="0"/>
          </a:p>
        </p:txBody>
      </p:sp>
      <p:sp>
        <p:nvSpPr>
          <p:cNvPr id="15" name="TextBox 14"/>
          <p:cNvSpPr txBox="1"/>
          <p:nvPr/>
        </p:nvSpPr>
        <p:spPr>
          <a:xfrm>
            <a:off x="266698" y="6096000"/>
            <a:ext cx="832658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 4/</a:t>
            </a:r>
            <a:r>
              <a:rPr lang="en-US" sz="3000" dirty="0" err="1" smtClean="0"/>
              <a:t>Trong</a:t>
            </a:r>
            <a:r>
              <a:rPr lang="en-US" sz="3000" dirty="0" smtClean="0"/>
              <a:t> </a:t>
            </a:r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cảm</a:t>
            </a:r>
            <a:r>
              <a:rPr lang="en-US" sz="3000" dirty="0" smtClean="0"/>
              <a:t> </a:t>
            </a:r>
            <a:r>
              <a:rPr lang="en-US" sz="3000" dirty="0" err="1" smtClean="0"/>
              <a:t>thường</a:t>
            </a:r>
            <a:r>
              <a:rPr lang="en-US" sz="3000" dirty="0" smtClean="0"/>
              <a:t> </a:t>
            </a:r>
            <a:r>
              <a:rPr lang="en-US" sz="3000" dirty="0" err="1" smtClean="0"/>
              <a:t>có</a:t>
            </a:r>
            <a:r>
              <a:rPr lang="en-US" sz="3000" dirty="0" smtClean="0"/>
              <a:t> </a:t>
            </a:r>
            <a:r>
              <a:rPr lang="en-US" sz="3000" dirty="0" err="1" smtClean="0"/>
              <a:t>những</a:t>
            </a:r>
            <a:r>
              <a:rPr lang="en-US" sz="3000" dirty="0" smtClean="0"/>
              <a:t> </a:t>
            </a:r>
            <a:r>
              <a:rPr lang="en-US" sz="3000" dirty="0" err="1" smtClean="0"/>
              <a:t>từ</a:t>
            </a:r>
            <a:r>
              <a:rPr lang="en-US" sz="3000" dirty="0" smtClean="0"/>
              <a:t> </a:t>
            </a:r>
            <a:r>
              <a:rPr lang="en-US" sz="3000" dirty="0" err="1" smtClean="0"/>
              <a:t>ngữ</a:t>
            </a:r>
            <a:r>
              <a:rPr lang="en-US" sz="3000" dirty="0" smtClean="0"/>
              <a:t> </a:t>
            </a:r>
            <a:r>
              <a:rPr lang="en-US" sz="3000" dirty="0" err="1" smtClean="0"/>
              <a:t>nào</a:t>
            </a:r>
            <a:r>
              <a:rPr lang="en-US" sz="3000" dirty="0" smtClean="0"/>
              <a:t> ?</a:t>
            </a:r>
            <a:endParaRPr lang="en-US" sz="3000" dirty="0"/>
          </a:p>
        </p:txBody>
      </p:sp>
      <p:pic>
        <p:nvPicPr>
          <p:cNvPr id="17" name="Picture 16" descr="IMG (2)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722" y="1723686"/>
            <a:ext cx="1567298" cy="1232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236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1" y="1138911"/>
            <a:ext cx="813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30C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A/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2178838"/>
            <a:ext cx="8839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err="1" smtClean="0">
                <a:solidFill>
                  <a:srgbClr val="0070C0"/>
                </a:solidFill>
              </a:rPr>
              <a:t>Ghi</a:t>
            </a:r>
            <a:r>
              <a:rPr lang="en-US" sz="3600" b="1" u="sng" dirty="0" smtClean="0">
                <a:solidFill>
                  <a:srgbClr val="0070C0"/>
                </a:solidFill>
              </a:rPr>
              <a:t> </a:t>
            </a:r>
            <a:r>
              <a:rPr lang="en-US" sz="3600" b="1" u="sng" dirty="0" err="1" smtClean="0">
                <a:solidFill>
                  <a:srgbClr val="0070C0"/>
                </a:solidFill>
              </a:rPr>
              <a:t>nhớ</a:t>
            </a:r>
            <a:r>
              <a:rPr lang="en-US" sz="3600" b="1" u="sng" dirty="0" smtClean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: </a:t>
            </a:r>
          </a:p>
          <a:p>
            <a:pPr marL="342900" indent="-342900">
              <a:buAutoNum type="arabicPeriod"/>
            </a:pPr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cảm</a:t>
            </a:r>
            <a:r>
              <a:rPr lang="en-US" sz="3600" dirty="0" smtClean="0"/>
              <a:t> (</a:t>
            </a:r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cảm</a:t>
            </a:r>
            <a:r>
              <a:rPr lang="en-US" sz="3600" dirty="0" smtClean="0"/>
              <a:t> </a:t>
            </a:r>
            <a:r>
              <a:rPr lang="en-US" sz="3600" dirty="0" err="1" smtClean="0"/>
              <a:t>thán</a:t>
            </a:r>
            <a:r>
              <a:rPr lang="en-US" sz="3600" dirty="0" smtClean="0"/>
              <a:t>) </a:t>
            </a:r>
            <a:r>
              <a:rPr lang="en-US" sz="3600" dirty="0" err="1" smtClean="0"/>
              <a:t>là</a:t>
            </a:r>
            <a:r>
              <a:rPr lang="en-US" sz="3600" dirty="0" smtClean="0"/>
              <a:t> </a:t>
            </a:r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dùng</a:t>
            </a:r>
            <a:r>
              <a:rPr lang="en-US" sz="3600" dirty="0" smtClean="0"/>
              <a:t> </a:t>
            </a:r>
            <a:r>
              <a:rPr lang="en-US" sz="3600" dirty="0" err="1" smtClean="0"/>
              <a:t>để</a:t>
            </a:r>
            <a:r>
              <a:rPr lang="en-US" sz="3600" dirty="0" smtClean="0"/>
              <a:t> </a:t>
            </a:r>
            <a:r>
              <a:rPr lang="en-US" sz="3600" dirty="0" err="1" smtClean="0"/>
              <a:t>bộc</a:t>
            </a:r>
            <a:r>
              <a:rPr lang="en-US" sz="3600" dirty="0" smtClean="0"/>
              <a:t> </a:t>
            </a:r>
            <a:r>
              <a:rPr lang="en-US" sz="3600" dirty="0" err="1" smtClean="0"/>
              <a:t>lộ</a:t>
            </a:r>
            <a:r>
              <a:rPr lang="en-US" sz="3600" dirty="0" smtClean="0"/>
              <a:t> </a:t>
            </a:r>
            <a:r>
              <a:rPr lang="en-US" sz="3600" dirty="0" err="1" smtClean="0"/>
              <a:t>cảm</a:t>
            </a:r>
            <a:r>
              <a:rPr lang="en-US" sz="3600" dirty="0" smtClean="0"/>
              <a:t> </a:t>
            </a:r>
            <a:r>
              <a:rPr lang="en-US" sz="3600" dirty="0" err="1" smtClean="0"/>
              <a:t>xúc</a:t>
            </a:r>
            <a:r>
              <a:rPr lang="en-US" sz="3600" dirty="0" smtClean="0"/>
              <a:t> ( </a:t>
            </a:r>
            <a:r>
              <a:rPr lang="en-US" sz="3600" dirty="0" err="1" smtClean="0"/>
              <a:t>vui</a:t>
            </a:r>
            <a:r>
              <a:rPr lang="en-US" sz="3600" dirty="0" smtClean="0"/>
              <a:t> </a:t>
            </a:r>
            <a:r>
              <a:rPr lang="en-US" sz="3600" dirty="0" err="1" smtClean="0"/>
              <a:t>mừng</a:t>
            </a:r>
            <a:r>
              <a:rPr lang="en-US" sz="3600" dirty="0" smtClean="0"/>
              <a:t>, </a:t>
            </a:r>
            <a:r>
              <a:rPr lang="en-US" sz="3600" dirty="0" err="1" smtClean="0"/>
              <a:t>thán</a:t>
            </a:r>
            <a:r>
              <a:rPr lang="en-US" sz="3600" dirty="0" smtClean="0"/>
              <a:t> </a:t>
            </a:r>
            <a:r>
              <a:rPr lang="en-US" sz="3600" dirty="0" err="1" smtClean="0"/>
              <a:t>phục</a:t>
            </a:r>
            <a:r>
              <a:rPr lang="en-US" sz="3600" dirty="0" smtClean="0"/>
              <a:t>, </a:t>
            </a:r>
            <a:r>
              <a:rPr lang="en-US" sz="3600" dirty="0" err="1" smtClean="0"/>
              <a:t>đau</a:t>
            </a:r>
            <a:r>
              <a:rPr lang="en-US" sz="3600" dirty="0" smtClean="0"/>
              <a:t> </a:t>
            </a:r>
            <a:r>
              <a:rPr lang="en-US" sz="3600" dirty="0" err="1" smtClean="0"/>
              <a:t>xót</a:t>
            </a:r>
            <a:r>
              <a:rPr lang="en-US" sz="3600" dirty="0" smtClean="0"/>
              <a:t>, </a:t>
            </a:r>
            <a:r>
              <a:rPr lang="en-US" sz="3600" dirty="0" err="1" smtClean="0"/>
              <a:t>ngạc</a:t>
            </a:r>
            <a:r>
              <a:rPr lang="en-US" sz="3600" dirty="0" smtClean="0"/>
              <a:t> </a:t>
            </a:r>
            <a:r>
              <a:rPr lang="en-US" sz="3600" dirty="0" err="1" smtClean="0"/>
              <a:t>nhiên</a:t>
            </a:r>
            <a:r>
              <a:rPr lang="en-US" sz="3600" dirty="0" smtClean="0"/>
              <a:t>…) </a:t>
            </a:r>
            <a:r>
              <a:rPr lang="en-US" sz="3600" dirty="0" err="1" smtClean="0"/>
              <a:t>của</a:t>
            </a:r>
            <a:r>
              <a:rPr lang="en-US" sz="3600" dirty="0" smtClean="0"/>
              <a:t> </a:t>
            </a:r>
            <a:r>
              <a:rPr lang="en-US" sz="3600" dirty="0" err="1" smtClean="0"/>
              <a:t>người</a:t>
            </a:r>
            <a:r>
              <a:rPr lang="en-US" sz="3600" dirty="0" smtClean="0"/>
              <a:t> </a:t>
            </a:r>
            <a:r>
              <a:rPr lang="en-US" sz="3600" dirty="0" err="1" smtClean="0"/>
              <a:t>nói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2. </a:t>
            </a:r>
            <a:r>
              <a:rPr lang="en-US" sz="3600" dirty="0" err="1" smtClean="0"/>
              <a:t>Trong</a:t>
            </a:r>
            <a:r>
              <a:rPr lang="en-US" sz="3600" dirty="0" smtClean="0"/>
              <a:t> </a:t>
            </a:r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cảm</a:t>
            </a:r>
            <a:r>
              <a:rPr lang="en-US" sz="3600" dirty="0" smtClean="0"/>
              <a:t>, </a:t>
            </a:r>
            <a:r>
              <a:rPr lang="en-US" sz="3600" dirty="0" err="1" smtClean="0"/>
              <a:t>thường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các</a:t>
            </a:r>
            <a:r>
              <a:rPr lang="en-US" sz="3600" dirty="0" smtClean="0"/>
              <a:t> </a:t>
            </a:r>
            <a:r>
              <a:rPr lang="en-US" sz="3600" dirty="0" err="1" smtClean="0"/>
              <a:t>từ</a:t>
            </a:r>
            <a:r>
              <a:rPr lang="en-US" sz="3600" dirty="0" smtClean="0"/>
              <a:t> </a:t>
            </a:r>
            <a:r>
              <a:rPr lang="en-US" sz="3600" dirty="0" err="1" smtClean="0"/>
              <a:t>ngữ</a:t>
            </a:r>
            <a:r>
              <a:rPr lang="en-US" sz="3600" dirty="0" smtClean="0"/>
              <a:t> : </a:t>
            </a:r>
            <a:r>
              <a:rPr lang="en-US" sz="3600" dirty="0" err="1" smtClean="0"/>
              <a:t>ôi</a:t>
            </a:r>
            <a:r>
              <a:rPr lang="en-US" sz="3600" dirty="0" smtClean="0"/>
              <a:t>, </a:t>
            </a:r>
            <a:r>
              <a:rPr lang="en-US" sz="3600" dirty="0" err="1" smtClean="0"/>
              <a:t>chao</a:t>
            </a:r>
            <a:r>
              <a:rPr lang="en-US" sz="3600" dirty="0" smtClean="0"/>
              <a:t>, </a:t>
            </a:r>
            <a:r>
              <a:rPr lang="en-US" sz="3600" dirty="0" err="1" smtClean="0"/>
              <a:t>chà</a:t>
            </a:r>
            <a:r>
              <a:rPr lang="en-US" sz="3600" dirty="0" smtClean="0"/>
              <a:t>, </a:t>
            </a:r>
            <a:r>
              <a:rPr lang="en-US" sz="3600" dirty="0" err="1" smtClean="0"/>
              <a:t>trời</a:t>
            </a:r>
            <a:r>
              <a:rPr lang="en-US" sz="3600" dirty="0" smtClean="0"/>
              <a:t>, </a:t>
            </a:r>
            <a:r>
              <a:rPr lang="en-US" sz="3600" dirty="0" err="1" smtClean="0"/>
              <a:t>quá</a:t>
            </a:r>
            <a:r>
              <a:rPr lang="en-US" sz="3600" dirty="0" smtClean="0"/>
              <a:t>, </a:t>
            </a:r>
            <a:r>
              <a:rPr lang="en-US" sz="3600" dirty="0" err="1" smtClean="0"/>
              <a:t>lắm</a:t>
            </a:r>
            <a:r>
              <a:rPr lang="en-US" sz="3600" dirty="0" smtClean="0"/>
              <a:t>, </a:t>
            </a:r>
            <a:r>
              <a:rPr lang="en-US" sz="3600" dirty="0" err="1" smtClean="0"/>
              <a:t>thật</a:t>
            </a:r>
            <a:r>
              <a:rPr lang="en-US" sz="3600" dirty="0" smtClean="0"/>
              <a:t>,…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</a:t>
            </a:r>
            <a:r>
              <a:rPr lang="en-US" sz="3600" dirty="0" err="1" smtClean="0"/>
              <a:t>Khi</a:t>
            </a:r>
            <a:r>
              <a:rPr lang="en-US" sz="3600" dirty="0" smtClean="0"/>
              <a:t> </a:t>
            </a:r>
            <a:r>
              <a:rPr lang="en-US" sz="3600" dirty="0" err="1" smtClean="0"/>
              <a:t>viết</a:t>
            </a:r>
            <a:r>
              <a:rPr lang="en-US" sz="3600" dirty="0" smtClean="0"/>
              <a:t>, </a:t>
            </a:r>
            <a:r>
              <a:rPr lang="en-US" sz="3600" dirty="0" err="1" smtClean="0"/>
              <a:t>cuối</a:t>
            </a:r>
            <a:r>
              <a:rPr lang="en-US" sz="3600" dirty="0" smtClean="0"/>
              <a:t> </a:t>
            </a:r>
            <a:r>
              <a:rPr lang="en-US" sz="3600" dirty="0" err="1" smtClean="0"/>
              <a:t>câu</a:t>
            </a:r>
            <a:r>
              <a:rPr lang="en-US" sz="3600" dirty="0" smtClean="0"/>
              <a:t> </a:t>
            </a:r>
            <a:r>
              <a:rPr lang="en-US" sz="3600" dirty="0" err="1" smtClean="0"/>
              <a:t>cảm</a:t>
            </a:r>
            <a:r>
              <a:rPr lang="en-US" sz="3600" dirty="0" smtClean="0"/>
              <a:t> </a:t>
            </a:r>
            <a:r>
              <a:rPr lang="en-US" sz="3600" dirty="0" err="1" smtClean="0"/>
              <a:t>có</a:t>
            </a:r>
            <a:r>
              <a:rPr lang="en-US" sz="3600" dirty="0" smtClean="0"/>
              <a:t> </a:t>
            </a:r>
            <a:r>
              <a:rPr lang="en-US" sz="3600" dirty="0" err="1" smtClean="0"/>
              <a:t>dấu</a:t>
            </a:r>
            <a:r>
              <a:rPr lang="en-US" sz="3600" dirty="0" smtClean="0"/>
              <a:t> </a:t>
            </a:r>
            <a:r>
              <a:rPr lang="en-US" sz="3600" dirty="0" err="1" smtClean="0"/>
              <a:t>chấm</a:t>
            </a:r>
            <a:r>
              <a:rPr lang="en-US" sz="3600" dirty="0" smtClean="0"/>
              <a:t> than (!).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021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1" y="1138911"/>
            <a:ext cx="813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30C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723686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199" y="2286000"/>
            <a:ext cx="7252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Chuyển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kể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 </a:t>
            </a:r>
            <a:r>
              <a:rPr lang="en-US" sz="3200" dirty="0" err="1" smtClean="0"/>
              <a:t>thành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cảm</a:t>
            </a:r>
            <a:r>
              <a:rPr lang="en-US" sz="3200" dirty="0" smtClean="0"/>
              <a:t> : </a:t>
            </a:r>
            <a:endParaRPr lang="en-US" sz="3200" dirty="0"/>
          </a:p>
        </p:txBody>
      </p:sp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9" y="2286000"/>
            <a:ext cx="1295400" cy="11402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068792"/>
              </p:ext>
            </p:extLst>
          </p:nvPr>
        </p:nvGraphicFramePr>
        <p:xfrm>
          <a:off x="1350819" y="2956560"/>
          <a:ext cx="7640782" cy="3703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830781"/>
                <a:gridCol w="3810001"/>
              </a:tblGrid>
              <a:tr h="6858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         </a:t>
                      </a:r>
                      <a:r>
                        <a:rPr lang="en-US" sz="2800" dirty="0" err="1" smtClean="0"/>
                        <a:t>Câu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kể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              </a:t>
                      </a:r>
                      <a:r>
                        <a:rPr lang="en-US" sz="2800" dirty="0" err="1" smtClean="0"/>
                        <a:t>Câu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cảm</a:t>
                      </a:r>
                      <a:endParaRPr lang="en-US" sz="2800" dirty="0"/>
                    </a:p>
                  </a:txBody>
                  <a:tcPr/>
                </a:tc>
              </a:tr>
              <a:tr h="853440"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C00000"/>
                          </a:solidFill>
                        </a:rPr>
                        <a:t>M: </a:t>
                      </a:r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1. Con </a:t>
                      </a:r>
                      <a:r>
                        <a:rPr lang="en-US" sz="2800" b="1" dirty="0" err="1" smtClean="0">
                          <a:solidFill>
                            <a:srgbClr val="0070C0"/>
                          </a:solidFill>
                        </a:rPr>
                        <a:t>mèo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này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bắt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chuột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giỏi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.</a:t>
                      </a:r>
                      <a:endParaRPr lang="en-US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rgbClr val="0070C0"/>
                          </a:solidFill>
                        </a:rPr>
                        <a:t>Ôi</a:t>
                      </a:r>
                      <a:r>
                        <a:rPr lang="en-US" sz="2800" b="1" dirty="0" smtClean="0">
                          <a:solidFill>
                            <a:srgbClr val="0070C0"/>
                          </a:solidFill>
                        </a:rPr>
                        <a:t>,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con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mèo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này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bắt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chuột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giỏi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rgbClr val="0070C0"/>
                          </a:solidFill>
                        </a:rPr>
                        <a:t>quá</a:t>
                      </a:r>
                      <a:r>
                        <a:rPr lang="en-US" sz="2800" b="1" baseline="0" dirty="0" smtClean="0">
                          <a:solidFill>
                            <a:srgbClr val="0070C0"/>
                          </a:solidFill>
                        </a:rPr>
                        <a:t>!</a:t>
                      </a:r>
                      <a:endParaRPr lang="en-US" sz="2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44196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2. </a:t>
                      </a:r>
                      <a:r>
                        <a:rPr lang="en-US" sz="2800" dirty="0" err="1" smtClean="0"/>
                        <a:t>Trời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rét</a:t>
                      </a:r>
                      <a:r>
                        <a:rPr lang="en-US" sz="2800" baseline="0" dirty="0" smtClean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3. </a:t>
                      </a:r>
                      <a:r>
                        <a:rPr lang="en-US" sz="2800" dirty="0" err="1" smtClean="0"/>
                        <a:t>Bạn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Ngân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chăm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chỉ</a:t>
                      </a:r>
                      <a:r>
                        <a:rPr lang="en-US" sz="2800" baseline="0" dirty="0" smtClean="0"/>
                        <a:t>.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4. </a:t>
                      </a:r>
                      <a:r>
                        <a:rPr lang="en-US" sz="2800" dirty="0" err="1" smtClean="0"/>
                        <a:t>Bạn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Giang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học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baseline="0" dirty="0" err="1" smtClean="0"/>
                        <a:t>giỏi</a:t>
                      </a:r>
                      <a:r>
                        <a:rPr lang="en-US" sz="2800" baseline="0" dirty="0" smtClean="0"/>
                        <a:t>.</a:t>
                      </a:r>
                    </a:p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226625" y="4538990"/>
            <a:ext cx="3626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Ôi,trời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rét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quá</a:t>
            </a:r>
            <a:r>
              <a:rPr lang="en-US" sz="2800" b="1" dirty="0" smtClean="0">
                <a:solidFill>
                  <a:srgbClr val="C00000"/>
                </a:solidFill>
              </a:rPr>
              <a:t>!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26626" y="5055701"/>
            <a:ext cx="4086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Bạn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Ngân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chăm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chỉ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quá</a:t>
            </a:r>
            <a:r>
              <a:rPr lang="en-US" sz="2800" b="1" dirty="0" smtClean="0">
                <a:solidFill>
                  <a:srgbClr val="C00000"/>
                </a:solidFill>
              </a:rPr>
              <a:t> !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0255" y="5715000"/>
            <a:ext cx="357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C00000"/>
                </a:solidFill>
              </a:rPr>
              <a:t>Chà</a:t>
            </a:r>
            <a:r>
              <a:rPr lang="en-US" sz="2800" b="1" dirty="0" smtClean="0">
                <a:solidFill>
                  <a:srgbClr val="C00000"/>
                </a:solidFill>
              </a:rPr>
              <a:t>, </a:t>
            </a:r>
            <a:r>
              <a:rPr lang="en-US" sz="2800" b="1" dirty="0" err="1" smtClean="0">
                <a:solidFill>
                  <a:srgbClr val="C00000"/>
                </a:solidFill>
              </a:rPr>
              <a:t>bạn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Giang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học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giỏi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ghê</a:t>
            </a:r>
            <a:r>
              <a:rPr lang="en-US" sz="2800" b="1" dirty="0" smtClean="0">
                <a:solidFill>
                  <a:srgbClr val="C00000"/>
                </a:solidFill>
              </a:rPr>
              <a:t>!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43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1" y="1138911"/>
            <a:ext cx="813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30C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37855" y="2286000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 </a:t>
            </a:r>
            <a:r>
              <a:rPr lang="en-US" sz="3200" dirty="0" err="1" smtClean="0"/>
              <a:t>Đặt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cảm</a:t>
            </a:r>
            <a:r>
              <a:rPr lang="en-US" sz="3200" dirty="0" smtClean="0"/>
              <a:t> </a:t>
            </a:r>
            <a:r>
              <a:rPr lang="en-US" sz="3200" dirty="0" err="1" smtClean="0"/>
              <a:t>cho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tình</a:t>
            </a:r>
            <a:r>
              <a:rPr lang="en-US" sz="3200" dirty="0" smtClean="0"/>
              <a:t> </a:t>
            </a:r>
            <a:r>
              <a:rPr lang="en-US" sz="3200" dirty="0" err="1" smtClean="0"/>
              <a:t>huống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: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2856142"/>
            <a:ext cx="854825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a/ </a:t>
            </a:r>
            <a:r>
              <a:rPr lang="en-US" sz="3000" dirty="0" err="1" smtClean="0"/>
              <a:t>Cô</a:t>
            </a:r>
            <a:r>
              <a:rPr lang="en-US" sz="3000" dirty="0" smtClean="0"/>
              <a:t> </a:t>
            </a:r>
            <a:r>
              <a:rPr lang="en-US" sz="3000" dirty="0" err="1" smtClean="0"/>
              <a:t>giáo</a:t>
            </a:r>
            <a:r>
              <a:rPr lang="en-US" sz="3000" dirty="0" smtClean="0"/>
              <a:t> </a:t>
            </a:r>
            <a:r>
              <a:rPr lang="en-US" sz="3000" dirty="0" err="1" smtClean="0"/>
              <a:t>ra</a:t>
            </a:r>
            <a:r>
              <a:rPr lang="en-US" sz="3000" dirty="0" smtClean="0"/>
              <a:t> </a:t>
            </a:r>
            <a:r>
              <a:rPr lang="en-US" sz="3000" dirty="0" err="1" smtClean="0"/>
              <a:t>một</a:t>
            </a:r>
            <a:r>
              <a:rPr lang="en-US" sz="3000" dirty="0" smtClean="0"/>
              <a:t> </a:t>
            </a:r>
            <a:r>
              <a:rPr lang="en-US" sz="3000" dirty="0" err="1" smtClean="0"/>
              <a:t>bài</a:t>
            </a:r>
            <a:r>
              <a:rPr lang="en-US" sz="3000" dirty="0" smtClean="0"/>
              <a:t> </a:t>
            </a:r>
            <a:r>
              <a:rPr lang="en-US" sz="3000" dirty="0" err="1" smtClean="0"/>
              <a:t>toán</a:t>
            </a:r>
            <a:r>
              <a:rPr lang="en-US" sz="3000" dirty="0" smtClean="0"/>
              <a:t> </a:t>
            </a:r>
            <a:r>
              <a:rPr lang="en-US" sz="3000" dirty="0" err="1" smtClean="0"/>
              <a:t>khó</a:t>
            </a:r>
            <a:r>
              <a:rPr lang="en-US" sz="3000" dirty="0" smtClean="0"/>
              <a:t>, </a:t>
            </a:r>
            <a:r>
              <a:rPr lang="en-US" sz="3000" dirty="0" err="1" smtClean="0"/>
              <a:t>cả</a:t>
            </a:r>
            <a:r>
              <a:rPr lang="en-US" sz="3000" dirty="0" smtClean="0"/>
              <a:t> </a:t>
            </a:r>
            <a:r>
              <a:rPr lang="en-US" sz="3000" dirty="0" err="1" smtClean="0"/>
              <a:t>lớp</a:t>
            </a:r>
            <a:r>
              <a:rPr lang="en-US" sz="3000" dirty="0" smtClean="0"/>
              <a:t> </a:t>
            </a:r>
            <a:r>
              <a:rPr lang="en-US" sz="3000" dirty="0" err="1" smtClean="0"/>
              <a:t>chỉ</a:t>
            </a:r>
            <a:r>
              <a:rPr lang="en-US" sz="3000" dirty="0" smtClean="0"/>
              <a:t> </a:t>
            </a:r>
            <a:r>
              <a:rPr lang="en-US" sz="3000" dirty="0" err="1" smtClean="0"/>
              <a:t>có</a:t>
            </a:r>
            <a:r>
              <a:rPr lang="en-US" sz="3000" dirty="0" smtClean="0"/>
              <a:t> </a:t>
            </a:r>
            <a:r>
              <a:rPr lang="en-US" sz="3000" dirty="0" err="1" smtClean="0"/>
              <a:t>bạn</a:t>
            </a:r>
            <a:r>
              <a:rPr lang="en-US" sz="3000" dirty="0" smtClean="0"/>
              <a:t> </a:t>
            </a:r>
            <a:r>
              <a:rPr lang="en-US" sz="3000" dirty="0" err="1" smtClean="0"/>
              <a:t>Lê</a:t>
            </a:r>
            <a:r>
              <a:rPr lang="en-US" sz="3000" dirty="0" smtClean="0"/>
              <a:t> </a:t>
            </a:r>
            <a:r>
              <a:rPr lang="en-US" sz="3000" dirty="0" err="1" smtClean="0"/>
              <a:t>làm</a:t>
            </a:r>
            <a:r>
              <a:rPr lang="en-US" sz="3000" dirty="0" smtClean="0"/>
              <a:t> </a:t>
            </a:r>
            <a:r>
              <a:rPr lang="en-US" sz="3000" dirty="0" err="1" smtClean="0"/>
              <a:t>được</a:t>
            </a:r>
            <a:r>
              <a:rPr lang="en-US" sz="3000" dirty="0" smtClean="0"/>
              <a:t>. </a:t>
            </a:r>
            <a:r>
              <a:rPr lang="en-US" sz="3000" dirty="0" err="1" smtClean="0"/>
              <a:t>Hãy</a:t>
            </a:r>
            <a:r>
              <a:rPr lang="en-US" sz="3000" dirty="0" smtClean="0"/>
              <a:t> </a:t>
            </a:r>
            <a:r>
              <a:rPr lang="en-US" sz="3000" dirty="0" err="1" smtClean="0"/>
              <a:t>đặt</a:t>
            </a:r>
            <a:r>
              <a:rPr lang="en-US" sz="3000" dirty="0" smtClean="0"/>
              <a:t> </a:t>
            </a:r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để</a:t>
            </a:r>
            <a:r>
              <a:rPr lang="en-US" sz="3000" dirty="0" smtClean="0"/>
              <a:t> </a:t>
            </a:r>
            <a:r>
              <a:rPr lang="en-US" sz="3000" dirty="0" err="1" smtClean="0"/>
              <a:t>bày</a:t>
            </a:r>
            <a:r>
              <a:rPr lang="en-US" sz="3000" dirty="0" smtClean="0"/>
              <a:t> </a:t>
            </a:r>
            <a:r>
              <a:rPr lang="en-US" sz="3000" dirty="0" err="1" smtClean="0"/>
              <a:t>tỏ</a:t>
            </a:r>
            <a:r>
              <a:rPr lang="en-US" sz="3000" dirty="0" smtClean="0"/>
              <a:t> </a:t>
            </a:r>
            <a:r>
              <a:rPr lang="en-US" sz="3000" dirty="0" err="1" smtClean="0"/>
              <a:t>sự</a:t>
            </a:r>
            <a:r>
              <a:rPr lang="en-US" sz="3000" dirty="0" smtClean="0"/>
              <a:t> </a:t>
            </a:r>
            <a:r>
              <a:rPr lang="en-US" sz="3000" dirty="0" err="1" smtClean="0"/>
              <a:t>thán</a:t>
            </a:r>
            <a:r>
              <a:rPr lang="en-US" sz="3000" dirty="0" smtClean="0"/>
              <a:t> </a:t>
            </a:r>
            <a:r>
              <a:rPr lang="en-US" sz="3000" dirty="0" err="1" smtClean="0"/>
              <a:t>phục</a:t>
            </a:r>
            <a:r>
              <a:rPr lang="en-US" sz="3000" dirty="0" smtClean="0"/>
              <a:t> </a:t>
            </a:r>
            <a:r>
              <a:rPr lang="en-US" sz="3000" dirty="0" err="1" smtClean="0"/>
              <a:t>bạn</a:t>
            </a:r>
            <a:r>
              <a:rPr lang="en-US" sz="3000" dirty="0" smtClean="0"/>
              <a:t>.</a:t>
            </a:r>
          </a:p>
          <a:p>
            <a:r>
              <a:rPr lang="en-US" sz="3000" b="1" dirty="0" smtClean="0">
                <a:solidFill>
                  <a:srgbClr val="0070C0"/>
                </a:solidFill>
              </a:rPr>
              <a:t>M: </a:t>
            </a:r>
            <a:r>
              <a:rPr lang="en-US" sz="3000" b="1" dirty="0" err="1" smtClean="0">
                <a:solidFill>
                  <a:srgbClr val="0070C0"/>
                </a:solidFill>
              </a:rPr>
              <a:t>Lê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</a:rPr>
              <a:t>tuyệt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</a:rPr>
              <a:t>thật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err="1" smtClean="0">
                <a:solidFill>
                  <a:srgbClr val="0070C0"/>
                </a:solidFill>
              </a:rPr>
              <a:t>đấy</a:t>
            </a:r>
            <a:r>
              <a:rPr lang="en-US" sz="3000" b="1" dirty="0" smtClean="0">
                <a:solidFill>
                  <a:srgbClr val="0070C0"/>
                </a:solidFill>
              </a:rPr>
              <a:t>!</a:t>
            </a:r>
            <a:endParaRPr lang="en-US" sz="30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7090" y="4365425"/>
            <a:ext cx="854825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b/ </a:t>
            </a:r>
            <a:r>
              <a:rPr lang="en-US" sz="3000" dirty="0" err="1" smtClean="0"/>
              <a:t>Vào</a:t>
            </a:r>
            <a:r>
              <a:rPr lang="en-US" sz="3000" dirty="0" smtClean="0"/>
              <a:t> </a:t>
            </a:r>
            <a:r>
              <a:rPr lang="en-US" sz="3000" dirty="0" err="1" smtClean="0"/>
              <a:t>ngày</a:t>
            </a:r>
            <a:r>
              <a:rPr lang="en-US" sz="3000" dirty="0" smtClean="0"/>
              <a:t> </a:t>
            </a:r>
            <a:r>
              <a:rPr lang="en-US" sz="3000" dirty="0" err="1" smtClean="0"/>
              <a:t>sinh</a:t>
            </a:r>
            <a:r>
              <a:rPr lang="en-US" sz="3000" dirty="0" smtClean="0"/>
              <a:t> </a:t>
            </a:r>
            <a:r>
              <a:rPr lang="en-US" sz="3000" dirty="0" err="1" smtClean="0"/>
              <a:t>nhật</a:t>
            </a:r>
            <a:r>
              <a:rPr lang="en-US" sz="3000" dirty="0" smtClean="0"/>
              <a:t> </a:t>
            </a:r>
            <a:r>
              <a:rPr lang="en-US" sz="3000" dirty="0" err="1" smtClean="0"/>
              <a:t>của</a:t>
            </a:r>
            <a:r>
              <a:rPr lang="en-US" sz="3000" dirty="0" smtClean="0"/>
              <a:t> </a:t>
            </a:r>
            <a:r>
              <a:rPr lang="en-US" sz="3000" dirty="0" err="1" smtClean="0"/>
              <a:t>em</a:t>
            </a:r>
            <a:r>
              <a:rPr lang="en-US" sz="3000" dirty="0" smtClean="0"/>
              <a:t>, </a:t>
            </a:r>
            <a:r>
              <a:rPr lang="en-US" sz="3000" dirty="0" err="1" smtClean="0"/>
              <a:t>có</a:t>
            </a:r>
            <a:r>
              <a:rPr lang="en-US" sz="3000" dirty="0" smtClean="0"/>
              <a:t> </a:t>
            </a:r>
            <a:r>
              <a:rPr lang="en-US" sz="3000" dirty="0" err="1" smtClean="0"/>
              <a:t>một</a:t>
            </a:r>
            <a:r>
              <a:rPr lang="en-US" sz="3000" dirty="0" smtClean="0"/>
              <a:t> </a:t>
            </a:r>
            <a:r>
              <a:rPr lang="en-US" sz="3000" dirty="0" err="1" smtClean="0"/>
              <a:t>bạn</a:t>
            </a:r>
            <a:r>
              <a:rPr lang="en-US" sz="3000" dirty="0" smtClean="0"/>
              <a:t> </a:t>
            </a:r>
            <a:r>
              <a:rPr lang="en-US" sz="3000" dirty="0" err="1" smtClean="0"/>
              <a:t>học</a:t>
            </a:r>
            <a:r>
              <a:rPr lang="en-US" sz="3000" dirty="0" smtClean="0"/>
              <a:t> </a:t>
            </a:r>
            <a:r>
              <a:rPr lang="en-US" sz="3000" dirty="0" err="1" smtClean="0"/>
              <a:t>cũ</a:t>
            </a:r>
            <a:r>
              <a:rPr lang="en-US" sz="3000" dirty="0" smtClean="0"/>
              <a:t> </a:t>
            </a:r>
            <a:r>
              <a:rPr lang="en-US" sz="3000" dirty="0" err="1" smtClean="0"/>
              <a:t>đã</a:t>
            </a:r>
            <a:r>
              <a:rPr lang="en-US" sz="3000" dirty="0" smtClean="0"/>
              <a:t> </a:t>
            </a:r>
            <a:r>
              <a:rPr lang="en-US" sz="3000" dirty="0" err="1" smtClean="0"/>
              <a:t>chuyển</a:t>
            </a:r>
            <a:r>
              <a:rPr lang="en-US" sz="3000" dirty="0" smtClean="0"/>
              <a:t> </a:t>
            </a:r>
            <a:r>
              <a:rPr lang="en-US" sz="3000" dirty="0" err="1" smtClean="0"/>
              <a:t>trường</a:t>
            </a:r>
            <a:r>
              <a:rPr lang="en-US" sz="3000" dirty="0" smtClean="0"/>
              <a:t> </a:t>
            </a:r>
            <a:r>
              <a:rPr lang="en-US" sz="3000" dirty="0" err="1" smtClean="0"/>
              <a:t>từ</a:t>
            </a:r>
            <a:r>
              <a:rPr lang="en-US" sz="3000" dirty="0" smtClean="0"/>
              <a:t> </a:t>
            </a:r>
            <a:r>
              <a:rPr lang="en-US" sz="3000" dirty="0" err="1" smtClean="0"/>
              <a:t>lâu</a:t>
            </a:r>
            <a:r>
              <a:rPr lang="en-US" sz="3000" dirty="0" smtClean="0"/>
              <a:t> </a:t>
            </a:r>
            <a:r>
              <a:rPr lang="en-US" sz="3000" dirty="0" err="1" smtClean="0"/>
              <a:t>bỗng</a:t>
            </a:r>
            <a:r>
              <a:rPr lang="en-US" sz="3000" dirty="0" smtClean="0"/>
              <a:t> </a:t>
            </a:r>
            <a:r>
              <a:rPr lang="en-US" sz="3000" dirty="0" err="1" smtClean="0"/>
              <a:t>tới</a:t>
            </a:r>
            <a:r>
              <a:rPr lang="en-US" sz="3000" dirty="0" smtClean="0"/>
              <a:t> </a:t>
            </a:r>
            <a:r>
              <a:rPr lang="en-US" sz="3000" dirty="0" err="1" smtClean="0"/>
              <a:t>chúc</a:t>
            </a:r>
            <a:r>
              <a:rPr lang="en-US" sz="3000" dirty="0" smtClean="0"/>
              <a:t> </a:t>
            </a:r>
            <a:r>
              <a:rPr lang="en-US" sz="3000" dirty="0" err="1" smtClean="0"/>
              <a:t>mừng</a:t>
            </a:r>
            <a:r>
              <a:rPr lang="en-US" sz="3000" dirty="0" smtClean="0"/>
              <a:t> </a:t>
            </a:r>
            <a:r>
              <a:rPr lang="en-US" sz="3000" dirty="0" err="1" smtClean="0"/>
              <a:t>em</a:t>
            </a:r>
            <a:r>
              <a:rPr lang="en-US" sz="3000" dirty="0" smtClean="0"/>
              <a:t>. </a:t>
            </a:r>
            <a:r>
              <a:rPr lang="en-US" sz="3000" dirty="0" err="1" smtClean="0"/>
              <a:t>Hãy</a:t>
            </a:r>
            <a:r>
              <a:rPr lang="en-US" sz="3000" dirty="0" smtClean="0"/>
              <a:t> </a:t>
            </a:r>
            <a:r>
              <a:rPr lang="en-US" sz="3000" dirty="0" err="1" smtClean="0"/>
              <a:t>đặt</a:t>
            </a:r>
            <a:r>
              <a:rPr lang="en-US" sz="3000" dirty="0" smtClean="0"/>
              <a:t> </a:t>
            </a:r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cảm</a:t>
            </a:r>
            <a:r>
              <a:rPr lang="en-US" sz="3000" dirty="0" smtClean="0"/>
              <a:t> </a:t>
            </a:r>
            <a:r>
              <a:rPr lang="en-US" sz="3000" dirty="0" err="1" smtClean="0"/>
              <a:t>để</a:t>
            </a:r>
            <a:r>
              <a:rPr lang="en-US" sz="3000" dirty="0" smtClean="0"/>
              <a:t> </a:t>
            </a:r>
            <a:r>
              <a:rPr lang="en-US" sz="3000" dirty="0" err="1" smtClean="0"/>
              <a:t>bày</a:t>
            </a:r>
            <a:r>
              <a:rPr lang="en-US" sz="3000" dirty="0" smtClean="0"/>
              <a:t> </a:t>
            </a:r>
            <a:r>
              <a:rPr lang="en-US" sz="3000" dirty="0" err="1" smtClean="0"/>
              <a:t>tỏ</a:t>
            </a:r>
            <a:r>
              <a:rPr lang="en-US" sz="3000" dirty="0" smtClean="0"/>
              <a:t> </a:t>
            </a:r>
            <a:r>
              <a:rPr lang="en-US" sz="3000" dirty="0" err="1" smtClean="0"/>
              <a:t>sự</a:t>
            </a:r>
            <a:r>
              <a:rPr lang="en-US" sz="3000" dirty="0" smtClean="0"/>
              <a:t> </a:t>
            </a:r>
            <a:r>
              <a:rPr lang="en-US" sz="3000" dirty="0" err="1" smtClean="0"/>
              <a:t>ngạc</a:t>
            </a:r>
            <a:r>
              <a:rPr lang="en-US" sz="3000" dirty="0" smtClean="0"/>
              <a:t> </a:t>
            </a:r>
            <a:r>
              <a:rPr lang="en-US" sz="3000" dirty="0" err="1" smtClean="0"/>
              <a:t>nhiên</a:t>
            </a:r>
            <a:r>
              <a:rPr lang="en-US" sz="3000" dirty="0" smtClean="0"/>
              <a:t> </a:t>
            </a:r>
            <a:r>
              <a:rPr lang="en-US" sz="3000" dirty="0" err="1" smtClean="0"/>
              <a:t>và</a:t>
            </a:r>
            <a:r>
              <a:rPr lang="en-US" sz="3000" dirty="0" smtClean="0"/>
              <a:t> </a:t>
            </a:r>
            <a:r>
              <a:rPr lang="en-US" sz="3000" dirty="0" err="1" smtClean="0"/>
              <a:t>vui</a:t>
            </a:r>
            <a:r>
              <a:rPr lang="en-US" sz="3000" dirty="0" smtClean="0"/>
              <a:t> </a:t>
            </a:r>
            <a:r>
              <a:rPr lang="en-US" sz="3000" dirty="0" err="1" smtClean="0"/>
              <a:t>mừng</a:t>
            </a:r>
            <a:r>
              <a:rPr lang="en-US" sz="3000" dirty="0" smtClean="0"/>
              <a:t>.</a:t>
            </a:r>
          </a:p>
          <a:p>
            <a:r>
              <a:rPr lang="en-US" sz="3000" dirty="0" smtClean="0">
                <a:solidFill>
                  <a:srgbClr val="0070C0"/>
                </a:solidFill>
              </a:rPr>
              <a:t>M: </a:t>
            </a:r>
            <a:r>
              <a:rPr lang="en-US" sz="3000" dirty="0" err="1" smtClean="0">
                <a:solidFill>
                  <a:srgbClr val="0070C0"/>
                </a:solidFill>
              </a:rPr>
              <a:t>Trời</a:t>
            </a:r>
            <a:r>
              <a:rPr lang="en-US" sz="3000" dirty="0" smtClean="0">
                <a:solidFill>
                  <a:srgbClr val="0070C0"/>
                </a:solidFill>
              </a:rPr>
              <a:t>, </a:t>
            </a:r>
            <a:r>
              <a:rPr lang="en-US" sz="3000" dirty="0" err="1" smtClean="0">
                <a:solidFill>
                  <a:srgbClr val="0070C0"/>
                </a:solidFill>
              </a:rPr>
              <a:t>lâu</a:t>
            </a:r>
            <a:r>
              <a:rPr lang="en-US" sz="3000" dirty="0" smtClean="0">
                <a:solidFill>
                  <a:srgbClr val="0070C0"/>
                </a:solidFill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</a:rPr>
              <a:t>quá</a:t>
            </a:r>
            <a:r>
              <a:rPr lang="en-US" sz="3000" dirty="0" smtClean="0">
                <a:solidFill>
                  <a:srgbClr val="0070C0"/>
                </a:solidFill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</a:rPr>
              <a:t>rồi</a:t>
            </a:r>
            <a:r>
              <a:rPr lang="en-US" sz="3000" dirty="0" smtClean="0">
                <a:solidFill>
                  <a:srgbClr val="0070C0"/>
                </a:solidFill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</a:rPr>
              <a:t>mới</a:t>
            </a:r>
            <a:r>
              <a:rPr lang="en-US" sz="3000" dirty="0" smtClean="0">
                <a:solidFill>
                  <a:srgbClr val="0070C0"/>
                </a:solidFill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</a:rPr>
              <a:t>gặp</a:t>
            </a:r>
            <a:r>
              <a:rPr lang="en-US" sz="3000" dirty="0" smtClean="0">
                <a:solidFill>
                  <a:srgbClr val="0070C0"/>
                </a:solidFill>
              </a:rPr>
              <a:t> </a:t>
            </a:r>
            <a:r>
              <a:rPr lang="en-US" sz="3000" dirty="0" err="1" smtClean="0">
                <a:solidFill>
                  <a:srgbClr val="0070C0"/>
                </a:solidFill>
              </a:rPr>
              <a:t>bạn</a:t>
            </a:r>
            <a:r>
              <a:rPr lang="en-US" sz="3000" dirty="0" smtClean="0">
                <a:solidFill>
                  <a:srgbClr val="0070C0"/>
                </a:solidFill>
              </a:rPr>
              <a:t>!</a:t>
            </a:r>
            <a:endParaRPr lang="en-US" sz="3000" dirty="0">
              <a:solidFill>
                <a:srgbClr val="0070C0"/>
              </a:solidFill>
            </a:endParaRPr>
          </a:p>
        </p:txBody>
      </p:sp>
      <p:pic>
        <p:nvPicPr>
          <p:cNvPr id="14" name="Picture 16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741" y="2064831"/>
            <a:ext cx="1509280" cy="80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2972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1" y="1138911"/>
            <a:ext cx="813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30C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75855" y="1600200"/>
            <a:ext cx="5486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B/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200" b="1" u="sng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244" y="2184974"/>
            <a:ext cx="1415844" cy="9319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28354" y="2241128"/>
            <a:ext cx="72632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3. </a:t>
            </a:r>
            <a:r>
              <a:rPr lang="en-US" sz="3000" dirty="0" err="1" smtClean="0"/>
              <a:t>Những</a:t>
            </a:r>
            <a:r>
              <a:rPr lang="en-US" sz="3000" dirty="0" smtClean="0"/>
              <a:t> </a:t>
            </a:r>
            <a:r>
              <a:rPr lang="en-US" sz="3000" dirty="0" err="1" smtClean="0"/>
              <a:t>câu</a:t>
            </a:r>
            <a:r>
              <a:rPr lang="en-US" sz="3000" dirty="0" smtClean="0"/>
              <a:t> </a:t>
            </a:r>
            <a:r>
              <a:rPr lang="en-US" sz="3000" dirty="0" err="1" smtClean="0"/>
              <a:t>cảm</a:t>
            </a:r>
            <a:r>
              <a:rPr lang="en-US" sz="3000" dirty="0" smtClean="0"/>
              <a:t> </a:t>
            </a:r>
            <a:r>
              <a:rPr lang="en-US" sz="3000" dirty="0" err="1" smtClean="0"/>
              <a:t>sau</a:t>
            </a:r>
            <a:r>
              <a:rPr lang="en-US" sz="3000" dirty="0" smtClean="0"/>
              <a:t> </a:t>
            </a:r>
            <a:r>
              <a:rPr lang="en-US" sz="3000" dirty="0" err="1" smtClean="0"/>
              <a:t>đây</a:t>
            </a:r>
            <a:r>
              <a:rPr lang="en-US" sz="3000" dirty="0" smtClean="0"/>
              <a:t> </a:t>
            </a:r>
            <a:r>
              <a:rPr lang="en-US" sz="3000" dirty="0" err="1" smtClean="0"/>
              <a:t>bộc</a:t>
            </a:r>
            <a:r>
              <a:rPr lang="en-US" sz="3000" dirty="0" smtClean="0"/>
              <a:t> </a:t>
            </a:r>
            <a:r>
              <a:rPr lang="en-US" sz="3000" dirty="0" err="1" smtClean="0"/>
              <a:t>lộ</a:t>
            </a:r>
            <a:r>
              <a:rPr lang="en-US" sz="3000" dirty="0" smtClean="0"/>
              <a:t> </a:t>
            </a:r>
            <a:r>
              <a:rPr lang="en-US" sz="3000" dirty="0" err="1" smtClean="0"/>
              <a:t>cảm</a:t>
            </a:r>
            <a:r>
              <a:rPr lang="en-US" sz="3000" dirty="0" smtClean="0"/>
              <a:t> </a:t>
            </a:r>
            <a:r>
              <a:rPr lang="en-US" sz="3000" dirty="0" err="1" smtClean="0"/>
              <a:t>xúc</a:t>
            </a:r>
            <a:r>
              <a:rPr lang="en-US" sz="3000" dirty="0" smtClean="0"/>
              <a:t> </a:t>
            </a:r>
            <a:r>
              <a:rPr lang="en-US" sz="3000" dirty="0" err="1" smtClean="0"/>
              <a:t>gì</a:t>
            </a:r>
            <a:r>
              <a:rPr lang="en-US" sz="3000" dirty="0" smtClean="0"/>
              <a:t>?</a:t>
            </a:r>
            <a:endParaRPr lang="en-US" sz="30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7069"/>
              </p:ext>
            </p:extLst>
          </p:nvPr>
        </p:nvGraphicFramePr>
        <p:xfrm>
          <a:off x="1338697" y="2795126"/>
          <a:ext cx="7514358" cy="3657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57179"/>
                <a:gridCol w="375717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     </a:t>
                      </a:r>
                      <a:r>
                        <a:rPr lang="en-US" sz="3200" dirty="0" err="1" smtClean="0"/>
                        <a:t>Câu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cảm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     </a:t>
                      </a:r>
                      <a:r>
                        <a:rPr lang="en-US" sz="3200" dirty="0" err="1" smtClean="0"/>
                        <a:t>Bộc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lộ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cảm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xúc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a/ </a:t>
                      </a:r>
                      <a:r>
                        <a:rPr lang="en-US" sz="3000" dirty="0" err="1" smtClean="0"/>
                        <a:t>Ôi</a:t>
                      </a:r>
                      <a:r>
                        <a:rPr lang="en-US" sz="3000" dirty="0" smtClean="0"/>
                        <a:t>,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en-US" sz="3000" baseline="0" dirty="0" err="1" smtClean="0"/>
                        <a:t>bạn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en-US" sz="3000" baseline="0" dirty="0" err="1" smtClean="0"/>
                        <a:t>nam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en-US" sz="3000" baseline="0" dirty="0" err="1" smtClean="0"/>
                        <a:t>đến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en-US" sz="3000" baseline="0" dirty="0" err="1" smtClean="0"/>
                        <a:t>kìa</a:t>
                      </a:r>
                      <a:r>
                        <a:rPr lang="en-US" sz="3000" baseline="0" dirty="0" smtClean="0"/>
                        <a:t>!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b/ Ô,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en-US" sz="3000" baseline="0" dirty="0" err="1" smtClean="0"/>
                        <a:t>bạn</a:t>
                      </a:r>
                      <a:r>
                        <a:rPr lang="en-US" sz="3000" baseline="0" dirty="0" smtClean="0"/>
                        <a:t> Nam </a:t>
                      </a:r>
                      <a:r>
                        <a:rPr lang="en-US" sz="3000" baseline="0" dirty="0" err="1" smtClean="0"/>
                        <a:t>thông</a:t>
                      </a:r>
                      <a:r>
                        <a:rPr lang="en-US" sz="3000" baseline="0" dirty="0" smtClean="0"/>
                        <a:t> minh </a:t>
                      </a:r>
                      <a:r>
                        <a:rPr lang="en-US" sz="3000" baseline="0" dirty="0" err="1" smtClean="0"/>
                        <a:t>quá</a:t>
                      </a:r>
                      <a:r>
                        <a:rPr lang="en-US" sz="3000" baseline="0" dirty="0" smtClean="0"/>
                        <a:t>!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c/ </a:t>
                      </a:r>
                      <a:r>
                        <a:rPr lang="en-US" sz="3200" dirty="0" err="1" smtClean="0"/>
                        <a:t>Trời</a:t>
                      </a:r>
                      <a:r>
                        <a:rPr lang="en-US" sz="3200" dirty="0" smtClean="0"/>
                        <a:t>,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thật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là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kinh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 smtClean="0"/>
                        <a:t>khủng</a:t>
                      </a:r>
                      <a:r>
                        <a:rPr lang="en-US" sz="3200" baseline="0" dirty="0" smtClean="0"/>
                        <a:t>!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562600" y="3657600"/>
            <a:ext cx="17266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</a:rPr>
              <a:t>m</a:t>
            </a:r>
            <a:r>
              <a:rPr lang="en-US" sz="2800" b="1" dirty="0" err="1" smtClean="0">
                <a:solidFill>
                  <a:srgbClr val="0070C0"/>
                </a:solidFill>
              </a:rPr>
              <a:t>ừng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rỡ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62600" y="46482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</a:rPr>
              <a:t>t</a:t>
            </a:r>
            <a:r>
              <a:rPr lang="en-US" sz="2800" b="1" dirty="0" err="1" smtClean="0">
                <a:solidFill>
                  <a:srgbClr val="0070C0"/>
                </a:solidFill>
              </a:rPr>
              <a:t>hán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phục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76900" y="5605790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Ghê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sợ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61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75855" y="154026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14400" y="677246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2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32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1" y="1138911"/>
            <a:ext cx="8136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2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 30C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6858" y="19812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err="1" smtClean="0"/>
              <a:t>Củng</a:t>
            </a:r>
            <a:r>
              <a:rPr lang="en-US" sz="3200" u="sng" dirty="0" smtClean="0"/>
              <a:t> </a:t>
            </a:r>
            <a:r>
              <a:rPr lang="en-US" sz="3200" u="sng" dirty="0" err="1" smtClean="0"/>
              <a:t>cố</a:t>
            </a:r>
            <a:r>
              <a:rPr lang="en-US" sz="3200" u="sng" dirty="0" smtClean="0"/>
              <a:t> </a:t>
            </a:r>
            <a:r>
              <a:rPr lang="en-US" sz="3200" dirty="0" smtClean="0"/>
              <a:t>: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914399" y="2608128"/>
            <a:ext cx="7086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1.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cảm</a:t>
            </a:r>
            <a:r>
              <a:rPr lang="en-US" sz="3200" dirty="0" smtClean="0"/>
              <a:t> </a:t>
            </a:r>
            <a:r>
              <a:rPr lang="en-US" sz="3200" smtClean="0"/>
              <a:t>là </a:t>
            </a:r>
            <a:r>
              <a:rPr lang="en-US" sz="3200" dirty="0" err="1" smtClean="0"/>
              <a:t>gì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914399" y="3224858"/>
            <a:ext cx="79361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2.Trong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cảm</a:t>
            </a:r>
            <a:r>
              <a:rPr lang="en-US" sz="3200" dirty="0" smtClean="0"/>
              <a:t> </a:t>
            </a:r>
            <a:r>
              <a:rPr lang="en-US" sz="3200" dirty="0" err="1" smtClean="0"/>
              <a:t>thường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các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ngữ</a:t>
            </a:r>
            <a:r>
              <a:rPr lang="en-US" sz="3200" dirty="0" smtClean="0"/>
              <a:t> </a:t>
            </a:r>
            <a:r>
              <a:rPr lang="en-US" sz="3200" dirty="0" err="1" smtClean="0"/>
              <a:t>nào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16859" y="3851420"/>
            <a:ext cx="767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3. </a:t>
            </a:r>
            <a:r>
              <a:rPr lang="en-US" sz="3200" dirty="0" err="1" smtClean="0"/>
              <a:t>Khi</a:t>
            </a:r>
            <a:r>
              <a:rPr lang="en-US" sz="3200" dirty="0" smtClean="0"/>
              <a:t> </a:t>
            </a:r>
            <a:r>
              <a:rPr lang="en-US" sz="3200" dirty="0" err="1" smtClean="0"/>
              <a:t>viết</a:t>
            </a:r>
            <a:r>
              <a:rPr lang="en-US" sz="3200" dirty="0" smtClean="0"/>
              <a:t>, </a:t>
            </a:r>
            <a:r>
              <a:rPr lang="en-US" sz="3200" dirty="0" err="1" smtClean="0"/>
              <a:t>cuối</a:t>
            </a:r>
            <a:r>
              <a:rPr lang="en-US" sz="3200" dirty="0" smtClean="0"/>
              <a:t> </a:t>
            </a:r>
            <a:r>
              <a:rPr lang="en-US" sz="3200" dirty="0" err="1" smtClean="0"/>
              <a:t>câu</a:t>
            </a:r>
            <a:r>
              <a:rPr lang="en-US" sz="3200" dirty="0" smtClean="0"/>
              <a:t> </a:t>
            </a:r>
            <a:r>
              <a:rPr lang="en-US" sz="3200" dirty="0" err="1" smtClean="0"/>
              <a:t>cảm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dấu</a:t>
            </a:r>
            <a:r>
              <a:rPr lang="en-US" sz="3200" dirty="0" smtClean="0"/>
              <a:t> </a:t>
            </a:r>
            <a:r>
              <a:rPr lang="en-US" sz="3200" dirty="0" err="1" smtClean="0"/>
              <a:t>gì</a:t>
            </a:r>
            <a:r>
              <a:rPr lang="en-US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3378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licitsh71-1[1]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054100" y="4038600"/>
            <a:ext cx="7059613" cy="12001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0"/>
              </a:avLst>
            </a:prstTxWarp>
          </a:bodyPr>
          <a:lstStyle/>
          <a:p>
            <a:pPr algn="ctr"/>
            <a:r>
              <a:rPr lang="vi-VN" sz="3200" b="1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 thể lớp 4B xin chân thành cám ơn quý thầy cô</a:t>
            </a:r>
            <a:endParaRPr lang="en-US" sz="3200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6357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313</TotalTime>
  <Words>673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Blank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VHL</dc:creator>
  <cp:lastModifiedBy>VHL</cp:lastModifiedBy>
  <cp:revision>52</cp:revision>
  <dcterms:created xsi:type="dcterms:W3CDTF">2016-11-01T07:09:55Z</dcterms:created>
  <dcterms:modified xsi:type="dcterms:W3CDTF">2017-04-13T04:58:49Z</dcterms:modified>
</cp:coreProperties>
</file>