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8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5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8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4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5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2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2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3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7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012156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TIẾNG VIỆT- LỚP 4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-45243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2545556"/>
            <a:ext cx="6607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       </a:t>
            </a:r>
            <a:r>
              <a:rPr lang="en-US" sz="2800" b="1" u="sng" dirty="0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:   KHÁT VỌNG SỐNG (TIẾT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</a:rPr>
              <a:t>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09800" y="3231356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86400" y="3231356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83756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32258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0918" y="2417151"/>
            <a:ext cx="6002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799" y="3573927"/>
            <a:ext cx="548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Theo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tranh vương quốc vắng nụ cườ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0918" y="4104620"/>
            <a:ext cx="5240481" cy="260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21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1756" y="2819400"/>
            <a:ext cx="6598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18" y="2667000"/>
            <a:ext cx="2057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75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15174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015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36" y="1524001"/>
            <a:ext cx="2133600" cy="125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1700" y="2777723"/>
            <a:ext cx="727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5.Thảo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429000"/>
            <a:ext cx="632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dung, ý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8463320"/>
              </p:ext>
            </p:extLst>
          </p:nvPr>
        </p:nvGraphicFramePr>
        <p:xfrm>
          <a:off x="114300" y="4038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1905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cười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mầu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vương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quốc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buồn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thoát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khỏi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tàn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lụi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cười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chúng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ta.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6" y="1138911"/>
            <a:ext cx="7226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09255" y="197915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55" y="1723686"/>
            <a:ext cx="2133600" cy="109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15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238</TotalTime>
  <Words>284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Admin</cp:lastModifiedBy>
  <cp:revision>54</cp:revision>
  <dcterms:created xsi:type="dcterms:W3CDTF">2016-11-01T07:09:55Z</dcterms:created>
  <dcterms:modified xsi:type="dcterms:W3CDTF">2017-05-16T12:21:19Z</dcterms:modified>
</cp:coreProperties>
</file>