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180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45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284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264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148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055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323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9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828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638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1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2C3A-2D53-4C94-BA2C-070906B57B50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17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gif"/><Relationship Id="rId7" Type="http://schemas.openxmlformats.org/officeDocument/2006/relationships/hyperlink" Target="../../Admin/My%20Documents/Downloads/LT&amp;C.doc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0" y="2012156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MÔN: TIẾNG VIỆT- LỚP 4</a:t>
            </a:r>
            <a:endParaRPr lang="en-US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0" y="-45243"/>
            <a:ext cx="9144000" cy="6948488"/>
            <a:chOff x="0" y="0"/>
            <a:chExt cx="5760" cy="4377"/>
          </a:xfrm>
        </p:grpSpPr>
        <p:pic>
          <p:nvPicPr>
            <p:cNvPr id="24" name="Picture 2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98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57400" y="488156"/>
            <a:ext cx="55626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PHÒNG GIÁO DỤC VÀ ĐÀO TẠO ĐẠI LỘC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66800" y="2545556"/>
            <a:ext cx="6607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       </a:t>
            </a:r>
            <a:r>
              <a:rPr lang="en-US" sz="2800" b="1" u="sng" dirty="0" smtClean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:   KHÁT VỌNG SỐNG (TIẾT </a:t>
            </a:r>
            <a:r>
              <a:rPr lang="en-US" sz="2800" b="1" dirty="0">
                <a:solidFill>
                  <a:srgbClr val="800000"/>
                </a:solidFill>
                <a:latin typeface="Times New Roman" pitchFamily="18" charset="0"/>
              </a:rPr>
              <a:t>1)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209800" y="3231356"/>
            <a:ext cx="1752600" cy="1033463"/>
            <a:chOff x="4656" y="3216"/>
            <a:chExt cx="1104" cy="651"/>
          </a:xfrm>
        </p:grpSpPr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22" name="Picture 21" descr="!hp8ls2l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!dk8_1la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" name="Picture 20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86400" y="3231356"/>
            <a:ext cx="1752600" cy="1065213"/>
            <a:chOff x="96" y="3553"/>
            <a:chExt cx="1104" cy="671"/>
          </a:xfrm>
        </p:grpSpPr>
        <p:pic>
          <p:nvPicPr>
            <p:cNvPr id="17" name="Picture 16" descr="!hp8ls2l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 descr="!dk8_1la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14" descr="Book-03-june[1]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83756"/>
            <a:ext cx="971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677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2322585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236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32B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0918" y="2417151"/>
            <a:ext cx="6002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799" y="3573927"/>
            <a:ext cx="5486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Theo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Image result for tranh vương quốc vắng nụ cườ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0918" y="4104620"/>
            <a:ext cx="5240481" cy="260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211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32B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1756" y="2819400"/>
            <a:ext cx="65982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518" y="2667000"/>
            <a:ext cx="2057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75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115174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10158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32B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36" y="1524001"/>
            <a:ext cx="2133600" cy="125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71700" y="2777723"/>
            <a:ext cx="727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5.Thảo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429000"/>
            <a:ext cx="6324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dung, ý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8463320"/>
              </p:ext>
            </p:extLst>
          </p:nvPr>
        </p:nvGraphicFramePr>
        <p:xfrm>
          <a:off x="114300" y="4038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0"/>
              </a:tblGrid>
              <a:tr h="1905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cười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phép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mầu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cuộc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vương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quốc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buồn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thay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thoát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khỏi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nguy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cơ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tàn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lụi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chuyện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cần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cười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cuộc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chúng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ta.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4866" y="1138911"/>
            <a:ext cx="7226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32B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309255" y="1979155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55" y="1723686"/>
            <a:ext cx="2133600" cy="109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elicitsh71-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153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238</TotalTime>
  <Words>284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VHL</dc:creator>
  <cp:lastModifiedBy>Admin</cp:lastModifiedBy>
  <cp:revision>54</cp:revision>
  <dcterms:created xsi:type="dcterms:W3CDTF">2016-11-01T07:09:55Z</dcterms:created>
  <dcterms:modified xsi:type="dcterms:W3CDTF">2017-05-16T12:21:19Z</dcterms:modified>
</cp:coreProperties>
</file>