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90" r:id="rId4"/>
    <p:sldId id="261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73" r:id="rId13"/>
    <p:sldId id="280" r:id="rId14"/>
    <p:sldId id="281" r:id="rId15"/>
    <p:sldId id="277" r:id="rId16"/>
    <p:sldId id="278" r:id="rId17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10184-D6FA-47D9-8601-3AF184E7751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72A7-7F2C-4BB9-8741-F61250C24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8056-3933-4F05-9EBF-7F37A1F6F8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AF3F-458A-4703-BF1C-F034B61B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8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 </a:t>
            </a:r>
          </a:p>
        </p:txBody>
      </p:sp>
      <p:pic>
        <p:nvPicPr>
          <p:cNvPr id="2051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681" name="Group 9"/>
          <p:cNvGrpSpPr>
            <a:grpSpLocks/>
          </p:cNvGrpSpPr>
          <p:nvPr/>
        </p:nvGrpSpPr>
        <p:grpSpPr bwMode="auto">
          <a:xfrm>
            <a:off x="1066800" y="-2590800"/>
            <a:ext cx="6553200" cy="4419600"/>
            <a:chOff x="528" y="-2880"/>
            <a:chExt cx="2362" cy="2880"/>
          </a:xfrm>
        </p:grpSpPr>
        <p:graphicFrame>
          <p:nvGraphicFramePr>
            <p:cNvPr id="2061" name="Object 10"/>
            <p:cNvGraphicFramePr>
              <a:graphicFrameLocks noChangeAspect="1"/>
            </p:cNvGraphicFramePr>
            <p:nvPr/>
          </p:nvGraphicFramePr>
          <p:xfrm>
            <a:off x="1152" y="-2880"/>
            <a:ext cx="1161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Clip" r:id="rId4" imgW="0" imgH="0" progId="MS_ClipArt_Gallery.2">
                    <p:embed/>
                  </p:oleObj>
                </mc:Choice>
                <mc:Fallback>
                  <p:oleObj name="Clip" r:id="rId4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-2880"/>
                          <a:ext cx="1161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1"/>
            <p:cNvGraphicFramePr>
              <a:graphicFrameLocks noChangeAspect="1"/>
            </p:cNvGraphicFramePr>
            <p:nvPr/>
          </p:nvGraphicFramePr>
          <p:xfrm>
            <a:off x="1728" y="-1675"/>
            <a:ext cx="1162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Clip" r:id="rId5" imgW="0" imgH="0" progId="MS_ClipArt_Gallery.2">
                    <p:embed/>
                  </p:oleObj>
                </mc:Choice>
                <mc:Fallback>
                  <p:oleObj name="Clip" r:id="rId5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-1675"/>
                          <a:ext cx="1162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3" name="Group 12"/>
            <p:cNvGrpSpPr>
              <a:grpSpLocks/>
            </p:cNvGrpSpPr>
            <p:nvPr/>
          </p:nvGrpSpPr>
          <p:grpSpPr bwMode="auto">
            <a:xfrm>
              <a:off x="528" y="-2160"/>
              <a:ext cx="1200" cy="1968"/>
              <a:chOff x="2160" y="-1152"/>
              <a:chExt cx="1434" cy="2231"/>
            </a:xfrm>
          </p:grpSpPr>
          <p:graphicFrame>
            <p:nvGraphicFramePr>
              <p:cNvPr id="2064" name="Object 13"/>
              <p:cNvGraphicFramePr>
                <a:graphicFrameLocks noChangeAspect="1"/>
              </p:cNvGraphicFramePr>
              <p:nvPr/>
            </p:nvGraphicFramePr>
            <p:xfrm>
              <a:off x="2160" y="-1152"/>
              <a:ext cx="1434" cy="2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Clip" r:id="rId6" imgW="0" imgH="0" progId="MS_ClipArt_Gallery.2">
                      <p:embed/>
                    </p:oleObj>
                  </mc:Choice>
                  <mc:Fallback>
                    <p:oleObj name="Clip" r:id="rId6" imgW="0" imgH="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-1152"/>
                            <a:ext cx="1434" cy="20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689" name="Group 17"/>
          <p:cNvGrpSpPr>
            <a:grpSpLocks/>
          </p:cNvGrpSpPr>
          <p:nvPr/>
        </p:nvGrpSpPr>
        <p:grpSpPr bwMode="auto">
          <a:xfrm rot="-1055224">
            <a:off x="6565900" y="4857750"/>
            <a:ext cx="2817813" cy="2297113"/>
            <a:chOff x="3718" y="2352"/>
            <a:chExt cx="2064" cy="1968"/>
          </a:xfrm>
        </p:grpSpPr>
        <p:sp>
          <p:nvSpPr>
            <p:cNvPr id="2060" name="Picture 16" descr="FLOWERS4"/>
            <p:cNvSpPr>
              <a:spLocks noChangeAspect="1" noChangeArrowheads="1"/>
            </p:cNvSpPr>
            <p:nvPr/>
          </p:nvSpPr>
          <p:spPr bwMode="auto">
            <a:xfrm>
              <a:off x="3718" y="2736"/>
              <a:ext cx="10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4700" name="WordArt 28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 QUÝ THẦY CÔ GIÁO CÙNG CÁC EM HỌC SINH !</a:t>
            </a:r>
          </a:p>
        </p:txBody>
      </p:sp>
      <p:sp>
        <p:nvSpPr>
          <p:cNvPr id="284701" name="WordArt 29"/>
          <p:cNvSpPr>
            <a:spLocks noChangeArrowheads="1" noChangeShapeType="1" noTextEdit="1"/>
          </p:cNvSpPr>
          <p:nvPr/>
        </p:nvSpPr>
        <p:spPr bwMode="auto">
          <a:xfrm>
            <a:off x="3429000" y="392430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Lớp 5B</a:t>
            </a:r>
          </a:p>
        </p:txBody>
      </p:sp>
      <p:sp>
        <p:nvSpPr>
          <p:cNvPr id="284702" name="WordArt 30"/>
          <p:cNvSpPr>
            <a:spLocks noChangeArrowheads="1" noChangeShapeType="1" noTextEdit="1"/>
          </p:cNvSpPr>
          <p:nvPr/>
        </p:nvSpPr>
        <p:spPr bwMode="auto">
          <a:xfrm>
            <a:off x="2286000" y="1993900"/>
            <a:ext cx="5105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MÔN TOÁN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16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3" name="WordArt 31"/>
          <p:cNvSpPr>
            <a:spLocks noChangeArrowheads="1" noChangeShapeType="1" noTextEdit="1"/>
          </p:cNvSpPr>
          <p:nvPr/>
        </p:nvSpPr>
        <p:spPr bwMode="auto">
          <a:xfrm>
            <a:off x="1562100" y="4381500"/>
            <a:ext cx="6172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51 :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tỉ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trăm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i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 </a:t>
            </a:r>
            <a:r>
              <a:rPr lang="en-US" sz="3600" b="1" i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i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i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3600" b="1" i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4" name="WordArt 32"/>
          <p:cNvSpPr>
            <a:spLocks noChangeArrowheads="1" noChangeShapeType="1" noTextEdit="1"/>
          </p:cNvSpPr>
          <p:nvPr/>
        </p:nvSpPr>
        <p:spPr bwMode="auto">
          <a:xfrm>
            <a:off x="2057400" y="6134100"/>
            <a:ext cx="434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Đơn vị : Trường Tiểu học Hứa Tạo</a:t>
            </a:r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5" name="WordArt 33"/>
          <p:cNvSpPr>
            <a:spLocks noChangeArrowheads="1" noChangeShapeType="1" noTextEdit="1"/>
          </p:cNvSpPr>
          <p:nvPr/>
        </p:nvSpPr>
        <p:spPr bwMode="auto">
          <a:xfrm>
            <a:off x="2057400" y="5600700"/>
            <a:ext cx="43910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id-ID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Thu Thảo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1354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28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8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0"/>
                                        <p:tgtEl>
                                          <p:spTgt spid="28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8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66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HĐ5: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41366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25%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 b) 10%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 c) 20%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  d) 50%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………………….....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3880632"/>
                <a:ext cx="7239000" cy="1582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Mẫu: a) 25%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100%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500 x 4 = 2000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80632"/>
                <a:ext cx="7239000" cy="1582806"/>
              </a:xfrm>
              <a:prstGeom prst="rect">
                <a:avLst/>
              </a:prstGeom>
              <a:blipFill rotWithShape="1">
                <a:blip r:embed="rId3"/>
                <a:stretch>
                  <a:fillRect l="-1684" b="-10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8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66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HĐ5: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41366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2450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150km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50%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6270625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4724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610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AI ĐÚNG</a:t>
            </a:r>
          </a:p>
        </p:txBody>
      </p:sp>
      <p:sp>
        <p:nvSpPr>
          <p:cNvPr id="19464" name="WordArt 7"/>
          <p:cNvSpPr>
            <a:spLocks noChangeArrowheads="1" noChangeShapeType="1" noTextEdit="1"/>
          </p:cNvSpPr>
          <p:nvPr/>
        </p:nvSpPr>
        <p:spPr bwMode="auto">
          <a:xfrm>
            <a:off x="1266825" y="990600"/>
            <a:ext cx="42227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: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9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90688" y="769938"/>
            <a:ext cx="7162800" cy="1651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80 m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40 m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81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400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40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8013" y="1619250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1</a:t>
            </a: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30"/>
          <p:cNvSpPr>
            <a:spLocks noChangeArrowheads="1" noChangeShapeType="1" noTextEdit="1"/>
          </p:cNvSpPr>
          <p:nvPr/>
        </p:nvSpPr>
        <p:spPr bwMode="auto">
          <a:xfrm>
            <a:off x="1698625" y="6826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1947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276600" y="5445125"/>
            <a:ext cx="1752600" cy="1752600"/>
            <a:chOff x="4320" y="2928"/>
            <a:chExt cx="1104" cy="1104"/>
          </a:xfrm>
        </p:grpSpPr>
        <p:sp>
          <p:nvSpPr>
            <p:cNvPr id="194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7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05000" y="849313"/>
            <a:ext cx="6858000" cy="14684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5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dirty="0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050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2050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734300" y="2981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121525" y="4103688"/>
            <a:ext cx="1752600" cy="1752600"/>
            <a:chOff x="4320" y="2928"/>
            <a:chExt cx="1104" cy="1104"/>
          </a:xfrm>
        </p:grpSpPr>
        <p:sp>
          <p:nvSpPr>
            <p:cNvPr id="2052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6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6270625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4724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610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BÌNH CHỌN </a:t>
            </a:r>
          </a:p>
        </p:txBody>
      </p:sp>
    </p:spTree>
    <p:extLst>
      <p:ext uri="{BB962C8B-B14F-4D97-AF65-F5344CB8AC3E}">
        <p14:creationId xmlns:p14="http://schemas.microsoft.com/office/powerpoint/2010/main" val="2190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tuden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65625"/>
            <a:ext cx="4676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068469" y="4407694"/>
            <a:ext cx="16129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 descr="bird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048125"/>
            <a:ext cx="18081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242300" y="456565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943726" y="5176837"/>
            <a:ext cx="16113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415338" y="472440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29615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 CÔ VÀ CÁC EM SỨC KHỎE !</a:t>
            </a:r>
          </a:p>
        </p:txBody>
      </p:sp>
    </p:spTree>
    <p:extLst>
      <p:ext uri="{BB962C8B-B14F-4D97-AF65-F5344CB8AC3E}">
        <p14:creationId xmlns:p14="http://schemas.microsoft.com/office/powerpoint/2010/main" val="399582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C 0.00191 -0.00116 -0.24618 -0.00232 -0.24583 -0.00556 C -0.24548 -0.0088 0.25348 -0.01575 0.25209 -0.01945 C 0.2507 -0.02315 -0.21111 -0.02639 -0.25416 -0.02778 C -0.29722 -0.02917 -0.15173 -0.02848 -0.00625 -0.02778 " pathEditMode="relative" ptsTypes="aaaaA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23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</a:t>
            </a:r>
            <a:r>
              <a:rPr lang="id-ID" sz="3600" b="1" dirty="0" smtClean="0">
                <a:latin typeface="Times New Roman" pitchFamily="18" charset="0"/>
              </a:rPr>
              <a:t>20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3352800" y="1349448"/>
            <a:ext cx="3369212" cy="1828800"/>
          </a:xfrm>
          <a:prstGeom prst="star24">
            <a:avLst>
              <a:gd name="adj" fmla="val 37500"/>
            </a:avLst>
          </a:prstGeom>
          <a:solidFill>
            <a:srgbClr val="59D379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KHỞI ĐỘNG</a:t>
            </a:r>
          </a:p>
        </p:txBody>
      </p:sp>
      <p:pic>
        <p:nvPicPr>
          <p:cNvPr id="6" name="Picture 5" descr="hd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5275"/>
            <a:ext cx="1981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5674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10%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21085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4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tư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23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</a:t>
            </a:r>
            <a:r>
              <a:rPr lang="id-ID" sz="3600" b="1" dirty="0" smtClean="0">
                <a:latin typeface="Times New Roman" pitchFamily="18" charset="0"/>
              </a:rPr>
              <a:t>20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3352800" y="1349448"/>
            <a:ext cx="3369212" cy="1828800"/>
          </a:xfrm>
          <a:prstGeom prst="star24">
            <a:avLst>
              <a:gd name="adj" fmla="val 37500"/>
            </a:avLst>
          </a:prstGeom>
          <a:solidFill>
            <a:srgbClr val="59D379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KHỞI ĐỘNG</a:t>
            </a:r>
          </a:p>
        </p:txBody>
      </p:sp>
      <p:pic>
        <p:nvPicPr>
          <p:cNvPr id="6" name="Picture 5" descr="hd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5275"/>
            <a:ext cx="1981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5674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25%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93738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792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            </a:t>
            </a:r>
            <a:r>
              <a:rPr lang="en-US" sz="3100" b="1" dirty="0" err="1" smtClean="0">
                <a:latin typeface="Times New Roman" pitchFamily="18" charset="0"/>
              </a:rPr>
              <a:t>Thứ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tư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ngày</a:t>
            </a:r>
            <a:r>
              <a:rPr lang="en-US" sz="3100" b="1" dirty="0" smtClean="0">
                <a:latin typeface="Times New Roman" pitchFamily="18" charset="0"/>
              </a:rPr>
              <a:t> 23 </a:t>
            </a:r>
            <a:r>
              <a:rPr lang="en-US" sz="3100" b="1" dirty="0" err="1" smtClean="0">
                <a:latin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</a:rPr>
              <a:t> 1 </a:t>
            </a:r>
            <a:r>
              <a:rPr lang="en-US" sz="3100" b="1" dirty="0" err="1" smtClean="0">
                <a:latin typeface="Times New Roman" pitchFamily="18" charset="0"/>
              </a:rPr>
              <a:t>năm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</a:rPr>
              <a:t>20</a:t>
            </a:r>
            <a:r>
              <a:rPr lang="id-ID" sz="3100" b="1" dirty="0" smtClean="0">
                <a:latin typeface="Times New Roman" pitchFamily="18" charset="0"/>
              </a:rPr>
              <a:t>20</a:t>
            </a:r>
            <a:r>
              <a:rPr lang="en-US" sz="3100" b="1" dirty="0">
                <a:latin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Toán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1711325" y="609600"/>
            <a:ext cx="7508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51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)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896655" y="1718381"/>
            <a:ext cx="84028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HĐ2: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357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51%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toàn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? 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527175" y="1061808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33600" y="1173727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itchFamily="18" charset="0"/>
              </a:rPr>
              <a:t> B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  <a:r>
              <a:rPr lang="en-US" altLang="en-US" sz="2400" b="1" dirty="0" smtClean="0">
                <a:latin typeface="Times New Roman" pitchFamily="18" charset="0"/>
              </a:rPr>
              <a:t>HOẠT </a:t>
            </a:r>
            <a:r>
              <a:rPr lang="en-US" altLang="en-US" sz="2400" b="1" dirty="0">
                <a:latin typeface="Times New Roman" pitchFamily="18" charset="0"/>
              </a:rPr>
              <a:t>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" y="1433724"/>
            <a:ext cx="878910" cy="91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419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7" grpId="0" animBg="1"/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84028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HĐ2: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357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51%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toàn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? 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33400" y="2636566"/>
            <a:ext cx="84028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r>
              <a:rPr lang="en-US" altLang="en-US" sz="2800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Trần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Toản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357 : 51 x 100 = 700 (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</a:t>
            </a:r>
            <a:r>
              <a:rPr lang="en-US" altLang="en-US" sz="2800" b="1" u="sng" dirty="0" err="1" smtClean="0">
                <a:solidFill>
                  <a:srgbClr val="0070C0"/>
                </a:solidFill>
                <a:latin typeface="Times New Roman" pitchFamily="18" charset="0"/>
              </a:rPr>
              <a:t>Đáp</a:t>
            </a:r>
            <a:r>
              <a:rPr lang="en-US" altLang="en-US" sz="2800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altLang="en-US" sz="2800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700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792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            </a:t>
            </a:r>
            <a:r>
              <a:rPr lang="en-US" sz="3100" b="1" dirty="0" err="1" smtClean="0">
                <a:latin typeface="Times New Roman" pitchFamily="18" charset="0"/>
              </a:rPr>
              <a:t>Thứ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tư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ngày</a:t>
            </a:r>
            <a:r>
              <a:rPr lang="en-US" sz="3100" b="1" dirty="0" smtClean="0">
                <a:latin typeface="Times New Roman" pitchFamily="18" charset="0"/>
              </a:rPr>
              <a:t> 23 </a:t>
            </a:r>
            <a:r>
              <a:rPr lang="en-US" sz="3100" b="1" dirty="0" err="1" smtClean="0">
                <a:latin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</a:rPr>
              <a:t> 1 </a:t>
            </a:r>
            <a:r>
              <a:rPr lang="en-US" sz="3100" b="1" dirty="0" err="1" smtClean="0">
                <a:latin typeface="Times New Roman" pitchFamily="18" charset="0"/>
              </a:rPr>
              <a:t>năm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</a:rPr>
              <a:t>20</a:t>
            </a:r>
            <a:r>
              <a:rPr lang="id-ID" sz="3100" b="1" dirty="0" smtClean="0">
                <a:latin typeface="Times New Roman" pitchFamily="18" charset="0"/>
              </a:rPr>
              <a:t>20</a:t>
            </a:r>
            <a:r>
              <a:rPr lang="en-US" sz="3100" b="1" dirty="0">
                <a:latin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Toán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1711325" y="609600"/>
            <a:ext cx="7508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51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)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1" y="1718381"/>
            <a:ext cx="92995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HĐ3: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nộp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thuế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12 000 000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10%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doanh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).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doanh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?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527175" y="1061808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33600" y="1173727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itchFamily="18" charset="0"/>
              </a:rPr>
              <a:t> B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  <a:r>
              <a:rPr lang="en-US" altLang="en-US" sz="2400" b="1" dirty="0" smtClean="0">
                <a:latin typeface="Times New Roman" pitchFamily="18" charset="0"/>
              </a:rPr>
              <a:t>HOẠT </a:t>
            </a:r>
            <a:r>
              <a:rPr lang="en-US" altLang="en-US" sz="2400" b="1" dirty="0">
                <a:latin typeface="Times New Roman" pitchFamily="18" charset="0"/>
              </a:rPr>
              <a:t>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392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0386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0" y="152400"/>
            <a:ext cx="92995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HĐ3: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nộp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thuế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12 000 000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10%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doanh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).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doanh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cửa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hàng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nhiêu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?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866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7432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12 000 000 : 10 x 100 = 120 000 000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120 000 000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7921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            </a:t>
            </a:r>
            <a:r>
              <a:rPr lang="en-US" sz="3100" b="1" dirty="0" err="1" smtClean="0">
                <a:latin typeface="Times New Roman" pitchFamily="18" charset="0"/>
              </a:rPr>
              <a:t>Thứ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tư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</a:rPr>
              <a:t>ngày</a:t>
            </a:r>
            <a:r>
              <a:rPr lang="en-US" sz="3100" b="1" dirty="0" smtClean="0">
                <a:latin typeface="Times New Roman" pitchFamily="18" charset="0"/>
              </a:rPr>
              <a:t> 23 </a:t>
            </a:r>
            <a:r>
              <a:rPr lang="en-US" sz="3100" b="1" dirty="0" err="1" smtClean="0">
                <a:latin typeface="Times New Roman" pitchFamily="18" charset="0"/>
              </a:rPr>
              <a:t>tháng</a:t>
            </a:r>
            <a:r>
              <a:rPr lang="en-US" sz="3100" b="1" dirty="0" smtClean="0">
                <a:latin typeface="Times New Roman" pitchFamily="18" charset="0"/>
              </a:rPr>
              <a:t> 1 </a:t>
            </a:r>
            <a:r>
              <a:rPr lang="en-US" sz="3100" b="1" dirty="0" err="1" smtClean="0">
                <a:latin typeface="Times New Roman" pitchFamily="18" charset="0"/>
              </a:rPr>
              <a:t>năm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</a:rPr>
              <a:t>20</a:t>
            </a:r>
            <a:r>
              <a:rPr lang="id-ID" sz="3100" b="1" dirty="0" smtClean="0">
                <a:latin typeface="Times New Roman" pitchFamily="18" charset="0"/>
              </a:rPr>
              <a:t>20</a:t>
            </a:r>
            <a:r>
              <a:rPr lang="en-US" sz="3100" b="1" dirty="0">
                <a:latin typeface="Times New Roman" pitchFamily="18" charset="0"/>
              </a:rPr>
              <a:t/>
            </a:r>
            <a:br>
              <a:rPr lang="en-US" sz="3100" b="1" dirty="0">
                <a:latin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</a:rPr>
              <a:t> </a:t>
            </a:r>
            <a:r>
              <a:rPr lang="en-US" sz="31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Toán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1711325" y="609600"/>
            <a:ext cx="7508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51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)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2)</a:t>
            </a: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-101772" y="1672970"/>
            <a:ext cx="4649765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HĐ4.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nhẩm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 a) 5%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200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 b) 10%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1230 kg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 c) 20%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1600 m</a:t>
            </a:r>
            <a:r>
              <a:rPr lang="en-US" altLang="en-US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  d) 25%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216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lít</a:t>
            </a: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           e) 50%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48 km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baseline="30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           </a:t>
            </a: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baseline="300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baseline="30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Diamond 6"/>
          <p:cNvSpPr/>
          <p:nvPr/>
        </p:nvSpPr>
        <p:spPr>
          <a:xfrm>
            <a:off x="1527175" y="1061808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133600" y="1173727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itchFamily="18" charset="0"/>
              </a:rPr>
              <a:t> B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  <a:r>
              <a:rPr lang="en-US" altLang="en-US" sz="2400" b="1" dirty="0" smtClean="0">
                <a:latin typeface="Times New Roman" pitchFamily="18" charset="0"/>
              </a:rPr>
              <a:t>HOẠT </a:t>
            </a:r>
            <a:r>
              <a:rPr lang="en-US" altLang="en-US" sz="2400" b="1" dirty="0">
                <a:latin typeface="Times New Roman" pitchFamily="18" charset="0"/>
              </a:rPr>
              <a:t>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392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1600" y="2286000"/>
                <a:ext cx="3962400" cy="244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a)</a:t>
                </a:r>
              </a:p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5%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 ta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200 : 20 = 10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86000"/>
                <a:ext cx="3962400" cy="2444580"/>
              </a:xfrm>
              <a:prstGeom prst="rect">
                <a:avLst/>
              </a:prstGeom>
              <a:blipFill rotWithShape="1">
                <a:blip r:embed="rId3"/>
                <a:stretch>
                  <a:fillRect l="-3077" t="-2494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5"/>
              <p:cNvSpPr txBox="1">
                <a:spLocks noChangeArrowheads="1"/>
              </p:cNvSpPr>
              <p:nvPr/>
            </p:nvSpPr>
            <p:spPr bwMode="auto">
              <a:xfrm>
                <a:off x="37578" y="19534"/>
                <a:ext cx="9030222" cy="7623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HĐ4.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Tính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nhẩm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b) 10%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1230 kg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10%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.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Vậy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để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10%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1230 kg ta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làm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như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sau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1230 :10 = 123 kg</a:t>
                </a:r>
                <a:endParaRPr lang="en-US" altLang="en-US" sz="2000" b="1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c) 20%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1600 m</a:t>
                </a:r>
                <a:r>
                  <a:rPr lang="en-US" altLang="en-US" sz="2000" b="1" baseline="30000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20%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Vậy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để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20%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1600m</a:t>
                </a:r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ta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làm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như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sau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 1600 : 5 = 320 m</a:t>
                </a:r>
                <a:r>
                  <a:rPr lang="en-US" altLang="en-US" sz="2000" b="1" baseline="30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2  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d) 25%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216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lít</a:t>
                </a:r>
                <a:endParaRPr lang="en-US" altLang="en-US" sz="2000" b="1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25%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.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Vậy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để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25%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216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lít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ta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làm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như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sau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216 : 4 = 54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lít</a:t>
                </a:r>
                <a:endParaRPr lang="en-US" altLang="en-US" sz="2000" b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e) 50% </a:t>
                </a:r>
                <a:r>
                  <a:rPr lang="en-US" altLang="en-US" sz="2000" b="1" dirty="0" err="1" smtClean="0">
                    <a:solidFill>
                      <a:srgbClr val="0070C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48km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50%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𝟓𝟎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.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Vậy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để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tìm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50%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48 km ta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làm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như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sau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48 : 2 = 24 km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1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baseline="30000" dirty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000" b="1" baseline="30000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          </a:t>
                </a:r>
                <a:endParaRPr lang="en-US" altLang="en-US" sz="2000" b="1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800" b="1" baseline="30000" dirty="0" smtClean="0">
                  <a:solidFill>
                    <a:srgbClr val="0070C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baseline="30000" dirty="0">
                    <a:solidFill>
                      <a:srgbClr val="0070C0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sz="2800" b="1" baseline="30000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                  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 smtClean="0">
                    <a:solidFill>
                      <a:srgbClr val="0070C0"/>
                    </a:solidFill>
                    <a:latin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78" y="19534"/>
                <a:ext cx="9030222" cy="7623625"/>
              </a:xfrm>
              <a:prstGeom prst="rect">
                <a:avLst/>
              </a:prstGeom>
              <a:blipFill rotWithShape="1">
                <a:blip r:embed="rId2"/>
                <a:stretch>
                  <a:fillRect l="-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1048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Clip</vt:lpstr>
      <vt:lpstr>  </vt:lpstr>
      <vt:lpstr>Thứ tư ngày 23 tháng 1 năm 2020 Toán:</vt:lpstr>
      <vt:lpstr>Thứ tư ngày 23 tháng 1 năm 2020 Toán:</vt:lpstr>
      <vt:lpstr>            Thứ tư ngày 23 tháng 1 năm 2020  Toán:</vt:lpstr>
      <vt:lpstr>PowerPoint Presentation</vt:lpstr>
      <vt:lpstr>            Thứ tư ngày 23 tháng 1 năm 2020  Toán:</vt:lpstr>
      <vt:lpstr>PowerPoint Presentation</vt:lpstr>
      <vt:lpstr>            Thứ tư ngày 23 tháng 1 năm 2020  Toán: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44</cp:revision>
  <cp:lastPrinted>2017-12-25T17:22:27Z</cp:lastPrinted>
  <dcterms:created xsi:type="dcterms:W3CDTF">2017-11-17T01:15:55Z</dcterms:created>
  <dcterms:modified xsi:type="dcterms:W3CDTF">2019-11-13T07:33:09Z</dcterms:modified>
</cp:coreProperties>
</file>