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308" r:id="rId3"/>
    <p:sldId id="285" r:id="rId4"/>
    <p:sldId id="259" r:id="rId5"/>
    <p:sldId id="256" r:id="rId6"/>
    <p:sldId id="290" r:id="rId7"/>
    <p:sldId id="261" r:id="rId8"/>
    <p:sldId id="291" r:id="rId9"/>
    <p:sldId id="270" r:id="rId10"/>
    <p:sldId id="264" r:id="rId11"/>
    <p:sldId id="271" r:id="rId12"/>
    <p:sldId id="294" r:id="rId13"/>
    <p:sldId id="295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  <a:srgbClr val="4CDE53"/>
    <a:srgbClr val="FFE9C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893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/>
          <p:nvPr/>
        </p:nvSpPr>
        <p:spPr bwMode="auto">
          <a:xfrm rot="21419157" flipH="1">
            <a:off x="228600" y="1371600"/>
            <a:ext cx="762000" cy="1138238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7250113" y="304800"/>
            <a:ext cx="1743075" cy="955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 descr="an041116ringw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1219200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Freeform 6"/>
          <p:cNvSpPr/>
          <p:nvPr/>
        </p:nvSpPr>
        <p:spPr bwMode="auto">
          <a:xfrm>
            <a:off x="7478713" y="990600"/>
            <a:ext cx="1741488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Freeform 7"/>
          <p:cNvSpPr/>
          <p:nvPr/>
        </p:nvSpPr>
        <p:spPr bwMode="auto">
          <a:xfrm>
            <a:off x="2971800" y="0"/>
            <a:ext cx="62865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Freeform 8"/>
          <p:cNvSpPr/>
          <p:nvPr/>
        </p:nvSpPr>
        <p:spPr bwMode="auto">
          <a:xfrm>
            <a:off x="2590800" y="-152400"/>
            <a:ext cx="62865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6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57200"/>
            <a:ext cx="60642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Freeform 11"/>
          <p:cNvSpPr/>
          <p:nvPr/>
        </p:nvSpPr>
        <p:spPr bwMode="auto">
          <a:xfrm>
            <a:off x="0" y="1219200"/>
            <a:ext cx="6286500" cy="7620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6" name="Freeform 12"/>
          <p:cNvSpPr/>
          <p:nvPr/>
        </p:nvSpPr>
        <p:spPr bwMode="auto">
          <a:xfrm rot="10406957">
            <a:off x="-76200" y="0"/>
            <a:ext cx="1514475" cy="12192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Freeform 13"/>
          <p:cNvSpPr/>
          <p:nvPr/>
        </p:nvSpPr>
        <p:spPr bwMode="auto">
          <a:xfrm rot="10800000">
            <a:off x="762000" y="990600"/>
            <a:ext cx="2725738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612900" y="457200"/>
            <a:ext cx="60483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1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"/>
            <a:ext cx="6064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3" descr="0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752600"/>
            <a:ext cx="3729038" cy="3595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938963" y="685800"/>
            <a:ext cx="60483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9900" y="1508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sieuthiNHANH200903167412nmi5ngjhnz166288"/>
          <p:cNvPicPr>
            <a:picLocks noChangeAspect="1"/>
          </p:cNvPicPr>
          <p:nvPr/>
        </p:nvPicPr>
        <p:blipFill>
          <a:blip r:embed="rId6"/>
          <a:srcRect b="2280"/>
          <a:stretch>
            <a:fillRect/>
          </a:stretch>
        </p:blipFill>
        <p:spPr>
          <a:xfrm>
            <a:off x="6781800" y="4267200"/>
            <a:ext cx="2362200" cy="25908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067" name="WordArt 25"/>
          <p:cNvSpPr>
            <a:spLocks noTextEdit="1"/>
          </p:cNvSpPr>
          <p:nvPr/>
        </p:nvSpPr>
        <p:spPr>
          <a:xfrm>
            <a:off x="2286000" y="1489075"/>
            <a:ext cx="4276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NHIÊN XÃ HỘI</a:t>
            </a:r>
          </a:p>
        </p:txBody>
      </p:sp>
      <p:sp>
        <p:nvSpPr>
          <p:cNvPr id="2068" name="WordArt 26"/>
          <p:cNvSpPr>
            <a:spLocks noTextEdit="1"/>
          </p:cNvSpPr>
          <p:nvPr/>
        </p:nvSpPr>
        <p:spPr>
          <a:xfrm>
            <a:off x="313899" y="2514600"/>
            <a:ext cx="8563401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WordArt 26"/>
          <p:cNvSpPr>
            <a:spLocks noTextEdit="1"/>
          </p:cNvSpPr>
          <p:nvPr/>
        </p:nvSpPr>
        <p:spPr>
          <a:xfrm>
            <a:off x="507242" y="4419600"/>
            <a:ext cx="852245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Gv:Lê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Son-</a:t>
            </a:r>
            <a:r>
              <a:rPr lang="en-US" sz="3600" b="1" dirty="0" err="1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D</a:t>
            </a:r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>
            <a:fillRect/>
          </a:stretch>
        </p:blipFill>
        <p:spPr bwMode="auto">
          <a:xfrm>
            <a:off x="4648200" y="304800"/>
            <a:ext cx="4480892" cy="319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>
            <a:fillRect/>
          </a:stretch>
        </p:blipFill>
        <p:spPr bwMode="auto">
          <a:xfrm>
            <a:off x="1" y="304801"/>
            <a:ext cx="4127499" cy="308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12700" y="2586579"/>
            <a:ext cx="609600" cy="67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800600" y="2599279"/>
            <a:ext cx="609600" cy="67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3449040"/>
            <a:ext cx="4221646" cy="3396260"/>
            <a:chOff x="2362200" y="3449040"/>
            <a:chExt cx="4221646" cy="33962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449040"/>
              <a:ext cx="4221646" cy="339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514600" y="6019800"/>
              <a:ext cx="609600" cy="677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6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282890" y="1498600"/>
            <a:ext cx="7175310" cy="2844800"/>
          </a:xfrm>
          <a:prstGeom prst="cloudCallout">
            <a:avLst>
              <a:gd name="adj1" fmla="val -62473"/>
              <a:gd name="adj2" fmla="val 3953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8077200" cy="50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28600" y="228599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87489" y="1363296"/>
            <a:ext cx="533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csi_ZB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1262053"/>
            <a:ext cx="4267200" cy="280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enh-viem-duong-ho-hap-o-tre-bieu-hien-trieu-chung-va-cach-dieu-tri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892512" cy="2789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57735"/>
            <a:ext cx="7696200" cy="5638800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1295400"/>
            <a:ext cx="4724400" cy="761999"/>
          </a:xfrm>
        </p:spPr>
        <p:txBody>
          <a:bodyPr>
            <a:prstTxWarp prst="textPlain">
              <a:avLst/>
            </a:prstTxWarp>
            <a:normAutofit lnSpcReduction="10000"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ĐỘNG?</a:t>
            </a:r>
            <a:endParaRPr lang="en-US" sz="4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4278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09600" y="3657600"/>
            <a:ext cx="541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3015" y="1765518"/>
            <a:ext cx="6415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ĐỘNG 1: </a:t>
            </a: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0661" y="1015425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Mũi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4215825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phải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926" y="2438400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Khí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215825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Phế</a:t>
            </a:r>
            <a:r>
              <a:rPr lang="en-US" sz="3200" b="1" dirty="0" smtClean="0"/>
              <a:t>́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78767" y="30728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trái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1143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1</a:t>
            </a:r>
            <a:endParaRPr lang="en-US" sz="2400" b="1" i="1" dirty="0"/>
          </a:p>
        </p:txBody>
      </p:sp>
      <p:sp>
        <p:nvSpPr>
          <p:cNvPr id="14" name="Oval 13"/>
          <p:cNvSpPr/>
          <p:nvPr/>
        </p:nvSpPr>
        <p:spPr>
          <a:xfrm>
            <a:off x="2133600" y="3810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3</a:t>
            </a:r>
            <a:endParaRPr lang="en-US" sz="2400" b="1" i="1" dirty="0"/>
          </a:p>
        </p:txBody>
      </p:sp>
      <p:sp>
        <p:nvSpPr>
          <p:cNvPr id="15" name="Oval 14"/>
          <p:cNvSpPr/>
          <p:nvPr/>
        </p:nvSpPr>
        <p:spPr>
          <a:xfrm>
            <a:off x="2133600" y="2514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2</a:t>
            </a:r>
            <a:endParaRPr lang="en-US" sz="2400" b="1" i="1" dirty="0"/>
          </a:p>
        </p:txBody>
      </p:sp>
      <p:sp>
        <p:nvSpPr>
          <p:cNvPr id="16" name="Oval 15"/>
          <p:cNvSpPr/>
          <p:nvPr/>
        </p:nvSpPr>
        <p:spPr>
          <a:xfrm>
            <a:off x="6248400" y="42672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5</a:t>
            </a:r>
            <a:endParaRPr lang="en-US" sz="2400" b="1" i="1" dirty="0"/>
          </a:p>
        </p:txBody>
      </p:sp>
      <p:sp>
        <p:nvSpPr>
          <p:cNvPr id="17" name="Oval 16"/>
          <p:cNvSpPr/>
          <p:nvPr/>
        </p:nvSpPr>
        <p:spPr>
          <a:xfrm>
            <a:off x="6400800" y="32004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4</a:t>
            </a:r>
            <a:endParaRPr lang="en-US" sz="2400" b="1" i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200400" y="267038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" y="-63786"/>
            <a:ext cx="173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 sz="320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39713" y="152400"/>
            <a:ext cx="87518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825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82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247182" y="1674167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825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5019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5908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0861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35941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4093815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45720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" y="566033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56682" y="816412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00"/>
            <a:ext cx="4495800" cy="32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423" y="228600"/>
            <a:ext cx="794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hấp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601374" y="874931"/>
            <a:ext cx="45426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>
            <a:fillRect/>
          </a:stretch>
        </p:blipFill>
        <p:spPr bwMode="auto">
          <a:xfrm>
            <a:off x="0" y="838200"/>
            <a:ext cx="4495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1" y="36576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2971800"/>
            <a:ext cx="21336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họng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6197025"/>
            <a:ext cx="28194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6248400"/>
            <a:ext cx="19812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phổi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2920425"/>
            <a:ext cx="19812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mũi</a:t>
            </a:r>
            <a:endParaRPr lang="en-US" sz="32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159275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799" y="786825"/>
            <a:ext cx="45799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ĐỘNG 2: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>
            <a:fillRect/>
          </a:stretch>
        </p:blipFill>
        <p:spPr bwMode="auto">
          <a:xfrm>
            <a:off x="-2" y="0"/>
            <a:ext cx="5663821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>
            <a:fillRect/>
          </a:stretch>
        </p:blipFill>
        <p:spPr bwMode="auto">
          <a:xfrm>
            <a:off x="3989737" y="3037114"/>
            <a:ext cx="5154263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2590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3962400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389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Tahoma</vt:lpstr>
      <vt:lpstr>Times New Roman</vt:lpstr>
      <vt:lpstr>Trebuchet MS</vt:lpstr>
      <vt:lpstr>Office Theme</vt:lpstr>
      <vt:lpstr>Slipstream</vt:lpstr>
      <vt:lpstr>PowerPoint Presentation</vt:lpstr>
      <vt:lpstr>1. Tập thở buổi sáng có lợi ích gì?  2. Để giữ vệ sinh cơ quan hô hấp em cần làm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PC</cp:lastModifiedBy>
  <cp:revision>110</cp:revision>
  <dcterms:created xsi:type="dcterms:W3CDTF">2014-12-04T18:13:00Z</dcterms:created>
  <dcterms:modified xsi:type="dcterms:W3CDTF">2019-11-03T03:42:48Z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