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62CD-898F-4C79-A1B2-7A7CA5CEAED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DD132-07D2-4FB9-B608-07DD11B0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5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2C3A-2D53-4C94-BA2C-070906B57B5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2012156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MÔN: TIẾNG VIỆT- LỚP </a:t>
            </a:r>
            <a:r>
              <a:rPr lang="en-US" sz="2800" b="1" smtClean="0">
                <a:latin typeface="Times New Roman" pitchFamily="18" charset="0"/>
              </a:rPr>
              <a:t>3</a:t>
            </a:r>
            <a:endParaRPr lang="en-US" sz="2800" b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-45243"/>
            <a:ext cx="9144000" cy="6948488"/>
            <a:chOff x="0" y="0"/>
            <a:chExt cx="5760" cy="4377"/>
          </a:xfrm>
        </p:grpSpPr>
        <p:pic>
          <p:nvPicPr>
            <p:cNvPr id="2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488156"/>
            <a:ext cx="5562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66800" y="2545556"/>
            <a:ext cx="68225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u="sng" smtClean="0">
                <a:solidFill>
                  <a:srgbClr val="800000"/>
                </a:solidFill>
                <a:latin typeface="Times New Roman" pitchFamily="18" charset="0"/>
              </a:rPr>
              <a:t>BÀI 7</a:t>
            </a:r>
            <a:r>
              <a:rPr lang="en-US" sz="2800" b="1" u="sng">
                <a:solidFill>
                  <a:srgbClr val="800000"/>
                </a:solidFill>
                <a:latin typeface="Times New Roman" pitchFamily="18" charset="0"/>
              </a:rPr>
              <a:t>C</a:t>
            </a:r>
            <a:r>
              <a:rPr lang="en-US" sz="2800" b="1" smtClean="0">
                <a:solidFill>
                  <a:srgbClr val="800000"/>
                </a:solidFill>
                <a:latin typeface="Times New Roman" pitchFamily="18" charset="0"/>
              </a:rPr>
              <a:t>: VÌ SAO MỌI NGƯỜI, MỌI VẬT </a:t>
            </a:r>
          </a:p>
          <a:p>
            <a:r>
              <a:rPr lang="en-US" sz="2800" b="1" smtClean="0">
                <a:solidFill>
                  <a:srgbClr val="800000"/>
                </a:solidFill>
                <a:latin typeface="Times New Roman" pitchFamily="18" charset="0"/>
              </a:rPr>
              <a:t>                         BẬN MÀ VUI (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TIẾT 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09800" y="3548856"/>
            <a:ext cx="1752600" cy="1033463"/>
            <a:chOff x="4656" y="3216"/>
            <a:chExt cx="1104" cy="651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6400" y="3306762"/>
            <a:ext cx="1752600" cy="1065213"/>
            <a:chOff x="96" y="3553"/>
            <a:chExt cx="1104" cy="671"/>
          </a:xfrm>
        </p:grpSpPr>
        <p:pic>
          <p:nvPicPr>
            <p:cNvPr id="1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479800"/>
            <a:ext cx="971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1600" y="5517356"/>
            <a:ext cx="609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767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900" y="236922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Củng cố - Dặn dò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399" y="3312348"/>
            <a:ext cx="8447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Em có bận rộn không? Em thường bận rộn với những công việc gì? Em có thấy bận mà vui không?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2900" y="991083"/>
            <a:ext cx="9540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-  Vì sao mọi người, mọi vật bận mà vui?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134938" y="1828800"/>
            <a:ext cx="9756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Mọi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người, mọi vật bận mà vui vì những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đó có  ích luôn mang lại niềm vui.</a:t>
            </a:r>
          </a:p>
        </p:txBody>
      </p:sp>
    </p:spTree>
    <p:extLst>
      <p:ext uri="{BB962C8B-B14F-4D97-AF65-F5344CB8AC3E}">
        <p14:creationId xmlns:p14="http://schemas.microsoft.com/office/powerpoint/2010/main" val="50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054100" y="4038600"/>
            <a:ext cx="7059613" cy="1200150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thể lớp </a:t>
            </a:r>
            <a:r>
              <a:rPr lang="en-US" sz="32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3D</a:t>
            </a:r>
            <a:r>
              <a:rPr lang="vi-VN" sz="32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chân thành cám ơn quý thầy cô</a:t>
            </a:r>
            <a:endParaRPr lang="en-US" sz="32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6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 Việt: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7C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Vì sao mọi người, mọi vật bận mà vui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               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073" y="2363564"/>
            <a:ext cx="488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3182816"/>
            <a:ext cx="727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Kể cho bạn nghe những việc em làm trong ngày.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009895"/>
            <a:ext cx="2008909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0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0" r="15971" b="11481"/>
          <a:stretch>
            <a:fillRect/>
          </a:stretch>
        </p:blipFill>
        <p:spPr bwMode="auto">
          <a:xfrm>
            <a:off x="76200" y="169496"/>
            <a:ext cx="4495800" cy="63837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b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599"/>
            <a:ext cx="4267200" cy="63245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 Việt: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7C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Vì sao mọi người, mọi vật bận mà vui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               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349373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Nghe thầy cô đọc bài sau: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MG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095500" cy="11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28900" y="3086548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Bận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Trinh Đường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04800" y="416376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Ngắt nhịp thơ: 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003300" y="4681291"/>
            <a:ext cx="6119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Trời thu/ bận xanh/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Sông Hồng/bận chảy/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Cái xe/ bận chạy/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Lịch/ bận tính ngày.//</a:t>
            </a:r>
          </a:p>
        </p:txBody>
      </p:sp>
    </p:spTree>
    <p:extLst>
      <p:ext uri="{BB962C8B-B14F-4D97-AF65-F5344CB8AC3E}">
        <p14:creationId xmlns:p14="http://schemas.microsoft.com/office/powerpoint/2010/main" val="39968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 Việt: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7C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Vì sao mọi người, mọi vật bận mà vui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               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349373"/>
            <a:ext cx="651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Thay nhau đọc từ ngữ và lời giải nghĩa.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2160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 Việt: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7C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Vì sao mọi người, mọi vật bận mà vui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               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2209800"/>
            <a:ext cx="6515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Đọc bài trong nhóm: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Mỗi bạn đọc một khổ thơ, tiếp nối nhau đến hết bài.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1200"/>
            <a:ext cx="1828800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 Việt: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7C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Vì sao mọi người, mọi vật bận mà vui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               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2209800"/>
            <a:ext cx="6515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Cùng nói tiếp nối: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Mỗi bạn tiếp nối nhau nói lại những việc bận của mọi vật, mọi người ở những dòng thơ sau: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1200"/>
            <a:ext cx="1828800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7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7720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Trời thu…                        Than….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Sông hồng…                    Cô…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Cái xe…                           Chú…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Lịch…                              Mẹ…   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Con chim…                      Bà…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Cái hoa…                         Còn con…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Cờ…                                 Bận ngủ…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Chữ…                               Bận tập…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Hạt…                                Bận nhìn…</a:t>
            </a:r>
          </a:p>
          <a:p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321558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Bạn thứ nhất: Trời thu bận xanh.</a:t>
            </a:r>
          </a:p>
          <a:p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Bạn thứ hai :  Sông Hồng bận chảy.</a:t>
            </a:r>
            <a:endParaRPr lang="en-US" sz="32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2187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u="sng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 Việt: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880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7C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Vì sao mọi người, mọi vật bận mà vui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               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5109" y="2209800"/>
            <a:ext cx="651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6. Thảo luận để trả lời câu hỏi:</a:t>
            </a:r>
          </a:p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thơ muốn nói với em điều gì?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1200"/>
            <a:ext cx="1828800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264" y="3372592"/>
            <a:ext cx="8801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thơ muốn nói mọi </a:t>
            </a: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người, mọi vật và cả em bé đều bận rộn làm những công việc có ích, đem niềm vui nhỏ góp vào cuộc đời.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386</TotalTime>
  <Words>562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INTEL</cp:lastModifiedBy>
  <cp:revision>65</cp:revision>
  <cp:lastPrinted>2016-11-23T16:58:28Z</cp:lastPrinted>
  <dcterms:created xsi:type="dcterms:W3CDTF">2016-11-22T08:08:50Z</dcterms:created>
  <dcterms:modified xsi:type="dcterms:W3CDTF">2019-10-23T17:04:13Z</dcterms:modified>
</cp:coreProperties>
</file>