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6" r:id="rId5"/>
    <p:sldId id="267" r:id="rId6"/>
    <p:sldId id="264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A21C3-DDCB-43B7-ACDC-F3DFCDC36092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3C139-E9FB-4093-A89C-A1845B2E73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615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F05D3C-19A3-4644-93CE-0F3816B8E732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F559A4-6DE1-40E8-82DD-70ED63EE70E6}" type="slidenum">
              <a:rPr lang="en-US"/>
              <a:pPr/>
              <a:t>2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F0BD235-906E-47C3-AB3F-25161E6861E3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sz="1200">
              <a:latin typeface="+mn-lt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360995-979F-4547-8B7F-2091F951DF16}" type="slidenum">
              <a:rPr lang="en-US"/>
              <a:pPr/>
              <a:t>3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7196863-BDC5-4C97-BE46-EFBA338350F4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sz="1200">
              <a:latin typeface="+mn-lt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360995-979F-4547-8B7F-2091F951DF16}" type="slidenum">
              <a:rPr lang="en-US"/>
              <a:pPr/>
              <a:t>4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7196863-BDC5-4C97-BE46-EFBA338350F4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n-US" sz="1200">
              <a:latin typeface="+mn-lt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58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47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145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588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656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9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9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35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039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3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770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2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9372600" cy="702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WordArt 3" descr="Green marble"/>
          <p:cNvSpPr>
            <a:spLocks noChangeArrowheads="1" noChangeShapeType="1" noTextEdit="1"/>
          </p:cNvSpPr>
          <p:nvPr/>
        </p:nvSpPr>
        <p:spPr bwMode="auto">
          <a:xfrm>
            <a:off x="1524000" y="5638800"/>
            <a:ext cx="6477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Giáo viên :Phan Thị Xuân Trang</a:t>
            </a: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143000" y="1143000"/>
            <a:ext cx="7315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993366">
                    <a:alpha val="86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TRƯỜNG TIỂU HỌC HỨA TẠO</a:t>
            </a:r>
            <a:endParaRPr lang="en-US" sz="3600" b="1" kern="10">
              <a:ln w="12700">
                <a:solidFill>
                  <a:srgbClr val="993366"/>
                </a:solidFill>
                <a:round/>
                <a:headEnd/>
                <a:tailEnd/>
              </a:ln>
              <a:solidFill>
                <a:srgbClr val="993366">
                  <a:alpha val="86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7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2133600" y="2819400"/>
            <a:ext cx="4495800" cy="990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Môn : Tiếng Việt</a:t>
            </a:r>
          </a:p>
        </p:txBody>
      </p:sp>
      <p:sp>
        <p:nvSpPr>
          <p:cNvPr id="3078" name="WordArt 6" descr="Walnut"/>
          <p:cNvSpPr>
            <a:spLocks noChangeArrowheads="1" noChangeShapeType="1" noTextEdit="1"/>
          </p:cNvSpPr>
          <p:nvPr/>
        </p:nvSpPr>
        <p:spPr bwMode="auto">
          <a:xfrm>
            <a:off x="3276600" y="4648200"/>
            <a:ext cx="2514600" cy="89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Lớp 5B</a:t>
            </a:r>
          </a:p>
        </p:txBody>
      </p:sp>
      <p:sp>
        <p:nvSpPr>
          <p:cNvPr id="3079" name="WordArt 7" descr="Bouquet"/>
          <p:cNvSpPr>
            <a:spLocks noChangeArrowheads="1" noChangeShapeType="1" noTextEdit="1"/>
          </p:cNvSpPr>
          <p:nvPr/>
        </p:nvSpPr>
        <p:spPr bwMode="auto">
          <a:xfrm>
            <a:off x="1295400" y="304800"/>
            <a:ext cx="70008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PHÒNG GIÁO DỤC VÀ ĐÀO TẠO ĐẠI LỘC</a:t>
            </a:r>
          </a:p>
        </p:txBody>
      </p:sp>
    </p:spTree>
    <p:extLst>
      <p:ext uri="{BB962C8B-B14F-4D97-AF65-F5344CB8AC3E}">
        <p14:creationId xmlns:p14="http://schemas.microsoft.com/office/powerpoint/2010/main" val="37058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nimBg="1"/>
      <p:bldP spid="3077" grpId="0" animBg="1"/>
      <p:bldP spid="3078" grpId="0" animBg="1"/>
      <p:bldP spid="307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21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828800" y="6096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err="1">
                <a:latin typeface="Times New Roman" pitchFamily="18" charset="0"/>
                <a:cs typeface="Arial" charset="0"/>
              </a:rPr>
              <a:t>Tiếng</a:t>
            </a:r>
            <a:r>
              <a:rPr lang="en-US" sz="2800" b="1" u="sng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u="sng" dirty="0" err="1">
                <a:latin typeface="Times New Roman" pitchFamily="18" charset="0"/>
                <a:cs typeface="Arial" charset="0"/>
              </a:rPr>
              <a:t>Việt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1066800" y="1600200"/>
            <a:ext cx="4038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KHỞI ĐỘNG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42257" y="2590447"/>
            <a:ext cx="78159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89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21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400" y="502443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err="1">
                <a:latin typeface="Times New Roman" pitchFamily="18" charset="0"/>
                <a:cs typeface="Arial" charset="0"/>
              </a:rPr>
              <a:t>Tiếng</a:t>
            </a:r>
            <a:r>
              <a:rPr lang="en-US" sz="2800" b="1" u="sng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u="sng" dirty="0" err="1">
                <a:latin typeface="Times New Roman" pitchFamily="18" charset="0"/>
                <a:cs typeface="Arial" charset="0"/>
              </a:rPr>
              <a:t>Việt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861008" y="529978"/>
            <a:ext cx="73083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</a:rPr>
              <a:t>26C </a:t>
            </a:r>
            <a:r>
              <a:rPr lang="en-US" sz="2800" dirty="0" err="1" smtClean="0">
                <a:latin typeface="Times New Roman" pitchFamily="18" charset="0"/>
              </a:rPr>
              <a:t>Liên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kết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bằng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từ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ngữ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thay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thế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5562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smtClean="0">
                <a:solidFill>
                  <a:schemeClr val="accent2"/>
                </a:solidFill>
                <a:latin typeface="Times New Roman" pitchFamily="18" charset="0"/>
              </a:rPr>
              <a:t>HOẠT </a:t>
            </a:r>
            <a:r>
              <a:rPr lang="en-US" sz="2800" b="1" u="sng" dirty="0">
                <a:solidFill>
                  <a:schemeClr val="accent2"/>
                </a:solidFill>
                <a:latin typeface="Times New Roman" pitchFamily="18" charset="0"/>
              </a:rPr>
              <a:t>ĐỘNG </a:t>
            </a:r>
            <a:r>
              <a:rPr lang="en-US" sz="2800" b="1" u="sng" dirty="0" smtClean="0">
                <a:solidFill>
                  <a:schemeClr val="accent2"/>
                </a:solidFill>
                <a:latin typeface="Times New Roman" pitchFamily="18" charset="0"/>
              </a:rPr>
              <a:t>THỰC HÀNH :</a:t>
            </a:r>
            <a:r>
              <a:rPr lang="en-US" sz="2800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endParaRPr lang="en-US" sz="2800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3" y="2007306"/>
            <a:ext cx="1755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423886" y="4473799"/>
            <a:ext cx="5791200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1 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Đọc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yêu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cầu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2: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Tổ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chức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bạn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báo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cáo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kết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trước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nhóm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. </a:t>
            </a:r>
          </a:p>
          <a:p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3: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Trình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bày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ý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kiến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trước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lớp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75543" y="2057400"/>
            <a:ext cx="61722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marL="514350" indent="-514350">
              <a:buAutoNum type="alphaLcParenR"/>
            </a:pP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marL="514350" indent="-514350">
              <a:buAutoNum type="alphaLcParenR"/>
            </a:pP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36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21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400" y="502443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err="1">
                <a:latin typeface="Times New Roman" pitchFamily="18" charset="0"/>
                <a:cs typeface="Arial" charset="0"/>
              </a:rPr>
              <a:t>Tiếng</a:t>
            </a:r>
            <a:r>
              <a:rPr lang="en-US" sz="2800" b="1" u="sng" dirty="0">
                <a:latin typeface="Times New Roman" pitchFamily="18" charset="0"/>
                <a:cs typeface="Arial" charset="0"/>
              </a:rPr>
              <a:t> </a:t>
            </a:r>
            <a:r>
              <a:rPr lang="en-US" sz="2800" b="1" u="sng" dirty="0" err="1">
                <a:latin typeface="Times New Roman" pitchFamily="18" charset="0"/>
                <a:cs typeface="Arial" charset="0"/>
              </a:rPr>
              <a:t>Việt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861008" y="529978"/>
            <a:ext cx="73083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</a:rPr>
              <a:t>26C </a:t>
            </a:r>
            <a:r>
              <a:rPr lang="en-US" sz="2800" dirty="0" err="1" smtClean="0">
                <a:latin typeface="Times New Roman" pitchFamily="18" charset="0"/>
              </a:rPr>
              <a:t>Liên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kết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bằng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từ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ngữ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thay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thế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5562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smtClean="0">
                <a:solidFill>
                  <a:schemeClr val="accent2"/>
                </a:solidFill>
                <a:latin typeface="Times New Roman" pitchFamily="18" charset="0"/>
              </a:rPr>
              <a:t>HOẠT </a:t>
            </a:r>
            <a:r>
              <a:rPr lang="en-US" sz="2800" b="1" u="sng" dirty="0">
                <a:solidFill>
                  <a:schemeClr val="accent2"/>
                </a:solidFill>
                <a:latin typeface="Times New Roman" pitchFamily="18" charset="0"/>
              </a:rPr>
              <a:t>ĐỘNG </a:t>
            </a:r>
            <a:r>
              <a:rPr lang="en-US" sz="2800" b="1" u="sng" dirty="0" smtClean="0">
                <a:solidFill>
                  <a:schemeClr val="accent2"/>
                </a:solidFill>
                <a:latin typeface="Times New Roman" pitchFamily="18" charset="0"/>
              </a:rPr>
              <a:t>THỰC HÀNH :</a:t>
            </a:r>
            <a:r>
              <a:rPr lang="en-US" sz="2800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endParaRPr lang="en-US" sz="2800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1" y="2057400"/>
            <a:ext cx="1755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231570" y="2057400"/>
            <a:ext cx="668383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Hoạt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2 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Thay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thế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những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ngữ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lặp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(in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đậm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)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hai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đoạn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văn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sau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bằng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đại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hoặc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ngữ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đồng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</a:rPr>
              <a:t>nghĩa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</a:rPr>
              <a:t> :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3000" y="20574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329543" y="3936593"/>
            <a:ext cx="5791200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1 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Đọc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yêu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cầu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2: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Tổ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chức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bạn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thảo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luận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3: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Hoàn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thành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phiếu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tập</a:t>
            </a:r>
            <a:endParaRPr lang="en-US" sz="2800" dirty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4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</a:rPr>
              <a:t>Trình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bày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ý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kiến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trước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</a:rPr>
              <a:t>lớp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36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2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302359"/>
            <a:ext cx="7620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Triệu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Trinh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(Thanh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Triệu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xắn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hung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đập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cướp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Triệu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Trinh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thù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quét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bờ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cõi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248,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Triệu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280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BÌNH CHỌN TRONG NHÓM</a:t>
            </a:r>
          </a:p>
        </p:txBody>
      </p:sp>
    </p:spTree>
    <p:extLst>
      <p:ext uri="{BB962C8B-B14F-4D97-AF65-F5344CB8AC3E}">
        <p14:creationId xmlns:p14="http://schemas.microsoft.com/office/powerpoint/2010/main" val="411223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tudent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365625"/>
            <a:ext cx="46767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068469" y="4407694"/>
            <a:ext cx="16129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7" descr="bird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5" y="4048125"/>
            <a:ext cx="180816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242300" y="456565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0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42647">
            <a:off x="6943726" y="5176837"/>
            <a:ext cx="1611312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415338" y="472440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WordArt 11"/>
          <p:cNvSpPr>
            <a:spLocks noChangeArrowheads="1" noChangeShapeType="1" noTextEdit="1"/>
          </p:cNvSpPr>
          <p:nvPr/>
        </p:nvSpPr>
        <p:spPr bwMode="auto">
          <a:xfrm>
            <a:off x="685800" y="1447800"/>
            <a:ext cx="729615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TIẾT HỌC KẾT THÚC</a:t>
            </a:r>
          </a:p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CHÚC THẦY CÔ VÀ CÁC EM SỨC KHỎE !</a:t>
            </a:r>
          </a:p>
        </p:txBody>
      </p:sp>
    </p:spTree>
    <p:extLst>
      <p:ext uri="{BB962C8B-B14F-4D97-AF65-F5344CB8AC3E}">
        <p14:creationId xmlns:p14="http://schemas.microsoft.com/office/powerpoint/2010/main" val="1168309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4.44444E-6 C 0.00191 -0.00116 -0.24618 -0.00232 -0.24583 -0.00556 C -0.24548 -0.0088 0.25348 -0.01575 0.25209 -0.01945 C 0.2507 -0.02315 -0.21111 -0.02639 -0.25416 -0.02778 C -0.29722 -0.02917 -0.15173 -0.02848 -0.00625 -0.02778 " pathEditMode="relative" ptsTypes="aaaaA">
                                      <p:cBhvr>
                                        <p:cTn id="13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385</Words>
  <Application>Microsoft Office PowerPoint</Application>
  <PresentationFormat>On-screen Show (4:3)</PresentationFormat>
  <Paragraphs>44</Paragraphs>
  <Slides>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XUAN TUNG</dc:creator>
  <cp:lastModifiedBy>ASUS</cp:lastModifiedBy>
  <cp:revision>19</cp:revision>
  <dcterms:created xsi:type="dcterms:W3CDTF">2017-03-12T18:52:51Z</dcterms:created>
  <dcterms:modified xsi:type="dcterms:W3CDTF">2019-05-22T13:13:28Z</dcterms:modified>
</cp:coreProperties>
</file>