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58" r:id="rId4"/>
    <p:sldId id="274" r:id="rId5"/>
    <p:sldId id="275" r:id="rId6"/>
    <p:sldId id="276" r:id="rId7"/>
    <p:sldId id="278" r:id="rId8"/>
    <p:sldId id="277" r:id="rId9"/>
    <p:sldId id="280" r:id="rId10"/>
    <p:sldId id="281" r:id="rId11"/>
    <p:sldId id="279" r:id="rId12"/>
    <p:sldId id="282" r:id="rId13"/>
    <p:sldId id="283" r:id="rId14"/>
    <p:sldId id="284" r:id="rId15"/>
    <p:sldId id="272" r:id="rId16"/>
    <p:sldId id="273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4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195-CDB2-416C-B257-BD50116B189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FEF7C-FCA6-4749-952A-6A6FBABAB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777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195-CDB2-416C-B257-BD50116B189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FEF7C-FCA6-4749-952A-6A6FBABAB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353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195-CDB2-416C-B257-BD50116B189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FEF7C-FCA6-4749-952A-6A6FBABAB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001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195-CDB2-416C-B257-BD50116B189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FEF7C-FCA6-4749-952A-6A6FBABAB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180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195-CDB2-416C-B257-BD50116B189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FEF7C-FCA6-4749-952A-6A6FBABAB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022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195-CDB2-416C-B257-BD50116B189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FEF7C-FCA6-4749-952A-6A6FBABAB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967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195-CDB2-416C-B257-BD50116B189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FEF7C-FCA6-4749-952A-6A6FBABAB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734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195-CDB2-416C-B257-BD50116B189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FEF7C-FCA6-4749-952A-6A6FBABAB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32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195-CDB2-416C-B257-BD50116B189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FEF7C-FCA6-4749-952A-6A6FBABAB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48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195-CDB2-416C-B257-BD50116B189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FEF7C-FCA6-4749-952A-6A6FBABAB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605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B195-CDB2-416C-B257-BD50116B189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FEF7C-FCA6-4749-952A-6A6FBABAB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506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CCB195-CDB2-416C-B257-BD50116B1894}" type="datetimeFigureOut">
              <a:rPr lang="en-US" smtClean="0"/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BFEF7C-FCA6-4749-952A-6A6FBABAB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929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7.emf"/><Relationship Id="rId3" Type="http://schemas.openxmlformats.org/officeDocument/2006/relationships/image" Target="../media/image5.gif"/><Relationship Id="rId7" Type="http://schemas.openxmlformats.org/officeDocument/2006/relationships/image" Target="../media/image2.emf"/><Relationship Id="rId12" Type="http://schemas.openxmlformats.org/officeDocument/2006/relationships/image" Target="../media/image6.e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emf"/><Relationship Id="rId5" Type="http://schemas.openxmlformats.org/officeDocument/2006/relationships/image" Target="../media/image1.e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image" Target="../media/image15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 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100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4101" name="Picture 4" descr="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0"/>
            <a:ext cx="1143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4681" name="Group 9"/>
          <p:cNvGrpSpPr>
            <a:grpSpLocks/>
          </p:cNvGrpSpPr>
          <p:nvPr/>
        </p:nvGrpSpPr>
        <p:grpSpPr bwMode="auto">
          <a:xfrm>
            <a:off x="1066800" y="-2590800"/>
            <a:ext cx="6553200" cy="4419600"/>
            <a:chOff x="528" y="-2880"/>
            <a:chExt cx="2362" cy="2880"/>
          </a:xfrm>
        </p:grpSpPr>
        <p:graphicFrame>
          <p:nvGraphicFramePr>
            <p:cNvPr id="4112" name="Object 10"/>
            <p:cNvGraphicFramePr>
              <a:graphicFrameLocks noChangeAspect="1"/>
            </p:cNvGraphicFramePr>
            <p:nvPr/>
          </p:nvGraphicFramePr>
          <p:xfrm>
            <a:off x="1152" y="-2880"/>
            <a:ext cx="1161" cy="1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66" name="Clip" r:id="rId4" imgW="1314342" imgH="1876308" progId="MS_ClipArt_Gallery.2">
                    <p:embed/>
                  </p:oleObj>
                </mc:Choice>
                <mc:Fallback>
                  <p:oleObj name="Clip" r:id="rId4" imgW="1314342" imgH="1876308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2" y="-2880"/>
                          <a:ext cx="1161" cy="16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13" name="Object 11"/>
            <p:cNvGraphicFramePr>
              <a:graphicFrameLocks noChangeAspect="1"/>
            </p:cNvGraphicFramePr>
            <p:nvPr/>
          </p:nvGraphicFramePr>
          <p:xfrm>
            <a:off x="1728" y="-1675"/>
            <a:ext cx="1162" cy="1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67" name="Clip" r:id="rId6" imgW="1314342" imgH="1876308" progId="MS_ClipArt_Gallery.2">
                    <p:embed/>
                  </p:oleObj>
                </mc:Choice>
                <mc:Fallback>
                  <p:oleObj name="Clip" r:id="rId6" imgW="1314342" imgH="1876308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28" y="-1675"/>
                          <a:ext cx="1162" cy="16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114" name="Group 12"/>
            <p:cNvGrpSpPr>
              <a:grpSpLocks/>
            </p:cNvGrpSpPr>
            <p:nvPr/>
          </p:nvGrpSpPr>
          <p:grpSpPr bwMode="auto">
            <a:xfrm>
              <a:off x="528" y="-2160"/>
              <a:ext cx="1200" cy="1968"/>
              <a:chOff x="2160" y="-1152"/>
              <a:chExt cx="1434" cy="2231"/>
            </a:xfrm>
          </p:grpSpPr>
          <p:graphicFrame>
            <p:nvGraphicFramePr>
              <p:cNvPr id="4115" name="Object 13"/>
              <p:cNvGraphicFramePr>
                <a:graphicFrameLocks noChangeAspect="1"/>
              </p:cNvGraphicFramePr>
              <p:nvPr/>
            </p:nvGraphicFramePr>
            <p:xfrm>
              <a:off x="2160" y="-1152"/>
              <a:ext cx="1434" cy="20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268" name="Clip" r:id="rId8" imgW="1314342" imgH="1876308" progId="MS_ClipArt_Gallery.2">
                      <p:embed/>
                    </p:oleObj>
                  </mc:Choice>
                  <mc:Fallback>
                    <p:oleObj name="Clip" r:id="rId8" imgW="1314342" imgH="1876308" progId="MS_ClipArt_Gallery.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160" y="-1152"/>
                            <a:ext cx="1434" cy="203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116" name="Object 14"/>
              <p:cNvGraphicFramePr>
                <a:graphicFrameLocks noChangeAspect="1"/>
              </p:cNvGraphicFramePr>
              <p:nvPr/>
            </p:nvGraphicFramePr>
            <p:xfrm>
              <a:off x="2208" y="-288"/>
              <a:ext cx="1104" cy="136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269" name="Clip" r:id="rId10" imgW="2038324" imgH="1790739" progId="MS_ClipArt_Gallery.2">
                      <p:embed/>
                    </p:oleObj>
                  </mc:Choice>
                  <mc:Fallback>
                    <p:oleObj name="Clip" r:id="rId10" imgW="2038324" imgH="1790739" progId="MS_ClipArt_Gallery.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08" y="-288"/>
                            <a:ext cx="1104" cy="136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284689" name="Group 17"/>
          <p:cNvGrpSpPr>
            <a:grpSpLocks/>
          </p:cNvGrpSpPr>
          <p:nvPr/>
        </p:nvGrpSpPr>
        <p:grpSpPr bwMode="auto">
          <a:xfrm rot="-1055224">
            <a:off x="6565900" y="4984750"/>
            <a:ext cx="2817813" cy="2297113"/>
            <a:chOff x="3718" y="2352"/>
            <a:chExt cx="2064" cy="1968"/>
          </a:xfrm>
        </p:grpSpPr>
        <p:pic>
          <p:nvPicPr>
            <p:cNvPr id="4110" name="Picture 15" descr="FLOWERS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5" y="2352"/>
              <a:ext cx="1287" cy="1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1" name="Picture 16" descr="FLOWERS4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8" y="2736"/>
              <a:ext cx="1036" cy="1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4700" name="WordArt 28"/>
          <p:cNvSpPr>
            <a:spLocks noChangeArrowheads="1" noChangeShapeType="1" noTextEdit="1"/>
          </p:cNvSpPr>
          <p:nvPr/>
        </p:nvSpPr>
        <p:spPr bwMode="auto">
          <a:xfrm>
            <a:off x="685800" y="685800"/>
            <a:ext cx="8077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KÍNH CHÀO  QUÝ THẦY CÔ GIÁO CÙNG CÁC EM HỌC SINH !</a:t>
            </a:r>
          </a:p>
        </p:txBody>
      </p:sp>
      <p:sp>
        <p:nvSpPr>
          <p:cNvPr id="284701" name="WordArt 29"/>
          <p:cNvSpPr>
            <a:spLocks noChangeArrowheads="1" noChangeShapeType="1" noTextEdit="1"/>
          </p:cNvSpPr>
          <p:nvPr/>
        </p:nvSpPr>
        <p:spPr bwMode="auto">
          <a:xfrm>
            <a:off x="3429000" y="3924300"/>
            <a:ext cx="25908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2700" cap="rnd">
                  <a:solidFill>
                    <a:srgbClr val="FF0000"/>
                  </a:solidFill>
                  <a:prstDash val="sysDot"/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  </a:t>
            </a:r>
            <a:r>
              <a:rPr lang="en-US" sz="3600" kern="10" dirty="0" err="1">
                <a:ln w="12700" cap="rnd">
                  <a:solidFill>
                    <a:srgbClr val="FF0000"/>
                  </a:solidFill>
                  <a:prstDash val="sysDot"/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Lớp</a:t>
            </a:r>
            <a:r>
              <a:rPr lang="en-US" sz="3600" kern="10" dirty="0">
                <a:ln w="12700" cap="rnd">
                  <a:solidFill>
                    <a:srgbClr val="FF0000"/>
                  </a:solidFill>
                  <a:prstDash val="sysDot"/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smtClean="0">
                <a:ln w="12700" cap="rnd">
                  <a:solidFill>
                    <a:srgbClr val="FF0000"/>
                  </a:solidFill>
                  <a:prstDash val="sysDot"/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5B</a:t>
            </a:r>
            <a:endParaRPr lang="en-US" sz="3600" kern="10" dirty="0">
              <a:ln w="12700" cap="rnd">
                <a:solidFill>
                  <a:srgbClr val="FF0000"/>
                </a:solidFill>
                <a:prstDash val="sysDot"/>
                <a:round/>
                <a:headEnd/>
                <a:tailEnd/>
              </a:ln>
              <a:solidFill>
                <a:srgbClr val="0000FF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84702" name="WordArt 30"/>
          <p:cNvSpPr>
            <a:spLocks noChangeArrowheads="1" noChangeShapeType="1" noTextEdit="1"/>
          </p:cNvSpPr>
          <p:nvPr/>
        </p:nvSpPr>
        <p:spPr bwMode="auto">
          <a:xfrm>
            <a:off x="2286000" y="1993900"/>
            <a:ext cx="51054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GIÁO </a:t>
            </a:r>
            <a:r>
              <a:rPr lang="en-US" sz="3600" b="1" kern="1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ÁN THAO GIẢNG TRƯỜNG</a:t>
            </a:r>
            <a:endParaRPr lang="en-US" sz="3600" b="1" kern="10" dirty="0">
              <a:ln w="12700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en-US" sz="36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MÔN </a:t>
            </a:r>
            <a:r>
              <a:rPr lang="en-US" sz="3600" b="1" kern="1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TOÁN</a:t>
            </a:r>
            <a:endParaRPr lang="en-US" sz="3600" b="1" kern="10" dirty="0">
              <a:ln w="12700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en-US" sz="3600" b="1" kern="10" dirty="0" err="1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Tuần</a:t>
            </a:r>
            <a:r>
              <a:rPr lang="en-US" sz="36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27</a:t>
            </a:r>
            <a:endParaRPr lang="en-US" sz="3600" b="1" kern="10" dirty="0">
              <a:ln w="12700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84703" name="WordArt 31"/>
          <p:cNvSpPr>
            <a:spLocks noChangeArrowheads="1" noChangeShapeType="1" noTextEdit="1"/>
          </p:cNvSpPr>
          <p:nvPr/>
        </p:nvSpPr>
        <p:spPr bwMode="auto">
          <a:xfrm>
            <a:off x="1143000" y="4381500"/>
            <a:ext cx="6764954" cy="914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3600" b="1" i="1" kern="10" dirty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Bà</a:t>
            </a:r>
            <a:r>
              <a:rPr lang="en-US" sz="3600" b="1" i="1" kern="10" dirty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i </a:t>
            </a:r>
            <a:r>
              <a:rPr lang="en-US" sz="3600" b="1" i="1" kern="10" dirty="0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92 : QUÃNG ĐƯỜNG</a:t>
            </a:r>
            <a:endParaRPr lang="en-US" sz="2800" b="1" i="1" kern="10" dirty="0">
              <a:solidFill>
                <a:srgbClr val="0000FF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84704" name="WordArt 32"/>
          <p:cNvSpPr>
            <a:spLocks noChangeArrowheads="1" noChangeShapeType="1" noTextEdit="1"/>
          </p:cNvSpPr>
          <p:nvPr/>
        </p:nvSpPr>
        <p:spPr bwMode="auto">
          <a:xfrm>
            <a:off x="2057400" y="6134100"/>
            <a:ext cx="4343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Đơn vị : Trường Tiểu học Hứa Tạo</a:t>
            </a:r>
            <a:endParaRPr lang="en-US" sz="3600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84705" name="WordArt 33"/>
          <p:cNvSpPr>
            <a:spLocks noChangeArrowheads="1" noChangeShapeType="1" noTextEdit="1"/>
          </p:cNvSpPr>
          <p:nvPr/>
        </p:nvSpPr>
        <p:spPr bwMode="auto">
          <a:xfrm>
            <a:off x="2057400" y="5600700"/>
            <a:ext cx="439102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Giáo viên : </a:t>
            </a:r>
            <a:r>
              <a:rPr lang="en-US" sz="3600" b="1" kern="1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Phan</a:t>
            </a:r>
            <a:r>
              <a:rPr 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Thị</a:t>
            </a:r>
            <a:r>
              <a:rPr 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Xuân</a:t>
            </a:r>
            <a:r>
              <a:rPr 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Trang</a:t>
            </a:r>
            <a:r>
              <a:rPr 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endParaRPr 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3857714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0"/>
                                        <p:tgtEl>
                                          <p:spTgt spid="284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0"/>
                                        <p:tgtEl>
                                          <p:spTgt spid="284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3000"/>
                                        <p:tgtEl>
                                          <p:spTgt spid="284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3000"/>
                                        <p:tgtEl>
                                          <p:spTgt spid="284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0"/>
                                        <p:tgtEl>
                                          <p:spTgt spid="284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284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284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284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000"/>
                                        <p:tgtEl>
                                          <p:spTgt spid="284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3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84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84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700" grpId="0" animBg="1"/>
      <p:bldP spid="284701" grpId="0" animBg="1"/>
      <p:bldP spid="284702" grpId="0" animBg="1"/>
      <p:bldP spid="284704" grpId="0" animBg="1"/>
      <p:bldP spid="28470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8300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21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2019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u="sng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86000" y="550743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1)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1" descr="IMG_43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35518"/>
            <a:ext cx="1295400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75656" y="1100455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A.HOẠT ĐỘNG CƠ BẢN: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28544" y="1520182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2479489"/>
            <a:ext cx="8721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6km/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30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phút.Tính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3392" y="3640668"/>
            <a:ext cx="87218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30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= 1,5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6 x 1,5 = 9 ( km )</a:t>
            </a:r>
          </a:p>
          <a:p>
            <a:pPr algn="ctr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 9 km</a:t>
            </a:r>
          </a:p>
        </p:txBody>
      </p:sp>
    </p:spTree>
    <p:extLst>
      <p:ext uri="{BB962C8B-B14F-4D97-AF65-F5344CB8AC3E}">
        <p14:creationId xmlns:p14="http://schemas.microsoft.com/office/powerpoint/2010/main" val="368022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8300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21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2019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u="sng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86000" y="550743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1)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1100455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A.HOẠT ĐỘNG CƠ BẢN: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82086" y="1580986"/>
            <a:ext cx="7770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5: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8" y="1023316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9512" y="2242516"/>
            <a:ext cx="878497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lphaLcParenR"/>
            </a:pP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bay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800 km/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:……. x  ……= ………. ( km).</a:t>
            </a:r>
          </a:p>
          <a:p>
            <a:pPr marL="514350" indent="-514350">
              <a:buAutoNum type="alphaLcParenR"/>
            </a:pP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60 km/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1,2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…… x ….. = ( km)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14m/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               ……x …….= …….( m)</a:t>
            </a:r>
          </a:p>
          <a:p>
            <a:pPr marL="514350" indent="-514350">
              <a:buAutoNum type="alphaLcParenR"/>
            </a:pP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44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8300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21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2019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u="sng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86000" y="550743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1)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1100455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A.HOẠT ĐỘNG CƠ BẢN: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82086" y="1580986"/>
            <a:ext cx="7770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5: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8" y="1023316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02285" y="2259554"/>
            <a:ext cx="85840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1 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khiển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7624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8300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21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2019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u="sng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86000" y="550743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1)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1100455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A.HOẠT ĐỘNG CƠ BẢN: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82086" y="1580986"/>
            <a:ext cx="7770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5: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8" y="1023316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9512" y="2242516"/>
            <a:ext cx="878497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lphaLcParenR"/>
            </a:pP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bay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800 km/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                  x  ……= ………. ( km).</a:t>
            </a:r>
          </a:p>
          <a:p>
            <a:pPr marL="514350" indent="-514350">
              <a:buAutoNum type="alphaLcParenR"/>
            </a:pP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60 km/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1,2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…… x ….. = ……. ( km)</a:t>
            </a: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14m/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               ……x …….= …….( m)</a:t>
            </a:r>
          </a:p>
          <a:p>
            <a:pPr marL="514350" indent="-514350">
              <a:buAutoNum type="alphaLcParenR"/>
            </a:pP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01252" y="3285276"/>
            <a:ext cx="7328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800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620288" y="327875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3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5076056" y="3265820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2400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2302306" y="4742075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60</a:t>
            </a:r>
            <a:endParaRPr 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3290264" y="4703240"/>
            <a:ext cx="762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1,2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4546157" y="468463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72</a:t>
            </a:r>
            <a:endParaRPr 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2318818" y="616845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14</a:t>
            </a:r>
            <a:endParaRPr lang="en-US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3473323" y="6178029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60</a:t>
            </a:r>
            <a:endParaRPr 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4756942" y="6180978"/>
            <a:ext cx="883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840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4557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BORBS02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7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2081">
            <a:off x="6270625" y="2819400"/>
            <a:ext cx="28733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8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74745">
            <a:off x="4724400" y="32766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9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819400"/>
            <a:ext cx="19780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10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1148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WordArt 7"/>
          <p:cNvSpPr>
            <a:spLocks noChangeArrowheads="1" noChangeShapeType="1" noTextEdit="1"/>
          </p:cNvSpPr>
          <p:nvPr/>
        </p:nvSpPr>
        <p:spPr bwMode="auto">
          <a:xfrm>
            <a:off x="1143000" y="1905000"/>
            <a:ext cx="661035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CỦNG CỐ 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83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BORBS02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7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2081">
            <a:off x="6270625" y="2819400"/>
            <a:ext cx="28733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8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74745">
            <a:off x="4724400" y="32766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9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819400"/>
            <a:ext cx="19780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10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1148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WordArt 7"/>
          <p:cNvSpPr>
            <a:spLocks noChangeArrowheads="1" noChangeShapeType="1" noTextEdit="1"/>
          </p:cNvSpPr>
          <p:nvPr/>
        </p:nvSpPr>
        <p:spPr bwMode="auto">
          <a:xfrm>
            <a:off x="1143000" y="1905000"/>
            <a:ext cx="661035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BÌNH CHỌN </a:t>
            </a:r>
          </a:p>
        </p:txBody>
      </p:sp>
    </p:spTree>
    <p:extLst>
      <p:ext uri="{BB962C8B-B14F-4D97-AF65-F5344CB8AC3E}">
        <p14:creationId xmlns:p14="http://schemas.microsoft.com/office/powerpoint/2010/main" val="199178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1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48800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student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4365625"/>
            <a:ext cx="4676775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068469" y="4407694"/>
            <a:ext cx="1612900" cy="21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7" descr="bird3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575" y="4048125"/>
            <a:ext cx="1808163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242300" y="4565650"/>
            <a:ext cx="161290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10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142647">
            <a:off x="6943726" y="5176837"/>
            <a:ext cx="1611312" cy="21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415338" y="4724400"/>
            <a:ext cx="161290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7" name="WordArt 11"/>
          <p:cNvSpPr>
            <a:spLocks noChangeArrowheads="1" noChangeShapeType="1" noTextEdit="1"/>
          </p:cNvSpPr>
          <p:nvPr/>
        </p:nvSpPr>
        <p:spPr bwMode="auto">
          <a:xfrm>
            <a:off x="685800" y="1447800"/>
            <a:ext cx="729615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TIẾT HỌC KẾT THÚC</a:t>
            </a:r>
          </a:p>
          <a:p>
            <a:pPr algn="ctr"/>
            <a:r>
              <a:rPr 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CHÚC THẦY CÔ VÀ CÁC EM SỨC KHỎE !</a:t>
            </a:r>
          </a:p>
        </p:txBody>
      </p:sp>
    </p:spTree>
    <p:extLst>
      <p:ext uri="{BB962C8B-B14F-4D97-AF65-F5344CB8AC3E}">
        <p14:creationId xmlns:p14="http://schemas.microsoft.com/office/powerpoint/2010/main" val="27668069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4.44444E-6 C 0.00191 -0.00116 -0.24618 -0.00232 -0.24583 -0.00556 C -0.24548 -0.0088 0.25348 -0.01575 0.25209 -0.01945 C 0.2507 -0.02315 -0.21111 -0.02639 -0.25416 -0.02778 C -0.29722 -0.02917 -0.15173 -0.02848 -0.00625 -0.02778 " pathEditMode="relative" ptsTypes="aaaaA">
                                      <p:cBhvr>
                                        <p:cTn id="13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title"/>
          </p:nvPr>
        </p:nvSpPr>
        <p:spPr>
          <a:xfrm>
            <a:off x="1066800" y="314325"/>
            <a:ext cx="7848600" cy="792163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en-US" sz="3600" b="1" dirty="0" err="1" smtClean="0">
                <a:latin typeface="Times New Roman" pitchFamily="18" charset="0"/>
              </a:rPr>
              <a:t>Thứ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tư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ngày</a:t>
            </a:r>
            <a:r>
              <a:rPr lang="en-US" sz="3600" b="1" dirty="0" smtClean="0">
                <a:latin typeface="Times New Roman" pitchFamily="18" charset="0"/>
              </a:rPr>
              <a:t> 21 </a:t>
            </a:r>
            <a:r>
              <a:rPr lang="en-US" sz="3600" b="1" dirty="0" err="1" smtClean="0">
                <a:latin typeface="Times New Roman" pitchFamily="18" charset="0"/>
              </a:rPr>
              <a:t>tháng</a:t>
            </a:r>
            <a:r>
              <a:rPr lang="en-US" sz="3600" b="1" dirty="0" smtClean="0">
                <a:latin typeface="Times New Roman" pitchFamily="18" charset="0"/>
              </a:rPr>
              <a:t> 03 </a:t>
            </a:r>
            <a:r>
              <a:rPr lang="en-US" sz="3600" b="1" dirty="0" err="1" smtClean="0">
                <a:latin typeface="Times New Roman" pitchFamily="18" charset="0"/>
              </a:rPr>
              <a:t>năm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</a:rPr>
              <a:t>2019</a:t>
            </a:r>
            <a:r>
              <a:rPr lang="en-US" sz="3600" b="1" dirty="0" smtClean="0">
                <a:latin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</a:rPr>
            </a:br>
            <a:r>
              <a:rPr lang="en-US" sz="3600" b="1" u="sng" dirty="0" err="1" smtClean="0">
                <a:latin typeface="Times New Roman" pitchFamily="18" charset="0"/>
              </a:rPr>
              <a:t>Toán</a:t>
            </a:r>
            <a:r>
              <a:rPr lang="en-US" sz="36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382984" name="AutoShape 8"/>
          <p:cNvSpPr>
            <a:spLocks noChangeArrowheads="1"/>
          </p:cNvSpPr>
          <p:nvPr/>
        </p:nvSpPr>
        <p:spPr bwMode="auto">
          <a:xfrm>
            <a:off x="3429000" y="914400"/>
            <a:ext cx="3352800" cy="1828800"/>
          </a:xfrm>
          <a:prstGeom prst="star24">
            <a:avLst>
              <a:gd name="adj" fmla="val 37500"/>
            </a:avLst>
          </a:prstGeom>
          <a:solidFill>
            <a:srgbClr val="00B050"/>
          </a:solidFill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3200" b="1">
                <a:solidFill>
                  <a:srgbClr val="FF0066"/>
                </a:solidFill>
                <a:latin typeface="Times New Roman" pitchFamily="18" charset="0"/>
              </a:rPr>
              <a:t>KHỞI ĐỘNG</a:t>
            </a:r>
          </a:p>
        </p:txBody>
      </p:sp>
      <p:pic>
        <p:nvPicPr>
          <p:cNvPr id="382987" name="Picture 11" descr="IMG 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1447800"/>
            <a:ext cx="1295400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62000" y="2971800"/>
            <a:ext cx="830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HĐ1.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52500" y="3789040"/>
            <a:ext cx="541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2,5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= …….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377028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62558" y="3789040"/>
            <a:ext cx="549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2500" y="4280728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24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= ……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19386" y="4237104"/>
            <a:ext cx="780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1,4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1895" y="4819239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45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= ……..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83768" y="4740752"/>
            <a:ext cx="835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0,75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80162" y="5342459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15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= …….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9004" y="5294912"/>
            <a:ext cx="896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6,25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54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29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29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2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2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2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2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2984" grpId="0" animBg="1"/>
      <p:bldP spid="5" grpId="0"/>
      <p:bldP spid="2" grpId="0"/>
      <p:bldP spid="3" grpId="0"/>
      <p:bldP spid="4" grpId="0"/>
      <p:bldP spid="6" grpId="0"/>
      <p:bldP spid="7" grpId="0"/>
      <p:bldP spid="9" grpId="0"/>
      <p:bldP spid="10" grpId="0"/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8300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21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2019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u="sng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86000" y="550743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1)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86000" y="980728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29 -31)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24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8300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21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2019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u="sng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86000" y="550743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1)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1100455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A.HOẠT ĐỘNG CƠ BẢN: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8" y="1023316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90758" y="1632916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2:Viết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2587024"/>
            <a:ext cx="96826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40km/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40 x 4 = ……(km)</a:t>
            </a:r>
          </a:p>
          <a:p>
            <a:pPr algn="ctr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:………..</a:t>
            </a:r>
          </a:p>
        </p:txBody>
      </p:sp>
    </p:spTree>
    <p:extLst>
      <p:ext uri="{BB962C8B-B14F-4D97-AF65-F5344CB8AC3E}">
        <p14:creationId xmlns:p14="http://schemas.microsoft.com/office/powerpoint/2010/main" val="349046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8300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21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2019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u="sng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86000" y="550743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1)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1100455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A.HOẠT ĐỘNG CƠ BẢN: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8" y="1023316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90758" y="1632916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2:Viết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3528" y="2710134"/>
            <a:ext cx="85840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1 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khiển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69841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8300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21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2019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u="sng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86000" y="550743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1)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1100455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A.HOẠT ĐỘNG CƠ BẢN: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8" y="1023316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90758" y="1632916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2:Viết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2587024"/>
            <a:ext cx="96826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40km/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40 x 4 = 160 (km)</a:t>
            </a:r>
          </a:p>
          <a:p>
            <a:pPr algn="ctr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 160 km</a:t>
            </a:r>
          </a:p>
        </p:txBody>
      </p:sp>
    </p:spTree>
    <p:extLst>
      <p:ext uri="{BB962C8B-B14F-4D97-AF65-F5344CB8AC3E}">
        <p14:creationId xmlns:p14="http://schemas.microsoft.com/office/powerpoint/2010/main" val="70998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8300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21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2019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u="sng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86000" y="550743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1)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1100455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A.HOẠT ĐỘNG CƠ BẢN: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90758" y="1632916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3:Đọc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</p:txBody>
      </p:sp>
      <p:pic>
        <p:nvPicPr>
          <p:cNvPr id="9" name="Picture 11" descr="IMG 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56" y="1165092"/>
            <a:ext cx="1295400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-252536" y="2996952"/>
            <a:ext cx="9577064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:       s = v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t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4941168"/>
            <a:ext cx="7704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km/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ki-lô-mét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(km).</a:t>
            </a:r>
            <a:endParaRPr lang="en-US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06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8300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21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2019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u="sng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86000" y="550743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1)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1" descr="IMG_43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35518"/>
            <a:ext cx="1295400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75656" y="1100455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A.HOẠT ĐỘNG CƠ BẢN: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28544" y="1520182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2479489"/>
            <a:ext cx="8721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6km/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30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phút.Tính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3392" y="3640668"/>
            <a:ext cx="87218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30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=…….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……………………………………</a:t>
            </a:r>
          </a:p>
          <a:p>
            <a:pPr algn="ctr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:……………….</a:t>
            </a:r>
          </a:p>
        </p:txBody>
      </p:sp>
    </p:spTree>
    <p:extLst>
      <p:ext uri="{BB962C8B-B14F-4D97-AF65-F5344CB8AC3E}">
        <p14:creationId xmlns:p14="http://schemas.microsoft.com/office/powerpoint/2010/main" val="248556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8300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21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2019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u="sng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86000" y="550743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1)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1" descr="IMG_43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35518"/>
            <a:ext cx="1295400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75656" y="1100455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A.HOẠT ĐỘNG CƠ BẢN: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28544" y="1520182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63288" y="2765122"/>
            <a:ext cx="54726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86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1033</Words>
  <Application>Microsoft Office PowerPoint</Application>
  <PresentationFormat>On-screen Show (4:3)</PresentationFormat>
  <Paragraphs>132</Paragraphs>
  <Slides>16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Clip</vt:lpstr>
      <vt:lpstr>  </vt:lpstr>
      <vt:lpstr>Thứ tư ngày 21 tháng 03 năm 2019 Toán: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ASUS</cp:lastModifiedBy>
  <cp:revision>151</cp:revision>
  <dcterms:created xsi:type="dcterms:W3CDTF">2017-12-23T12:48:25Z</dcterms:created>
  <dcterms:modified xsi:type="dcterms:W3CDTF">2019-05-22T13:15:36Z</dcterms:modified>
</cp:coreProperties>
</file>