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0" r:id="rId2"/>
    <p:sldId id="257" r:id="rId3"/>
    <p:sldId id="261" r:id="rId4"/>
    <p:sldId id="258" r:id="rId5"/>
    <p:sldId id="259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3F5D9D-53DC-493F-AFF7-576087A430C0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770C23-889C-4E74-9FFE-BFD7F7F82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770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F05D3C-19A3-4644-93CE-0F3816B8E732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F559A4-6DE1-40E8-82DD-70ED63EE70E6}" type="slidenum">
              <a:rPr lang="en-US"/>
              <a:pPr/>
              <a:t>2</a:t>
            </a:fld>
            <a:endParaRPr lang="en-US"/>
          </a:p>
        </p:txBody>
      </p:sp>
      <p:sp>
        <p:nvSpPr>
          <p:cNvPr id="7" name="Rectangle 7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F0BD235-906E-47C3-AB3F-25161E6861E3}" type="slidenum">
              <a:rPr lang="en-US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</a:t>
            </a:fld>
            <a:endParaRPr lang="en-US" sz="1200">
              <a:latin typeface="+mn-lt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360995-979F-4547-8B7F-2091F951DF16}" type="slidenum">
              <a:rPr lang="en-US"/>
              <a:pPr/>
              <a:t>3</a:t>
            </a:fld>
            <a:endParaRPr lang="en-US"/>
          </a:p>
        </p:txBody>
      </p:sp>
      <p:sp>
        <p:nvSpPr>
          <p:cNvPr id="7" name="Rectangle 7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97196863-BDC5-4C97-BE46-EFBA338350F4}" type="slidenum">
              <a:rPr lang="en-US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endParaRPr lang="en-US" sz="1200">
              <a:latin typeface="+mn-lt"/>
            </a:endParaRPr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02DE86-E7CB-46BD-80B2-C23BA3B62AFC}" type="slidenum">
              <a:rPr lang="en-US"/>
              <a:pPr/>
              <a:t>4</a:t>
            </a:fld>
            <a:endParaRPr lang="en-US"/>
          </a:p>
        </p:txBody>
      </p:sp>
      <p:sp>
        <p:nvSpPr>
          <p:cNvPr id="7" name="Rectangle 7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05109CF-6CBC-4655-B944-26C3FA25581D}" type="slidenum">
              <a:rPr lang="en-US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4</a:t>
            </a:fld>
            <a:endParaRPr lang="en-US" sz="1200">
              <a:latin typeface="+mn-lt"/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10BD2F-D667-497A-B76E-EE7355764BD4}" type="slidenum">
              <a:rPr lang="en-US"/>
              <a:pPr/>
              <a:t>5</a:t>
            </a:fld>
            <a:endParaRPr lang="en-US"/>
          </a:p>
        </p:txBody>
      </p:sp>
      <p:sp>
        <p:nvSpPr>
          <p:cNvPr id="7" name="Rectangle 7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5492467-28EC-418D-A5DE-CC150C390A39}" type="slidenum">
              <a:rPr lang="en-US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5</a:t>
            </a:fld>
            <a:endParaRPr lang="en-US" sz="1200">
              <a:latin typeface="+mn-lt"/>
            </a:endParaRPr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EA19C1-3686-4CB8-9C9B-51C4443A9991}" type="slidenum">
              <a:rPr lang="en-US"/>
              <a:pPr/>
              <a:t>6</a:t>
            </a:fld>
            <a:endParaRPr lang="en-US"/>
          </a:p>
        </p:txBody>
      </p:sp>
      <p:sp>
        <p:nvSpPr>
          <p:cNvPr id="7" name="Rectangle 7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D23391FC-75AB-4CA5-B470-0979BF2A6CE2}" type="slidenum">
              <a:rPr lang="en-US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6</a:t>
            </a:fld>
            <a:endParaRPr lang="en-US" sz="1200">
              <a:latin typeface="+mn-lt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10C695-9F7A-4AEA-B673-6EB179B02EF1}" type="slidenum">
              <a:rPr lang="en-US"/>
              <a:pPr/>
              <a:t>7</a:t>
            </a:fld>
            <a:endParaRPr lang="en-US"/>
          </a:p>
        </p:txBody>
      </p:sp>
      <p:sp>
        <p:nvSpPr>
          <p:cNvPr id="7" name="Rectangle 7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1FF62B6-E83E-4709-A864-4674E63C7D31}" type="slidenum">
              <a:rPr lang="en-US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7</a:t>
            </a:fld>
            <a:endParaRPr lang="en-US" sz="1200">
              <a:latin typeface="+mn-lt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10C695-9F7A-4AEA-B673-6EB179B02EF1}" type="slidenum">
              <a:rPr lang="en-US"/>
              <a:pPr/>
              <a:t>8</a:t>
            </a:fld>
            <a:endParaRPr lang="en-US"/>
          </a:p>
        </p:txBody>
      </p:sp>
      <p:sp>
        <p:nvSpPr>
          <p:cNvPr id="7" name="Rectangle 7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1FF62B6-E83E-4709-A864-4674E63C7D31}" type="slidenum">
              <a:rPr lang="en-US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8</a:t>
            </a:fld>
            <a:endParaRPr lang="en-US" sz="1200">
              <a:latin typeface="+mn-lt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43CD7-2094-4BF5-859E-A192281CA11B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6FC44-D787-4879-8601-F2D692F6C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734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43CD7-2094-4BF5-859E-A192281CA11B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6FC44-D787-4879-8601-F2D692F6C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198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43CD7-2094-4BF5-859E-A192281CA11B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6FC44-D787-4879-8601-F2D692F6C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946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43CD7-2094-4BF5-859E-A192281CA11B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6FC44-D787-4879-8601-F2D692F6C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0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43CD7-2094-4BF5-859E-A192281CA11B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6FC44-D787-4879-8601-F2D692F6C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5316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43CD7-2094-4BF5-859E-A192281CA11B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6FC44-D787-4879-8601-F2D692F6C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779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43CD7-2094-4BF5-859E-A192281CA11B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6FC44-D787-4879-8601-F2D692F6C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50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43CD7-2094-4BF5-859E-A192281CA11B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6FC44-D787-4879-8601-F2D692F6C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828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43CD7-2094-4BF5-859E-A192281CA11B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6FC44-D787-4879-8601-F2D692F6C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280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43CD7-2094-4BF5-859E-A192281CA11B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6FC44-D787-4879-8601-F2D692F6C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9551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43CD7-2094-4BF5-859E-A192281CA11B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6FC44-D787-4879-8601-F2D692F6C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229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A43CD7-2094-4BF5-859E-A192281CA11B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76FC44-D787-4879-8601-F2D692F6C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78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gif"/><Relationship Id="rId4" Type="http://schemas.openxmlformats.org/officeDocument/2006/relationships/image" Target="../media/image14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1438"/>
            <a:ext cx="9372600" cy="7029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5" name="WordArt 3" descr="Green marble"/>
          <p:cNvSpPr>
            <a:spLocks noChangeArrowheads="1" noChangeShapeType="1" noTextEdit="1"/>
          </p:cNvSpPr>
          <p:nvPr/>
        </p:nvSpPr>
        <p:spPr bwMode="auto">
          <a:xfrm>
            <a:off x="1524000" y="5638800"/>
            <a:ext cx="6477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000" b="1" kern="1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Giáo viên :Phan Thị Xuân Trang</a:t>
            </a:r>
          </a:p>
        </p:txBody>
      </p:sp>
      <p:sp>
        <p:nvSpPr>
          <p:cNvPr id="3076" name="WordArt 4"/>
          <p:cNvSpPr>
            <a:spLocks noChangeArrowheads="1" noChangeShapeType="1" noTextEdit="1"/>
          </p:cNvSpPr>
          <p:nvPr/>
        </p:nvSpPr>
        <p:spPr bwMode="auto">
          <a:xfrm>
            <a:off x="1143000" y="1143000"/>
            <a:ext cx="73152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b="1" kern="10">
                <a:ln w="12700">
                  <a:solidFill>
                    <a:srgbClr val="993366"/>
                  </a:solidFill>
                  <a:round/>
                  <a:headEnd/>
                  <a:tailEnd/>
                </a:ln>
                <a:solidFill>
                  <a:srgbClr val="993366">
                    <a:alpha val="86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/>
                <a:cs typeface="Times New Roman"/>
              </a:rPr>
              <a:t>TRƯỜNG TIỂU HỌC HỨA TẠO</a:t>
            </a:r>
            <a:endParaRPr lang="en-US" sz="3600" b="1" kern="10">
              <a:ln w="12700">
                <a:solidFill>
                  <a:srgbClr val="993366"/>
                </a:solidFill>
                <a:round/>
                <a:headEnd/>
                <a:tailEnd/>
              </a:ln>
              <a:solidFill>
                <a:srgbClr val="993366">
                  <a:alpha val="86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077" name="WordArt 5" descr="Paper bag"/>
          <p:cNvSpPr>
            <a:spLocks noChangeArrowheads="1" noChangeShapeType="1" noTextEdit="1"/>
          </p:cNvSpPr>
          <p:nvPr/>
        </p:nvSpPr>
        <p:spPr bwMode="auto">
          <a:xfrm>
            <a:off x="2133600" y="2819400"/>
            <a:ext cx="4495800" cy="9906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blipFill dpi="0" rotWithShape="0">
                  <a:blip r:embed="rId5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Môn : Tiếng Việt</a:t>
            </a:r>
          </a:p>
        </p:txBody>
      </p:sp>
      <p:sp>
        <p:nvSpPr>
          <p:cNvPr id="3078" name="WordArt 6" descr="Walnut"/>
          <p:cNvSpPr>
            <a:spLocks noChangeArrowheads="1" noChangeShapeType="1" noTextEdit="1"/>
          </p:cNvSpPr>
          <p:nvPr/>
        </p:nvSpPr>
        <p:spPr bwMode="auto">
          <a:xfrm>
            <a:off x="3276600" y="4648200"/>
            <a:ext cx="2514600" cy="895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6"/>
                  <a:srcRect/>
                  <a:tile tx="0" ty="0" sx="100000" sy="100000" flip="none" algn="tl"/>
                </a:blip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Lớp 5B</a:t>
            </a:r>
          </a:p>
        </p:txBody>
      </p:sp>
      <p:sp>
        <p:nvSpPr>
          <p:cNvPr id="3079" name="WordArt 7" descr="Bouquet"/>
          <p:cNvSpPr>
            <a:spLocks noChangeArrowheads="1" noChangeShapeType="1" noTextEdit="1"/>
          </p:cNvSpPr>
          <p:nvPr/>
        </p:nvSpPr>
        <p:spPr bwMode="auto">
          <a:xfrm>
            <a:off x="1295400" y="304800"/>
            <a:ext cx="700087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7"/>
                  <a:srcRect/>
                  <a:tile tx="0" ty="0" sx="100000" sy="100000" flip="none" algn="tl"/>
                </a:blip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PHÒNG GIÁO DỤC VÀ ĐÀO TẠO ĐẠI LỘC</a:t>
            </a:r>
          </a:p>
        </p:txBody>
      </p:sp>
    </p:spTree>
    <p:extLst>
      <p:ext uri="{BB962C8B-B14F-4D97-AF65-F5344CB8AC3E}">
        <p14:creationId xmlns:p14="http://schemas.microsoft.com/office/powerpoint/2010/main" val="528757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animBg="1"/>
      <p:bldP spid="3076" grpId="0" animBg="1"/>
      <p:bldP spid="3077" grpId="0" animBg="1"/>
      <p:bldP spid="3078" grpId="0" animBg="1"/>
      <p:bldP spid="307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1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48800" cy="714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student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3" y="4365625"/>
            <a:ext cx="4676775" cy="277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12" descr="POINSET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411860">
            <a:off x="8068469" y="4407694"/>
            <a:ext cx="1612900" cy="216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17" descr="bird32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3575" y="4048125"/>
            <a:ext cx="1808163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12" descr="POINSET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411860">
            <a:off x="8242300" y="4565650"/>
            <a:ext cx="1612900" cy="216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10" descr="POINSET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142647">
            <a:off x="6943726" y="5176837"/>
            <a:ext cx="1611312" cy="216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12" descr="POINSET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411860">
            <a:off x="8415338" y="4724400"/>
            <a:ext cx="1612900" cy="216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3" name="WordArt 11"/>
          <p:cNvSpPr>
            <a:spLocks noChangeArrowheads="1" noChangeShapeType="1" noTextEdit="1"/>
          </p:cNvSpPr>
          <p:nvPr/>
        </p:nvSpPr>
        <p:spPr bwMode="auto">
          <a:xfrm>
            <a:off x="685800" y="1447800"/>
            <a:ext cx="7296150" cy="2438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66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TIẾT HỌC KẾT THÚC</a:t>
            </a:r>
          </a:p>
          <a:p>
            <a:pPr algn="ctr"/>
            <a:r>
              <a:rPr lang="en-US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66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CHÚC THẦY CÔ VÀ CÁC EM SỨC KHỎE !</a:t>
            </a:r>
          </a:p>
        </p:txBody>
      </p:sp>
    </p:spTree>
    <p:extLst>
      <p:ext uri="{BB962C8B-B14F-4D97-AF65-F5344CB8AC3E}">
        <p14:creationId xmlns:p14="http://schemas.microsoft.com/office/powerpoint/2010/main" val="21379306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1000" decel="5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1000" decel="10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1000" decel="10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2" presetID="0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 4.44444E-6 C 0.00191 -0.00116 -0.24618 -0.00232 -0.24583 -0.00556 C -0.24548 -0.0088 0.25348 -0.01575 0.25209 -0.01945 C 0.2507 -0.02315 -0.21111 -0.02639 -0.25416 -0.02778 C -0.29722 -0.02917 -0.15173 -0.02848 -0.00625 -0.02778 " pathEditMode="relative" ptsTypes="aaaaA">
                                      <p:cBhvr>
                                        <p:cTn id="13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0" descr="CS0007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00650"/>
            <a:ext cx="16764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1" descr="CS0007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43800" y="5257800"/>
            <a:ext cx="18288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0"/>
            <a:ext cx="9144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Thứ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hai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ngày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6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tháng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3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năm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2019</a:t>
            </a:r>
            <a:endParaRPr lang="en-US" sz="28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2057400" y="762000"/>
            <a:ext cx="2438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Times New Roman" pitchFamily="18" charset="0"/>
              <a:cs typeface="Arial" charset="0"/>
            </a:endParaRP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1828800" y="609600"/>
            <a:ext cx="2743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u="sng">
                <a:latin typeface="Times New Roman" pitchFamily="18" charset="0"/>
                <a:cs typeface="Arial" charset="0"/>
              </a:rPr>
              <a:t>Tiếng Việt</a:t>
            </a:r>
            <a:r>
              <a:rPr lang="en-US" sz="2800" b="1">
                <a:latin typeface="Times New Roman" pitchFamily="18" charset="0"/>
                <a:cs typeface="Arial" charset="0"/>
              </a:rPr>
              <a:t> :</a:t>
            </a:r>
          </a:p>
        </p:txBody>
      </p:sp>
      <p:sp>
        <p:nvSpPr>
          <p:cNvPr id="6151" name="WordArt 7"/>
          <p:cNvSpPr>
            <a:spLocks noChangeArrowheads="1" noChangeShapeType="1" noTextEdit="1"/>
          </p:cNvSpPr>
          <p:nvPr/>
        </p:nvSpPr>
        <p:spPr bwMode="auto">
          <a:xfrm>
            <a:off x="1066800" y="1600200"/>
            <a:ext cx="40386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KHỞI ĐỘNG</a:t>
            </a:r>
          </a:p>
        </p:txBody>
      </p:sp>
    </p:spTree>
    <p:extLst>
      <p:ext uri="{BB962C8B-B14F-4D97-AF65-F5344CB8AC3E}">
        <p14:creationId xmlns:p14="http://schemas.microsoft.com/office/powerpoint/2010/main" val="2892510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0" descr="CS0007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00650"/>
            <a:ext cx="16764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1" descr="CS0007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43800" y="5257800"/>
            <a:ext cx="18288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Thứ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hai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ngày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6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tháng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3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năm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2019</a:t>
            </a:r>
            <a:endParaRPr lang="en-US" sz="28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2057400" y="762000"/>
            <a:ext cx="2438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Times New Roman" pitchFamily="18" charset="0"/>
              <a:cs typeface="Arial" charset="0"/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457200" y="533400"/>
            <a:ext cx="2743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u="sng">
                <a:latin typeface="Times New Roman" pitchFamily="18" charset="0"/>
                <a:cs typeface="Arial" charset="0"/>
              </a:rPr>
              <a:t>Tiếng Việt</a:t>
            </a:r>
            <a:r>
              <a:rPr lang="en-US" sz="2800" b="1">
                <a:latin typeface="Times New Roman" pitchFamily="18" charset="0"/>
                <a:cs typeface="Arial" charset="0"/>
              </a:rPr>
              <a:t> :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2606566" y="500390"/>
            <a:ext cx="6096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err="1" smtClean="0">
                <a:latin typeface="Times New Roman" pitchFamily="18" charset="0"/>
              </a:rPr>
              <a:t>Bài</a:t>
            </a:r>
            <a:r>
              <a:rPr lang="en-US" sz="2800" dirty="0" smtClean="0">
                <a:latin typeface="Times New Roman" pitchFamily="18" charset="0"/>
              </a:rPr>
              <a:t> 25A </a:t>
            </a:r>
            <a:r>
              <a:rPr lang="en-US" sz="2800" dirty="0" err="1" smtClean="0">
                <a:latin typeface="Times New Roman" pitchFamily="18" charset="0"/>
              </a:rPr>
              <a:t>Cảnh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đẹp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đất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nước</a:t>
            </a:r>
            <a:r>
              <a:rPr lang="en-US" sz="2800" dirty="0" smtClean="0">
                <a:latin typeface="Times New Roman" pitchFamily="18" charset="0"/>
              </a:rPr>
              <a:t> ( </a:t>
            </a:r>
            <a:r>
              <a:rPr lang="en-US" sz="2800" dirty="0" err="1">
                <a:latin typeface="Times New Roman" pitchFamily="18" charset="0"/>
              </a:rPr>
              <a:t>tiết</a:t>
            </a:r>
            <a:r>
              <a:rPr lang="en-US" sz="2800" dirty="0">
                <a:latin typeface="Times New Roman" pitchFamily="18" charset="0"/>
              </a:rPr>
              <a:t> 1)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762000" y="1447800"/>
            <a:ext cx="4495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u="sng">
                <a:solidFill>
                  <a:schemeClr val="accent2"/>
                </a:solidFill>
                <a:latin typeface="Times New Roman" pitchFamily="18" charset="0"/>
              </a:rPr>
              <a:t>A.HOẠT ĐỘNG CƠ BẢN</a:t>
            </a:r>
            <a:r>
              <a:rPr lang="en-US" sz="2800">
                <a:solidFill>
                  <a:schemeClr val="accent2"/>
                </a:solidFill>
                <a:latin typeface="Times New Roman" pitchFamily="18" charset="0"/>
              </a:rPr>
              <a:t> :</a:t>
            </a:r>
          </a:p>
        </p:txBody>
      </p:sp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057400"/>
            <a:ext cx="1755775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2590800" y="2133600"/>
            <a:ext cx="57912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  <a:latin typeface="Times New Roman" pitchFamily="18" charset="0"/>
              </a:rPr>
              <a:t>Hoạt</a:t>
            </a:r>
            <a:r>
              <a:rPr lang="en-US" sz="2400" b="1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  <a:latin typeface="Times New Roman" pitchFamily="18" charset="0"/>
              </a:rPr>
              <a:t>động</a:t>
            </a:r>
            <a:r>
              <a:rPr lang="en-US" sz="2400" b="1" dirty="0" smtClean="0">
                <a:solidFill>
                  <a:srgbClr val="000000"/>
                </a:solidFill>
                <a:latin typeface="Times New Roman" pitchFamily="18" charset="0"/>
              </a:rPr>
              <a:t> 1 :</a:t>
            </a:r>
            <a:endParaRPr lang="en-US" sz="2400" b="1" dirty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</a:rPr>
              <a:t>-</a:t>
            </a:r>
            <a:r>
              <a:rPr lang="en-US" sz="2400" b="1" dirty="0" err="1">
                <a:solidFill>
                  <a:srgbClr val="000000"/>
                </a:solidFill>
                <a:latin typeface="Times New Roman" pitchFamily="18" charset="0"/>
              </a:rPr>
              <a:t>Việc</a:t>
            </a: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</a:rPr>
              <a:t> 1 :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Đọc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yêu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cầu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  <a:p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</a:rPr>
              <a:t>- </a:t>
            </a:r>
            <a:r>
              <a:rPr lang="en-US" sz="2400" b="1" dirty="0" err="1">
                <a:solidFill>
                  <a:srgbClr val="000000"/>
                </a:solidFill>
                <a:latin typeface="Times New Roman" pitchFamily="18" charset="0"/>
              </a:rPr>
              <a:t>Việc</a:t>
            </a: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</a:rPr>
              <a:t> 2: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Nhóm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trưởng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tổ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chức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các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bạn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quan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sát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tranh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  <a:p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- </a:t>
            </a:r>
            <a:r>
              <a:rPr lang="en-US" sz="2400" b="1" dirty="0" err="1">
                <a:solidFill>
                  <a:srgbClr val="000000"/>
                </a:solidFill>
                <a:latin typeface="Times New Roman" pitchFamily="18" charset="0"/>
              </a:rPr>
              <a:t>Việc</a:t>
            </a: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</a:rPr>
              <a:t> 3: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Tổ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chức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các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bạn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báo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cáo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kết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quả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trước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nhóm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. </a:t>
            </a:r>
          </a:p>
          <a:p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-</a:t>
            </a: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itchFamily="18" charset="0"/>
              </a:rPr>
              <a:t>Việc</a:t>
            </a: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</a:rPr>
              <a:t> 4: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Trình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bày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 ý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kiến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trước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</a:rPr>
              <a:t>lớp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</a:rPr>
              <a:t>.</a:t>
            </a:r>
            <a:endParaRPr lang="en-US" sz="240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74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/>
      <p:bldP spid="8200" grpId="0"/>
      <p:bldP spid="820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0" descr="CS0007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00650"/>
            <a:ext cx="16764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1" descr="CS0007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43800" y="5257800"/>
            <a:ext cx="18288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144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Thứ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hai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ngày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6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tháng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3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năm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2019</a:t>
            </a:r>
            <a:endParaRPr lang="en-US" sz="28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457200" y="533400"/>
            <a:ext cx="2743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u="sng">
                <a:latin typeface="Times New Roman" pitchFamily="18" charset="0"/>
                <a:cs typeface="Arial" charset="0"/>
              </a:rPr>
              <a:t>Tiếng Việt</a:t>
            </a:r>
            <a:r>
              <a:rPr lang="en-US" sz="2800" b="1">
                <a:latin typeface="Times New Roman" pitchFamily="18" charset="0"/>
                <a:cs typeface="Arial" charset="0"/>
              </a:rPr>
              <a:t> :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762000" y="1447800"/>
            <a:ext cx="4495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u="sng">
                <a:solidFill>
                  <a:schemeClr val="accent2"/>
                </a:solidFill>
                <a:latin typeface="Times New Roman" pitchFamily="18" charset="0"/>
              </a:rPr>
              <a:t>A.HOẠT ĐỘNG CƠ BẢN</a:t>
            </a:r>
            <a:r>
              <a:rPr lang="en-US" sz="2800">
                <a:solidFill>
                  <a:schemeClr val="accent2"/>
                </a:solidFill>
                <a:latin typeface="Times New Roman" pitchFamily="18" charset="0"/>
              </a:rPr>
              <a:t> :</a:t>
            </a:r>
          </a:p>
        </p:txBody>
      </p:sp>
      <p:pic>
        <p:nvPicPr>
          <p:cNvPr id="10249" name="Picture 9" descr="IMG (2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905000"/>
            <a:ext cx="1681163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2971800" y="2181116"/>
            <a:ext cx="397827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800" u="sng" dirty="0" err="1">
                <a:latin typeface="Times New Roman" pitchFamily="18" charset="0"/>
              </a:rPr>
              <a:t>Hoạt</a:t>
            </a:r>
            <a:r>
              <a:rPr lang="en-US" sz="2800" u="sng" dirty="0">
                <a:latin typeface="Times New Roman" pitchFamily="18" charset="0"/>
              </a:rPr>
              <a:t> </a:t>
            </a:r>
            <a:r>
              <a:rPr lang="en-US" sz="2800" u="sng" dirty="0" err="1">
                <a:latin typeface="Times New Roman" pitchFamily="18" charset="0"/>
              </a:rPr>
              <a:t>động</a:t>
            </a:r>
            <a:r>
              <a:rPr lang="en-US" sz="2800" u="sng" dirty="0">
                <a:latin typeface="Times New Roman" pitchFamily="18" charset="0"/>
              </a:rPr>
              <a:t> 2</a:t>
            </a:r>
            <a:r>
              <a:rPr lang="en-US" sz="2800" dirty="0">
                <a:latin typeface="Times New Roman" pitchFamily="18" charset="0"/>
              </a:rPr>
              <a:t> :</a:t>
            </a:r>
          </a:p>
          <a:p>
            <a:r>
              <a:rPr lang="en-US" sz="2800" dirty="0" err="1">
                <a:latin typeface="Times New Roman" pitchFamily="18" charset="0"/>
              </a:rPr>
              <a:t>Nghe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cô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đọc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bài</a:t>
            </a:r>
            <a:r>
              <a:rPr lang="en-US" sz="2800" dirty="0">
                <a:latin typeface="Times New Roman" pitchFamily="18" charset="0"/>
              </a:rPr>
              <a:t>.</a:t>
            </a:r>
          </a:p>
        </p:txBody>
      </p:sp>
      <p:sp>
        <p:nvSpPr>
          <p:cNvPr id="2" name="Rectangle 1"/>
          <p:cNvSpPr/>
          <p:nvPr/>
        </p:nvSpPr>
        <p:spPr>
          <a:xfrm>
            <a:off x="2519363" y="608290"/>
            <a:ext cx="53088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err="1" smtClean="0">
                <a:latin typeface="Times New Roman" pitchFamily="18" charset="0"/>
              </a:rPr>
              <a:t>Bài</a:t>
            </a:r>
            <a:r>
              <a:rPr lang="en-US" sz="2800" dirty="0" smtClean="0">
                <a:latin typeface="Times New Roman" pitchFamily="18" charset="0"/>
              </a:rPr>
              <a:t> 25A </a:t>
            </a:r>
            <a:r>
              <a:rPr lang="en-US" sz="2800" dirty="0" err="1" smtClean="0">
                <a:latin typeface="Times New Roman" pitchFamily="18" charset="0"/>
              </a:rPr>
              <a:t>Cảnh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đẹp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đất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nước</a:t>
            </a:r>
            <a:r>
              <a:rPr lang="en-US" sz="2800" dirty="0" smtClean="0">
                <a:latin typeface="Times New Roman" pitchFamily="18" charset="0"/>
              </a:rPr>
              <a:t> ( </a:t>
            </a:r>
            <a:r>
              <a:rPr lang="en-US" sz="2800" dirty="0" err="1" smtClean="0">
                <a:latin typeface="Times New Roman" pitchFamily="18" charset="0"/>
              </a:rPr>
              <a:t>tiết</a:t>
            </a:r>
            <a:r>
              <a:rPr lang="en-US" sz="2800" dirty="0" smtClean="0">
                <a:latin typeface="Times New Roman" pitchFamily="18" charset="0"/>
              </a:rPr>
              <a:t> 1)</a:t>
            </a:r>
            <a:endParaRPr lang="en-US" sz="280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6780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0" descr="CS0007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00650"/>
            <a:ext cx="16764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1" descr="CS0007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43800" y="5257800"/>
            <a:ext cx="18288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0" y="0"/>
            <a:ext cx="9144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Thứ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hai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ngày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6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tháng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3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năm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2019</a:t>
            </a:r>
            <a:endParaRPr lang="en-US" sz="28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2057400" y="762000"/>
            <a:ext cx="2438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Times New Roman" pitchFamily="18" charset="0"/>
              <a:cs typeface="Arial" charset="0"/>
            </a:endParaRP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457200" y="533400"/>
            <a:ext cx="2743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u="sng">
                <a:latin typeface="Times New Roman" pitchFamily="18" charset="0"/>
                <a:cs typeface="Arial" charset="0"/>
              </a:rPr>
              <a:t>Tiếng Việt</a:t>
            </a:r>
            <a:r>
              <a:rPr lang="en-US" sz="2800" b="1">
                <a:latin typeface="Times New Roman" pitchFamily="18" charset="0"/>
                <a:cs typeface="Arial" charset="0"/>
              </a:rPr>
              <a:t> :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2667000" y="533400"/>
            <a:ext cx="6096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err="1" smtClean="0">
                <a:latin typeface="Times New Roman" pitchFamily="18" charset="0"/>
              </a:rPr>
              <a:t>Bài</a:t>
            </a:r>
            <a:r>
              <a:rPr lang="en-US" sz="2800" dirty="0" smtClean="0">
                <a:latin typeface="Times New Roman" pitchFamily="18" charset="0"/>
              </a:rPr>
              <a:t> 25 A </a:t>
            </a:r>
            <a:r>
              <a:rPr lang="en-US" sz="2800" dirty="0" err="1" smtClean="0">
                <a:latin typeface="Times New Roman" pitchFamily="18" charset="0"/>
              </a:rPr>
              <a:t>Cảnh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đẹp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đất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nước</a:t>
            </a:r>
            <a:r>
              <a:rPr lang="en-US" sz="2800" dirty="0" smtClean="0">
                <a:latin typeface="Times New Roman" pitchFamily="18" charset="0"/>
              </a:rPr>
              <a:t>( </a:t>
            </a:r>
            <a:r>
              <a:rPr lang="en-US" sz="2800" dirty="0" err="1">
                <a:latin typeface="Times New Roman" pitchFamily="18" charset="0"/>
              </a:rPr>
              <a:t>tiết</a:t>
            </a:r>
            <a:r>
              <a:rPr lang="en-US" sz="2800" dirty="0">
                <a:latin typeface="Times New Roman" pitchFamily="18" charset="0"/>
              </a:rPr>
              <a:t> 1)</a:t>
            </a: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762000" y="1447800"/>
            <a:ext cx="4495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u="sng">
                <a:solidFill>
                  <a:schemeClr val="accent2"/>
                </a:solidFill>
                <a:latin typeface="Times New Roman" pitchFamily="18" charset="0"/>
              </a:rPr>
              <a:t>A.HOẠT ĐỘNG CƠ BẢN</a:t>
            </a:r>
            <a:r>
              <a:rPr lang="en-US" sz="2800">
                <a:solidFill>
                  <a:schemeClr val="accent2"/>
                </a:solidFill>
                <a:latin typeface="Times New Roman" pitchFamily="18" charset="0"/>
              </a:rPr>
              <a:t> :</a:t>
            </a:r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2743200" y="2362200"/>
            <a:ext cx="6553200" cy="1752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2400">
                <a:latin typeface="Times New Roman" pitchFamily="18" charset="0"/>
              </a:rPr>
              <a:t> Hoạt động 3 :</a:t>
            </a:r>
          </a:p>
          <a:p>
            <a:r>
              <a:rPr lang="en-US" sz="2400">
                <a:latin typeface="Times New Roman" pitchFamily="18" charset="0"/>
              </a:rPr>
              <a:t>Việc 1 : Đọc yêu cầu</a:t>
            </a:r>
          </a:p>
          <a:p>
            <a:r>
              <a:rPr lang="en-US" sz="2400">
                <a:latin typeface="Times New Roman" pitchFamily="18" charset="0"/>
              </a:rPr>
              <a:t>Việc 2 : Thay nhau hỏi đáp.</a:t>
            </a:r>
          </a:p>
          <a:p>
            <a:r>
              <a:rPr lang="en-US" sz="2400">
                <a:latin typeface="Times New Roman" pitchFamily="18" charset="0"/>
              </a:rPr>
              <a:t>Việc 3 : Báo cáo kết quả trước lớp.</a:t>
            </a:r>
          </a:p>
        </p:txBody>
      </p:sp>
      <p:pic>
        <p:nvPicPr>
          <p:cNvPr id="12299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133600"/>
            <a:ext cx="2043113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546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0" descr="CS0007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00650"/>
            <a:ext cx="16764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1" descr="CS0007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43800" y="5257800"/>
            <a:ext cx="18288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0"/>
            <a:ext cx="9144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Thứ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hai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ngày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6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tháng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3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năm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2019</a:t>
            </a:r>
            <a:endParaRPr lang="en-US" sz="28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2057400" y="762000"/>
            <a:ext cx="2438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Times New Roman" pitchFamily="18" charset="0"/>
              <a:cs typeface="Arial" charset="0"/>
            </a:endParaRP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457200" y="533400"/>
            <a:ext cx="2743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u="sng">
                <a:latin typeface="Times New Roman" pitchFamily="18" charset="0"/>
                <a:cs typeface="Arial" charset="0"/>
              </a:rPr>
              <a:t>Tiếng Việt</a:t>
            </a:r>
            <a:r>
              <a:rPr lang="en-US" sz="2800" b="1">
                <a:latin typeface="Times New Roman" pitchFamily="18" charset="0"/>
                <a:cs typeface="Arial" charset="0"/>
              </a:rPr>
              <a:t> :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2667000" y="533400"/>
            <a:ext cx="6096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err="1" smtClean="0">
                <a:latin typeface="Times New Roman" pitchFamily="18" charset="0"/>
              </a:rPr>
              <a:t>Bài</a:t>
            </a:r>
            <a:r>
              <a:rPr lang="en-US" sz="2800" dirty="0" smtClean="0">
                <a:latin typeface="Times New Roman" pitchFamily="18" charset="0"/>
              </a:rPr>
              <a:t> 25 A </a:t>
            </a:r>
            <a:r>
              <a:rPr lang="en-US" sz="2800" dirty="0" err="1">
                <a:latin typeface="Times New Roman" pitchFamily="18" charset="0"/>
              </a:rPr>
              <a:t>C</a:t>
            </a:r>
            <a:r>
              <a:rPr lang="en-US" sz="2800" dirty="0" err="1" smtClean="0">
                <a:latin typeface="Times New Roman" pitchFamily="18" charset="0"/>
              </a:rPr>
              <a:t>ảnh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đẹp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đất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nước</a:t>
            </a:r>
            <a:r>
              <a:rPr lang="en-US" sz="2800" dirty="0" smtClean="0">
                <a:latin typeface="Times New Roman" pitchFamily="18" charset="0"/>
              </a:rPr>
              <a:t>( </a:t>
            </a:r>
            <a:r>
              <a:rPr lang="en-US" sz="2800" dirty="0" err="1">
                <a:latin typeface="Times New Roman" pitchFamily="18" charset="0"/>
              </a:rPr>
              <a:t>tiết</a:t>
            </a:r>
            <a:r>
              <a:rPr lang="en-US" sz="2800" dirty="0">
                <a:latin typeface="Times New Roman" pitchFamily="18" charset="0"/>
              </a:rPr>
              <a:t> 1)</a:t>
            </a: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762000" y="1447800"/>
            <a:ext cx="4495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u="sng">
                <a:solidFill>
                  <a:schemeClr val="accent2"/>
                </a:solidFill>
                <a:latin typeface="Times New Roman" pitchFamily="18" charset="0"/>
              </a:rPr>
              <a:t>A.HOẠT ĐỘNG CƠ BẢN</a:t>
            </a:r>
            <a:r>
              <a:rPr lang="en-US" sz="2800">
                <a:solidFill>
                  <a:schemeClr val="accent2"/>
                </a:solidFill>
                <a:latin typeface="Times New Roman" pitchFamily="18" charset="0"/>
              </a:rPr>
              <a:t> :</a:t>
            </a:r>
          </a:p>
        </p:txBody>
      </p:sp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057400"/>
            <a:ext cx="1755775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2819400" y="2209800"/>
            <a:ext cx="5486400" cy="2286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1400">
                <a:latin typeface="Times New Roman" pitchFamily="18" charset="0"/>
              </a:rPr>
              <a:t> </a:t>
            </a:r>
            <a:r>
              <a:rPr lang="en-US" sz="2400">
                <a:latin typeface="Times New Roman" pitchFamily="18" charset="0"/>
              </a:rPr>
              <a:t>Hoạt động 4 : Cùng luyện đọc</a:t>
            </a:r>
          </a:p>
          <a:p>
            <a:r>
              <a:rPr lang="en-US" sz="2400">
                <a:latin typeface="Times New Roman" pitchFamily="18" charset="0"/>
              </a:rPr>
              <a:t> Việc 1 : NT cho các bạn đọc yêu cầu.</a:t>
            </a:r>
          </a:p>
          <a:p>
            <a:r>
              <a:rPr lang="en-US" sz="2400">
                <a:latin typeface="Times New Roman" pitchFamily="18" charset="0"/>
              </a:rPr>
              <a:t> Việc 2 : Luyện đọc câu.</a:t>
            </a:r>
          </a:p>
          <a:p>
            <a:r>
              <a:rPr lang="en-US" sz="2400">
                <a:latin typeface="Times New Roman" pitchFamily="18" charset="0"/>
              </a:rPr>
              <a:t> Việc 3 :Luyện đọc đoạn.</a:t>
            </a:r>
          </a:p>
          <a:p>
            <a:r>
              <a:rPr lang="en-US" sz="2400">
                <a:latin typeface="Times New Roman" pitchFamily="18" charset="0"/>
              </a:rPr>
              <a:t> Việc 4 :Trình bày trước lớp.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01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0" descr="CS0007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00650"/>
            <a:ext cx="16764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1" descr="CS0007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43800" y="5257800"/>
            <a:ext cx="18288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9144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Thứ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hai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ngày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6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tháng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3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năm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2019</a:t>
            </a:r>
            <a:endParaRPr lang="en-US" sz="28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2057400" y="762000"/>
            <a:ext cx="2438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Times New Roman" pitchFamily="18" charset="0"/>
              <a:cs typeface="Arial" charset="0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457200" y="533400"/>
            <a:ext cx="2743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u="sng">
                <a:latin typeface="Times New Roman" pitchFamily="18" charset="0"/>
                <a:cs typeface="Arial" charset="0"/>
              </a:rPr>
              <a:t>Tiếng Việt</a:t>
            </a:r>
            <a:r>
              <a:rPr lang="en-US" sz="2800" b="1">
                <a:latin typeface="Times New Roman" pitchFamily="18" charset="0"/>
                <a:cs typeface="Arial" charset="0"/>
              </a:rPr>
              <a:t> :</a:t>
            </a: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2667000" y="533400"/>
            <a:ext cx="6096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err="1" smtClean="0">
                <a:latin typeface="Times New Roman" pitchFamily="18" charset="0"/>
              </a:rPr>
              <a:t>Bài</a:t>
            </a:r>
            <a:r>
              <a:rPr lang="en-US" sz="2800" dirty="0" smtClean="0">
                <a:latin typeface="Times New Roman" pitchFamily="18" charset="0"/>
              </a:rPr>
              <a:t> 25 A </a:t>
            </a:r>
            <a:r>
              <a:rPr lang="en-US" sz="2800" dirty="0" err="1" smtClean="0">
                <a:latin typeface="Times New Roman" pitchFamily="18" charset="0"/>
              </a:rPr>
              <a:t>Cảnh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đẹp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đất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nước</a:t>
            </a:r>
            <a:r>
              <a:rPr lang="en-US" sz="2800" dirty="0" smtClean="0">
                <a:latin typeface="Times New Roman" pitchFamily="18" charset="0"/>
              </a:rPr>
              <a:t>( </a:t>
            </a:r>
            <a:r>
              <a:rPr lang="en-US" sz="2800" dirty="0" err="1">
                <a:latin typeface="Times New Roman" pitchFamily="18" charset="0"/>
              </a:rPr>
              <a:t>tiết</a:t>
            </a:r>
            <a:r>
              <a:rPr lang="en-US" sz="2800" dirty="0">
                <a:latin typeface="Times New Roman" pitchFamily="18" charset="0"/>
              </a:rPr>
              <a:t> 1)</a:t>
            </a: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762000" y="1447800"/>
            <a:ext cx="4495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u="sng">
                <a:solidFill>
                  <a:schemeClr val="accent2"/>
                </a:solidFill>
                <a:latin typeface="Times New Roman" pitchFamily="18" charset="0"/>
              </a:rPr>
              <a:t>A.HOẠT ĐỘNG CƠ BẢN</a:t>
            </a:r>
            <a:r>
              <a:rPr lang="en-US" sz="2800">
                <a:solidFill>
                  <a:schemeClr val="accent2"/>
                </a:solidFill>
                <a:latin typeface="Times New Roman" pitchFamily="18" charset="0"/>
              </a:rPr>
              <a:t> :</a:t>
            </a: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2743200" y="2286000"/>
            <a:ext cx="6096000" cy="2057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2400" b="1">
                <a:latin typeface="Times New Roman" pitchFamily="18" charset="0"/>
              </a:rPr>
              <a:t>Hoạt động 5</a:t>
            </a:r>
            <a:r>
              <a:rPr lang="en-US" sz="2400">
                <a:latin typeface="Times New Roman" pitchFamily="18" charset="0"/>
              </a:rPr>
              <a:t> : Thảo luận trả lời câu hỏi.</a:t>
            </a:r>
          </a:p>
          <a:p>
            <a:r>
              <a:rPr lang="en-US" sz="2400">
                <a:latin typeface="Times New Roman" pitchFamily="18" charset="0"/>
              </a:rPr>
              <a:t>- Việc 1 :NT Cho các bạn đọc yêu cầu.</a:t>
            </a:r>
          </a:p>
          <a:p>
            <a:r>
              <a:rPr lang="en-US" sz="2400">
                <a:latin typeface="Times New Roman" pitchFamily="18" charset="0"/>
              </a:rPr>
              <a:t>- Việc 2 : Trình bày ý kiến trước nhóm.</a:t>
            </a:r>
          </a:p>
          <a:p>
            <a:r>
              <a:rPr lang="en-US" sz="2400">
                <a:latin typeface="Times New Roman" pitchFamily="18" charset="0"/>
              </a:rPr>
              <a:t>- Việc 3.  Báo cáo kết quả trước lớp.     </a:t>
            </a:r>
          </a:p>
        </p:txBody>
      </p:sp>
      <p:pic>
        <p:nvPicPr>
          <p:cNvPr id="16395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057400"/>
            <a:ext cx="1755775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1398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0" descr="CS0007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00650"/>
            <a:ext cx="16764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1" descr="CS0007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43800" y="5257800"/>
            <a:ext cx="18288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9144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Thứ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hai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ngày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6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tháng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3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itchFamily="18" charset="0"/>
              </a:rPr>
              <a:t>năm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2019</a:t>
            </a:r>
            <a:endParaRPr lang="en-US" sz="28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2057400" y="762000"/>
            <a:ext cx="2438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Times New Roman" pitchFamily="18" charset="0"/>
              <a:cs typeface="Arial" charset="0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457200" y="533400"/>
            <a:ext cx="2743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u="sng">
                <a:latin typeface="Times New Roman" pitchFamily="18" charset="0"/>
                <a:cs typeface="Arial" charset="0"/>
              </a:rPr>
              <a:t>Tiếng Việt</a:t>
            </a:r>
            <a:r>
              <a:rPr lang="en-US" sz="2800" b="1">
                <a:latin typeface="Times New Roman" pitchFamily="18" charset="0"/>
                <a:cs typeface="Arial" charset="0"/>
              </a:rPr>
              <a:t> :</a:t>
            </a: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2667000" y="533400"/>
            <a:ext cx="6096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err="1" smtClean="0">
                <a:latin typeface="Times New Roman" pitchFamily="18" charset="0"/>
              </a:rPr>
              <a:t>Bài</a:t>
            </a:r>
            <a:r>
              <a:rPr lang="en-US" sz="2800" dirty="0" smtClean="0">
                <a:latin typeface="Times New Roman" pitchFamily="18" charset="0"/>
              </a:rPr>
              <a:t> 25 A </a:t>
            </a:r>
            <a:r>
              <a:rPr lang="en-US" sz="2800" dirty="0" err="1" smtClean="0">
                <a:latin typeface="Times New Roman" pitchFamily="18" charset="0"/>
              </a:rPr>
              <a:t>Cảnh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đẹp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đất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nước</a:t>
            </a:r>
            <a:r>
              <a:rPr lang="en-US" sz="2800" dirty="0" smtClean="0">
                <a:latin typeface="Times New Roman" pitchFamily="18" charset="0"/>
              </a:rPr>
              <a:t>( </a:t>
            </a:r>
            <a:r>
              <a:rPr lang="en-US" sz="2800" dirty="0" err="1">
                <a:latin typeface="Times New Roman" pitchFamily="18" charset="0"/>
              </a:rPr>
              <a:t>tiết</a:t>
            </a:r>
            <a:r>
              <a:rPr lang="en-US" sz="2800" dirty="0">
                <a:latin typeface="Times New Roman" pitchFamily="18" charset="0"/>
              </a:rPr>
              <a:t> 1)</a:t>
            </a: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762000" y="1447800"/>
            <a:ext cx="4495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u="sng">
                <a:solidFill>
                  <a:schemeClr val="accent2"/>
                </a:solidFill>
                <a:latin typeface="Times New Roman" pitchFamily="18" charset="0"/>
              </a:rPr>
              <a:t>A.HOẠT ĐỘNG CƠ BẢN</a:t>
            </a:r>
            <a:r>
              <a:rPr lang="en-US" sz="2800">
                <a:solidFill>
                  <a:schemeClr val="accent2"/>
                </a:solidFill>
                <a:latin typeface="Times New Roman" pitchFamily="18" charset="0"/>
              </a:rPr>
              <a:t> :</a:t>
            </a: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2743200" y="2286000"/>
            <a:ext cx="6096000" cy="2057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2400" b="1" dirty="0" err="1">
                <a:latin typeface="Times New Roman" pitchFamily="18" charset="0"/>
              </a:rPr>
              <a:t>Hoạt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</a:rPr>
              <a:t>động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</a:rPr>
              <a:t>6</a:t>
            </a:r>
            <a:r>
              <a:rPr lang="en-US" sz="2400" dirty="0" smtClean="0">
                <a:latin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</a:rPr>
              <a:t>: </a:t>
            </a:r>
            <a:r>
              <a:rPr lang="en-US" sz="2400" dirty="0" err="1">
                <a:latin typeface="Times New Roman" pitchFamily="18" charset="0"/>
              </a:rPr>
              <a:t>Thảo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luận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trả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lời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câu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hỏi</a:t>
            </a:r>
            <a:r>
              <a:rPr lang="en-US" sz="2400" dirty="0">
                <a:latin typeface="Times New Roman" pitchFamily="18" charset="0"/>
              </a:rPr>
              <a:t>.</a:t>
            </a:r>
          </a:p>
          <a:p>
            <a:r>
              <a:rPr lang="en-US" sz="2400" dirty="0">
                <a:latin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</a:rPr>
              <a:t>Việc</a:t>
            </a:r>
            <a:r>
              <a:rPr lang="en-US" sz="2400" dirty="0">
                <a:latin typeface="Times New Roman" pitchFamily="18" charset="0"/>
              </a:rPr>
              <a:t> 1 :NT Cho </a:t>
            </a:r>
            <a:r>
              <a:rPr lang="en-US" sz="2400" dirty="0" err="1">
                <a:latin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bạn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đọc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yêu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cầu</a:t>
            </a:r>
            <a:r>
              <a:rPr lang="en-US" sz="2400" dirty="0">
                <a:latin typeface="Times New Roman" pitchFamily="18" charset="0"/>
              </a:rPr>
              <a:t>.</a:t>
            </a:r>
          </a:p>
          <a:p>
            <a:r>
              <a:rPr lang="en-US" sz="2400" dirty="0">
                <a:latin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</a:rPr>
              <a:t>Việc</a:t>
            </a:r>
            <a:r>
              <a:rPr lang="en-US" sz="2400" dirty="0">
                <a:latin typeface="Times New Roman" pitchFamily="18" charset="0"/>
              </a:rPr>
              <a:t> 2 : </a:t>
            </a:r>
            <a:r>
              <a:rPr lang="en-US" sz="2400" dirty="0" err="1">
                <a:latin typeface="Times New Roman" pitchFamily="18" charset="0"/>
              </a:rPr>
              <a:t>Trình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bày</a:t>
            </a:r>
            <a:r>
              <a:rPr lang="en-US" sz="2400" dirty="0">
                <a:latin typeface="Times New Roman" pitchFamily="18" charset="0"/>
              </a:rPr>
              <a:t> ý </a:t>
            </a:r>
            <a:r>
              <a:rPr lang="en-US" sz="2400" dirty="0" err="1">
                <a:latin typeface="Times New Roman" pitchFamily="18" charset="0"/>
              </a:rPr>
              <a:t>kiến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trước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nhóm</a:t>
            </a:r>
            <a:r>
              <a:rPr lang="en-US" sz="2400" dirty="0">
                <a:latin typeface="Times New Roman" pitchFamily="18" charset="0"/>
              </a:rPr>
              <a:t>.</a:t>
            </a:r>
          </a:p>
          <a:p>
            <a:r>
              <a:rPr lang="en-US" sz="2400" dirty="0" smtClean="0">
                <a:latin typeface="Times New Roman" pitchFamily="18" charset="0"/>
              </a:rPr>
              <a:t>-</a:t>
            </a:r>
            <a:r>
              <a:rPr lang="en-US" sz="2400" dirty="0" err="1" smtClean="0">
                <a:latin typeface="Times New Roman" pitchFamily="18" charset="0"/>
              </a:rPr>
              <a:t>Việc</a:t>
            </a:r>
            <a:r>
              <a:rPr lang="en-US" sz="2400" dirty="0" smtClean="0">
                <a:latin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</a:rPr>
              <a:t>3.  </a:t>
            </a:r>
            <a:r>
              <a:rPr lang="en-US" sz="2400" dirty="0" err="1">
                <a:latin typeface="Times New Roman" pitchFamily="18" charset="0"/>
              </a:rPr>
              <a:t>Báo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cáo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kết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quả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trước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lớp</a:t>
            </a:r>
            <a:r>
              <a:rPr lang="en-US" sz="2400" dirty="0">
                <a:latin typeface="Times New Roman" pitchFamily="18" charset="0"/>
              </a:rPr>
              <a:t>.  </a:t>
            </a:r>
            <a:endParaRPr lang="en-US" sz="2400" dirty="0" smtClean="0">
              <a:latin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</a:rPr>
              <a:t>-</a:t>
            </a:r>
            <a:r>
              <a:rPr lang="en-US" sz="2400" dirty="0" err="1" smtClean="0">
                <a:latin typeface="Times New Roman" pitchFamily="18" charset="0"/>
              </a:rPr>
              <a:t>Việc</a:t>
            </a:r>
            <a:r>
              <a:rPr lang="en-US" sz="2400" dirty="0" smtClean="0">
                <a:latin typeface="Times New Roman" pitchFamily="18" charset="0"/>
              </a:rPr>
              <a:t> 4 : </a:t>
            </a:r>
            <a:r>
              <a:rPr lang="en-US" sz="2400" dirty="0" err="1" smtClean="0">
                <a:latin typeface="Times New Roman" pitchFamily="18" charset="0"/>
              </a:rPr>
              <a:t>Viết</a:t>
            </a:r>
            <a:r>
              <a:rPr lang="en-US" sz="2400" dirty="0" smtClean="0">
                <a:latin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</a:rPr>
              <a:t>trả</a:t>
            </a:r>
            <a:r>
              <a:rPr lang="en-US" sz="2400" dirty="0" smtClean="0">
                <a:latin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</a:rPr>
              <a:t>lời</a:t>
            </a:r>
            <a:r>
              <a:rPr lang="en-US" sz="2400" dirty="0" smtClean="0">
                <a:latin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</a:rPr>
              <a:t>vào</a:t>
            </a:r>
            <a:r>
              <a:rPr lang="en-US" sz="2400" dirty="0" smtClean="0">
                <a:latin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</a:rPr>
              <a:t>vở</a:t>
            </a:r>
            <a:r>
              <a:rPr lang="en-US" sz="2400" dirty="0" smtClean="0">
                <a:latin typeface="Times New Roman" pitchFamily="18" charset="0"/>
              </a:rPr>
              <a:t>.   </a:t>
            </a:r>
            <a:endParaRPr lang="en-US" sz="2400" dirty="0">
              <a:latin typeface="Times New Roman" pitchFamily="18" charset="0"/>
            </a:endParaRPr>
          </a:p>
        </p:txBody>
      </p:sp>
      <p:pic>
        <p:nvPicPr>
          <p:cNvPr id="16395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057400"/>
            <a:ext cx="1755775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0770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BORBS02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7" descr="image04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2081">
            <a:off x="6270625" y="2819400"/>
            <a:ext cx="2873375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8" descr="image04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374745">
            <a:off x="4724400" y="3276600"/>
            <a:ext cx="25908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9" descr="image04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819400"/>
            <a:ext cx="1978025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10" descr="image04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114800"/>
            <a:ext cx="25908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7" name="WordArt 7"/>
          <p:cNvSpPr>
            <a:spLocks noChangeArrowheads="1" noChangeShapeType="1" noTextEdit="1"/>
          </p:cNvSpPr>
          <p:nvPr/>
        </p:nvSpPr>
        <p:spPr bwMode="auto">
          <a:xfrm>
            <a:off x="1143000" y="1905000"/>
            <a:ext cx="661035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BÌNH CHỌN TRONG NHÓM</a:t>
            </a:r>
          </a:p>
        </p:txBody>
      </p:sp>
    </p:spTree>
    <p:extLst>
      <p:ext uri="{BB962C8B-B14F-4D97-AF65-F5344CB8AC3E}">
        <p14:creationId xmlns:p14="http://schemas.microsoft.com/office/powerpoint/2010/main" val="3232619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467</Words>
  <Application>Microsoft Office PowerPoint</Application>
  <PresentationFormat>On-screen Show (4:3)</PresentationFormat>
  <Paragraphs>75</Paragraphs>
  <Slides>10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XUAN TUNG</dc:creator>
  <cp:lastModifiedBy>ASUS</cp:lastModifiedBy>
  <cp:revision>6</cp:revision>
  <dcterms:created xsi:type="dcterms:W3CDTF">2017-03-12T18:27:28Z</dcterms:created>
  <dcterms:modified xsi:type="dcterms:W3CDTF">2019-05-22T13:32:29Z</dcterms:modified>
</cp:coreProperties>
</file>