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1" r:id="rId2"/>
    <p:sldId id="258" r:id="rId3"/>
    <p:sldId id="259" r:id="rId4"/>
    <p:sldId id="261" r:id="rId5"/>
    <p:sldId id="262" r:id="rId6"/>
    <p:sldId id="269" r:id="rId7"/>
    <p:sldId id="270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9" autoAdjust="0"/>
    <p:restoredTop sz="90502" autoAdjust="0"/>
  </p:normalViewPr>
  <p:slideViewPr>
    <p:cSldViewPr>
      <p:cViewPr varScale="1">
        <p:scale>
          <a:sx n="65" d="100"/>
          <a:sy n="65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4CA7C-13E9-4A33-9A06-CE21A089ADD8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6637A-1B8D-4AC5-9F02-E3744C7063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0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37A-1B8D-4AC5-9F02-E3744C7063F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ADD49-33CA-4D85-B7FB-32576C1D0EBE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0D981-5DF8-45C9-8F65-31635D81C3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4"/>
          <p:cNvGrpSpPr>
            <a:grpSpLocks/>
          </p:cNvGrpSpPr>
          <p:nvPr/>
        </p:nvGrpSpPr>
        <p:grpSpPr bwMode="auto">
          <a:xfrm>
            <a:off x="210344" y="46515"/>
            <a:ext cx="2166938" cy="2709333"/>
            <a:chOff x="0" y="3120"/>
            <a:chExt cx="1536" cy="1200"/>
          </a:xfrm>
        </p:grpSpPr>
        <p:pic>
          <p:nvPicPr>
            <p:cNvPr id="3110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1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4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" name="Group 14"/>
          <p:cNvGrpSpPr>
            <a:grpSpLocks/>
          </p:cNvGrpSpPr>
          <p:nvPr/>
        </p:nvGrpSpPr>
        <p:grpSpPr bwMode="auto">
          <a:xfrm rot="10800000">
            <a:off x="6604000" y="3944937"/>
            <a:ext cx="2166938" cy="2735792"/>
            <a:chOff x="0" y="3120"/>
            <a:chExt cx="1536" cy="1200"/>
          </a:xfrm>
        </p:grpSpPr>
        <p:pic>
          <p:nvPicPr>
            <p:cNvPr id="3105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6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8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14" descr="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03" y="4648730"/>
            <a:ext cx="1444625" cy="105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0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99" y="4579938"/>
            <a:ext cx="1150938" cy="114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67" y="652199"/>
            <a:ext cx="711729" cy="6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81000"/>
            <a:ext cx="559594" cy="5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8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34" y="3496469"/>
            <a:ext cx="711729" cy="6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9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05" y="5393532"/>
            <a:ext cx="559594" cy="54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99" y="652199"/>
            <a:ext cx="710406" cy="6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30" y="2886605"/>
            <a:ext cx="558271" cy="5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2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2" y="2955396"/>
            <a:ext cx="710407" cy="6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3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99" y="4938449"/>
            <a:ext cx="558271" cy="5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4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038865"/>
            <a:ext cx="711729" cy="6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5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271" y="1600730"/>
            <a:ext cx="711729" cy="6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6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141803"/>
            <a:ext cx="711729" cy="6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7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47292"/>
            <a:ext cx="711729" cy="6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0" name="Group 14"/>
          <p:cNvGrpSpPr>
            <a:grpSpLocks/>
          </p:cNvGrpSpPr>
          <p:nvPr/>
        </p:nvGrpSpPr>
        <p:grpSpPr bwMode="auto">
          <a:xfrm rot="-5400000">
            <a:off x="237464" y="4174464"/>
            <a:ext cx="2573073" cy="2301875"/>
            <a:chOff x="0" y="3120"/>
            <a:chExt cx="1536" cy="1200"/>
          </a:xfrm>
        </p:grpSpPr>
        <p:pic>
          <p:nvPicPr>
            <p:cNvPr id="3100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2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91" name="Group 14"/>
          <p:cNvGrpSpPr>
            <a:grpSpLocks/>
          </p:cNvGrpSpPr>
          <p:nvPr/>
        </p:nvGrpSpPr>
        <p:grpSpPr bwMode="auto">
          <a:xfrm rot="5400000">
            <a:off x="6095339" y="347266"/>
            <a:ext cx="2845594" cy="2505604"/>
            <a:chOff x="0" y="3120"/>
            <a:chExt cx="1536" cy="1200"/>
          </a:xfrm>
        </p:grpSpPr>
        <p:pic>
          <p:nvPicPr>
            <p:cNvPr id="3095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92" name="Picture 42" descr="Book-09"/>
          <p:cNvPicPr>
            <a:picLocks noChangeAspect="1" noChangeArrowheads="1" noCrop="1"/>
          </p:cNvPicPr>
          <p:nvPr/>
        </p:nvPicPr>
        <p:blipFill>
          <a:blip r:embed="rId7">
            <a:lum bright="-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05" y="4578615"/>
            <a:ext cx="3251729" cy="189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WordArt 43"/>
          <p:cNvSpPr>
            <a:spLocks noChangeArrowheads="1" noChangeShapeType="1" noTextEdit="1"/>
          </p:cNvSpPr>
          <p:nvPr/>
        </p:nvSpPr>
        <p:spPr bwMode="auto">
          <a:xfrm>
            <a:off x="1108604" y="1113896"/>
            <a:ext cx="6840803" cy="2032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0556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Welcome to our English class .</a:t>
            </a:r>
          </a:p>
        </p:txBody>
      </p:sp>
      <p:sp>
        <p:nvSpPr>
          <p:cNvPr id="3094" name="WordArt 47" descr="Paper bag"/>
          <p:cNvSpPr>
            <a:spLocks noChangeArrowheads="1" noChangeShapeType="1" noTextEdit="1"/>
          </p:cNvSpPr>
          <p:nvPr/>
        </p:nvSpPr>
        <p:spPr bwMode="auto">
          <a:xfrm>
            <a:off x="2540000" y="3361532"/>
            <a:ext cx="4198938" cy="10834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Class:  </a:t>
            </a:r>
            <a:r>
              <a:rPr lang="en-US" sz="320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3 C</a:t>
            </a:r>
            <a:endParaRPr lang="en-US" sz="32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Teacher: Nguyen </a:t>
            </a:r>
            <a:r>
              <a:rPr lang="en-US" sz="32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Thi</a:t>
            </a:r>
            <a:r>
              <a:rPr lang="en-US" sz="32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Ly </a:t>
            </a:r>
            <a:r>
              <a:rPr lang="en-US" sz="32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Va</a:t>
            </a:r>
            <a:endParaRPr lang="en-US" sz="32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165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49425"/>
            <a:ext cx="9144000" cy="2136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5059363"/>
            <a:ext cx="4648200" cy="65881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5821363"/>
            <a:ext cx="4648200" cy="64611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059363"/>
            <a:ext cx="4648200" cy="65563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821363"/>
            <a:ext cx="4648200" cy="65563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3400" y="4891088"/>
            <a:ext cx="3581400" cy="7778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A. o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53000" y="5095875"/>
            <a:ext cx="36576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B. e</a:t>
            </a: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495300" y="6002338"/>
            <a:ext cx="3581400" cy="4603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C.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a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4953000" y="5821363"/>
            <a:ext cx="36576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D.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u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90500" y="5861000"/>
            <a:ext cx="4267200" cy="579437"/>
          </a:xfrm>
          <a:prstGeom prst="hexagon">
            <a:avLst>
              <a:gd name="adj" fmla="val 61643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C. a</a:t>
            </a:r>
          </a:p>
        </p:txBody>
      </p:sp>
      <p:sp>
        <p:nvSpPr>
          <p:cNvPr id="24600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1" name="TextBox 26"/>
          <p:cNvSpPr txBox="1">
            <a:spLocks noChangeArrowheads="1"/>
          </p:cNvSpPr>
          <p:nvPr/>
        </p:nvSpPr>
        <p:spPr bwMode="auto">
          <a:xfrm>
            <a:off x="2743200" y="1981200"/>
            <a:ext cx="4419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>
                <a:latin typeface="Times New Roman" pitchFamily="18" charset="0"/>
                <a:cs typeface="Times New Roman" pitchFamily="18" charset="0"/>
              </a:rPr>
              <a:t> Ss</a:t>
            </a: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St_ nd </a:t>
            </a:r>
            <a:endParaRPr lang="en-US" sz="6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4" grpId="0"/>
      <p:bldP spid="4105" grpId="0"/>
      <p:bldP spid="4106" grpId="0"/>
      <p:bldP spid="4107" grpId="0"/>
      <p:bldP spid="41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292225"/>
            <a:ext cx="9144000" cy="2136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4572000"/>
            <a:ext cx="46482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5334000"/>
            <a:ext cx="46482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572000"/>
            <a:ext cx="4648200" cy="65563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334000"/>
            <a:ext cx="4648200" cy="65563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35814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A. you.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776788" y="4608513"/>
            <a:ext cx="36576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B. down</a:t>
            </a: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533400" y="5334000"/>
            <a:ext cx="35814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C. up</a:t>
            </a: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4953000" y="5334000"/>
            <a:ext cx="37338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D. nice</a:t>
            </a: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4572000" y="4495800"/>
            <a:ext cx="4572000" cy="731838"/>
          </a:xfrm>
          <a:prstGeom prst="hexagon">
            <a:avLst>
              <a:gd name="adj" fmla="val 65857"/>
              <a:gd name="vf" fmla="val 115470"/>
            </a:avLst>
          </a:prstGeom>
          <a:solidFill>
            <a:srgbClr val="FF99FF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chemeClr val="tx2"/>
                </a:solidFill>
                <a:latin typeface="Tahoma" pitchFamily="34" charset="0"/>
                <a:cs typeface="Arial" charset="0"/>
              </a:rPr>
              <a:t>B. down</a:t>
            </a:r>
          </a:p>
        </p:txBody>
      </p:sp>
      <p:sp>
        <p:nvSpPr>
          <p:cNvPr id="25624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5" name="WordArt 31"/>
          <p:cNvSpPr>
            <a:spLocks noChangeArrowheads="1" noChangeShapeType="1" noTextEdit="1"/>
          </p:cNvSpPr>
          <p:nvPr/>
        </p:nvSpPr>
        <p:spPr bwMode="auto">
          <a:xfrm>
            <a:off x="1676400" y="1371600"/>
            <a:ext cx="6324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ahoma"/>
                <a:ea typeface="Tahoma"/>
                <a:cs typeface="Tahoma"/>
              </a:rPr>
              <a:t>Sit  ……….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4" grpId="1"/>
      <p:bldP spid="4105" grpId="0"/>
      <p:bldP spid="4106" grpId="0"/>
      <p:bldP spid="4107" grpId="1"/>
      <p:bldP spid="41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00" y="1901825"/>
            <a:ext cx="9144000" cy="2136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4572000"/>
            <a:ext cx="46482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5181600"/>
            <a:ext cx="4572000" cy="6858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572000"/>
            <a:ext cx="4648200" cy="65563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5181600"/>
            <a:ext cx="4648200" cy="65563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35814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A. open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53000" y="4608513"/>
            <a:ext cx="36576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B. yours</a:t>
            </a: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533400" y="5181600"/>
            <a:ext cx="3581400" cy="762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C. 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your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4953000" y="5334000"/>
            <a:ext cx="36576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D.  A and D</a:t>
            </a: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228600" y="4608513"/>
            <a:ext cx="4267200" cy="619125"/>
          </a:xfrm>
          <a:prstGeom prst="hexagon">
            <a:avLst>
              <a:gd name="adj" fmla="val 60563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A. open</a:t>
            </a:r>
          </a:p>
        </p:txBody>
      </p:sp>
      <p:sp>
        <p:nvSpPr>
          <p:cNvPr id="26646" name="Oval 26"/>
          <p:cNvSpPr>
            <a:spLocks noChangeArrowheads="1"/>
          </p:cNvSpPr>
          <p:nvPr/>
        </p:nvSpPr>
        <p:spPr bwMode="auto">
          <a:xfrm>
            <a:off x="2438400" y="3886200"/>
            <a:ext cx="152400" cy="1524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6648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9" name="WordArt 25"/>
          <p:cNvSpPr>
            <a:spLocks noChangeArrowheads="1" noChangeShapeType="1" noTextEdit="1"/>
          </p:cNvSpPr>
          <p:nvPr/>
        </p:nvSpPr>
        <p:spPr bwMode="auto">
          <a:xfrm>
            <a:off x="1668463" y="1922463"/>
            <a:ext cx="5943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………...your book!</a:t>
            </a:r>
          </a:p>
        </p:txBody>
      </p:sp>
    </p:spTree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4" grpId="0"/>
      <p:bldP spid="4105" grpId="1"/>
      <p:bldP spid="4106" grpId="1"/>
      <p:bldP spid="4107" grpId="0"/>
      <p:bldP spid="41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24000"/>
            <a:ext cx="9144000" cy="21367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4572000"/>
            <a:ext cx="4648200" cy="6461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5181600"/>
            <a:ext cx="4648200" cy="7985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572000"/>
            <a:ext cx="4648200" cy="65563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181600"/>
            <a:ext cx="4648200" cy="80803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35814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A. say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53000" y="4608513"/>
            <a:ext cx="36576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FFFF66"/>
                </a:solidFill>
                <a:latin typeface="Tahoma" pitchFamily="34" charset="0"/>
                <a:cs typeface="Arial" charset="0"/>
              </a:rPr>
              <a:t>B. talk</a:t>
            </a: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533400" y="5181600"/>
            <a:ext cx="3581400" cy="762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C.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look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4800600" y="5334000"/>
            <a:ext cx="3657600" cy="609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D. </a:t>
            </a:r>
            <a:r>
              <a:rPr lang="en-US" sz="2400" b="1" dirty="0" smtClean="0">
                <a:solidFill>
                  <a:srgbClr val="FFFF66"/>
                </a:solidFill>
                <a:latin typeface="Tahoma" pitchFamily="34" charset="0"/>
                <a:cs typeface="Arial" charset="0"/>
              </a:rPr>
              <a:t>repeat</a:t>
            </a:r>
            <a:endParaRPr lang="en-US" sz="2400" b="1" dirty="0">
              <a:solidFill>
                <a:srgbClr val="FFFF66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biglogo">
            <a:hlinkClick r:id="" action="ppaction://noaction">
              <a:snd r:embed="rId8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4599039" y="4581807"/>
            <a:ext cx="4572000" cy="609600"/>
          </a:xfrm>
          <a:prstGeom prst="hexagon">
            <a:avLst>
              <a:gd name="adj" fmla="val 61632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 dirty="0">
                <a:solidFill>
                  <a:srgbClr val="FF0066"/>
                </a:solidFill>
                <a:latin typeface="Tahoma" pitchFamily="34" charset="0"/>
                <a:cs typeface="Arial" charset="0"/>
              </a:rPr>
              <a:t>B. </a:t>
            </a:r>
            <a:r>
              <a:rPr lang="en-US" sz="2400" b="1" dirty="0" smtClean="0">
                <a:solidFill>
                  <a:srgbClr val="FF0066"/>
                </a:solidFill>
                <a:latin typeface="Tahoma" pitchFamily="34" charset="0"/>
                <a:cs typeface="Arial" charset="0"/>
              </a:rPr>
              <a:t>talk</a:t>
            </a:r>
            <a:endParaRPr lang="en-US" sz="2400" b="1" dirty="0">
              <a:solidFill>
                <a:srgbClr val="FF0066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7672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3" name="WordArt 31"/>
          <p:cNvSpPr>
            <a:spLocks noChangeArrowheads="1" noChangeShapeType="1" noTextEdit="1"/>
          </p:cNvSpPr>
          <p:nvPr/>
        </p:nvSpPr>
        <p:spPr bwMode="auto">
          <a:xfrm>
            <a:off x="20574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ahoma"/>
                <a:ea typeface="Tahoma"/>
                <a:cs typeface="Tahoma"/>
              </a:rPr>
              <a:t>Don’t……….</a:t>
            </a:r>
          </a:p>
        </p:txBody>
      </p:sp>
      <p:pic>
        <p:nvPicPr>
          <p:cNvPr id="27674" name="Picture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1143001"/>
            <a:ext cx="80772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04" grpId="1"/>
      <p:bldP spid="4105" grpId="0"/>
      <p:bldP spid="4106" grpId="0"/>
      <p:bldP spid="4107" grpId="1"/>
      <p:bldP spid="41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3" descr="biglogo">
            <a:hlinkClick r:id="" action="ppaction://noaction">
              <a:snd r:embed="rId7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AutoShape 14">
            <a:hlinkClick r:id="" action="ppaction://noaction" highlightClick="1">
              <a:snd r:embed="rId4" name="laugh track.wav"/>
            </a:hlinkClick>
          </p:cNvPr>
          <p:cNvSpPr>
            <a:spLocks noChangeArrowheads="1"/>
          </p:cNvSpPr>
          <p:nvPr/>
        </p:nvSpPr>
        <p:spPr bwMode="auto">
          <a:xfrm>
            <a:off x="8534400" y="6553200"/>
            <a:ext cx="228600" cy="228600"/>
          </a:xfrm>
          <a:prstGeom prst="actionButtonBlank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900" b="1">
                <a:solidFill>
                  <a:srgbClr val="333333"/>
                </a:solidFill>
                <a:latin typeface="Tahoma" pitchFamily="34" charset="0"/>
                <a:cs typeface="Arial" charset="0"/>
              </a:rPr>
              <a:t>L</a:t>
            </a:r>
          </a:p>
        </p:txBody>
      </p:sp>
      <p:sp>
        <p:nvSpPr>
          <p:cNvPr id="28679" name="AutoShape 16">
            <a:hlinkClick r:id="" action="ppaction://noaction" highlightClick="1">
              <a:snd r:embed="rId9" name="finalanswer.wav"/>
            </a:hlinkClick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228600"/>
          </a:xfrm>
          <a:prstGeom prst="actionButtonBlank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900" b="1">
                <a:solidFill>
                  <a:srgbClr val="333333"/>
                </a:solidFill>
                <a:latin typeface="Tahoma" pitchFamily="34" charset="0"/>
                <a:cs typeface="Arial" charset="0"/>
              </a:rPr>
              <a:t>F</a:t>
            </a:r>
          </a:p>
        </p:txBody>
      </p:sp>
      <p:sp>
        <p:nvSpPr>
          <p:cNvPr id="28680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WordArt 31"/>
          <p:cNvSpPr>
            <a:spLocks noChangeArrowheads="1" noChangeShapeType="1" noTextEdit="1"/>
          </p:cNvSpPr>
          <p:nvPr/>
        </p:nvSpPr>
        <p:spPr bwMode="auto">
          <a:xfrm>
            <a:off x="1447800" y="2590800"/>
            <a:ext cx="6019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Tahoma"/>
                <a:ea typeface="Tahoma"/>
                <a:cs typeface="Tahoma"/>
              </a:rPr>
              <a:t>You are a millionaire.</a:t>
            </a:r>
          </a:p>
        </p:txBody>
      </p:sp>
    </p:spTree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ugh t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348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h56"/>
          <p:cNvPicPr>
            <a:picLocks noChangeAspect="1" noChangeArrowheads="1"/>
          </p:cNvPicPr>
          <p:nvPr/>
        </p:nvPicPr>
        <p:blipFill>
          <a:blip r:embed="rId2"/>
          <a:srcRect l="3174" t="51894" r="7957" b="6955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Oval 3"/>
          <p:cNvSpPr>
            <a:spLocks noChangeArrowheads="1"/>
          </p:cNvSpPr>
          <p:nvPr/>
        </p:nvSpPr>
        <p:spPr bwMode="auto">
          <a:xfrm rot="5400000">
            <a:off x="4000500" y="681038"/>
            <a:ext cx="457200" cy="29718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endParaRPr lang="en-US">
              <a:latin typeface="Tahoma" pitchFamily="34" charset="0"/>
            </a:endParaRP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 rot="5400000">
            <a:off x="3267075" y="1200150"/>
            <a:ext cx="704850" cy="41910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endParaRPr lang="en-US">
              <a:latin typeface="Tahoma" pitchFamily="34" charset="0"/>
            </a:endParaRPr>
          </a:p>
        </p:txBody>
      </p:sp>
      <p:sp>
        <p:nvSpPr>
          <p:cNvPr id="54277" name="Oval 5"/>
          <p:cNvSpPr>
            <a:spLocks noChangeArrowheads="1"/>
          </p:cNvSpPr>
          <p:nvPr/>
        </p:nvSpPr>
        <p:spPr bwMode="auto">
          <a:xfrm rot="10800000">
            <a:off x="7086600" y="1371600"/>
            <a:ext cx="457200" cy="33528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 eaLnBrk="0" hangingPunct="0"/>
            <a:endParaRPr lang="en-US">
              <a:latin typeface="Tahoma" pitchFamily="34" charset="0"/>
            </a:endParaRPr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auto">
          <a:xfrm rot="10800000">
            <a:off x="7696200" y="1295400"/>
            <a:ext cx="457200" cy="46482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 eaLnBrk="0" hangingPunct="0"/>
            <a:endParaRPr lang="en-US">
              <a:latin typeface="Tahoma" pitchFamily="34" charset="0"/>
            </a:endParaRPr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 rot="5400000">
            <a:off x="4076700" y="2552700"/>
            <a:ext cx="762000" cy="48006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6" grpId="0" animBg="1"/>
      <p:bldP spid="54277" grpId="0" animBg="1"/>
      <p:bldP spid="54278" grpId="0" animBg="1"/>
      <p:bldP spid="542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Tuesday, November 12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2019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124200"/>
          </a:xfrm>
        </p:spPr>
        <p:txBody>
          <a:bodyPr/>
          <a:lstStyle/>
          <a:p>
            <a:pPr algn="ctr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6: Stand up!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1: Part 4-5-6/ Page 41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6629400" cy="1143000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Listen and tick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appy_daisy_h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appy_daisy_h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0"/>
            <a:ext cx="125185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appy_daisy_ha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814390"/>
            <a:ext cx="1143000" cy="104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appy_daisy_h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5185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s.sachmem.vn/public/images/TA3T1SHS/U6-L1-4-1-cmrhkymvvfepydz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362200"/>
            <a:ext cx="2895600" cy="2085976"/>
          </a:xfrm>
          <a:prstGeom prst="rect">
            <a:avLst/>
          </a:prstGeom>
          <a:noFill/>
        </p:spPr>
      </p:pic>
      <p:pic>
        <p:nvPicPr>
          <p:cNvPr id="1028" name="Picture 4" descr="https://s.sachmem.vn/public/images/TA3T1SHS/U6-L1-4-2-jhfnholnhsjuvwz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2514600"/>
            <a:ext cx="2743200" cy="2085976"/>
          </a:xfrm>
          <a:prstGeom prst="rect">
            <a:avLst/>
          </a:prstGeom>
          <a:noFill/>
        </p:spPr>
      </p:pic>
      <p:pic>
        <p:nvPicPr>
          <p:cNvPr id="1030" name="Picture 6" descr="https://s.sachmem.vn/public/images/TA3T1SHS/U6-L1-4-3-kdczdwyydthyvcy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2362200"/>
            <a:ext cx="3048000" cy="208597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219200" y="44958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454991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454991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1730514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1676400" y="4648200"/>
            <a:ext cx="533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4876800" y="4648200"/>
            <a:ext cx="533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48600" y="4648200"/>
            <a:ext cx="533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.sachmem.vn/public/images/TA3T1SHS/U6-L1-4-4-uskmddfrtomlznn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2895600" cy="2085976"/>
          </a:xfrm>
          <a:prstGeom prst="rect">
            <a:avLst/>
          </a:prstGeom>
          <a:noFill/>
        </p:spPr>
      </p:pic>
      <p:pic>
        <p:nvPicPr>
          <p:cNvPr id="16388" name="Picture 4" descr="https://s.sachmem.vn/public/images/TA3T1SHS/U6-L1-4-5-eoxvneqngqorad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295400"/>
            <a:ext cx="2895600" cy="2085976"/>
          </a:xfrm>
          <a:prstGeom prst="rect">
            <a:avLst/>
          </a:prstGeom>
          <a:noFill/>
        </p:spPr>
      </p:pic>
      <p:pic>
        <p:nvPicPr>
          <p:cNvPr id="16390" name="Picture 6" descr="https://s.sachmem.vn/public/images/TA3T1SHS/U6-L1-4-6-wakqhwmlejzrrdm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219200"/>
            <a:ext cx="2819400" cy="20859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" y="228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55931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35814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34290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7543800" y="3581400"/>
            <a:ext cx="6096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4724400" y="3657600"/>
            <a:ext cx="6096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47800" y="3657600"/>
            <a:ext cx="6096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.sachmem.vn/public/images/TA3T1SHS/U6-L1-4-7-mvpvstyaaqtkas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2895600" cy="2133600"/>
          </a:xfrm>
          <a:prstGeom prst="rect">
            <a:avLst/>
          </a:prstGeom>
          <a:noFill/>
        </p:spPr>
      </p:pic>
      <p:pic>
        <p:nvPicPr>
          <p:cNvPr id="19460" name="Picture 4" descr="https://s.sachmem.vn/public/images/TA3T1SHS/U6-L1-4-8-ktmdscfxjonpxuw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1" y="1828800"/>
            <a:ext cx="3048000" cy="2209800"/>
          </a:xfrm>
          <a:prstGeom prst="rect">
            <a:avLst/>
          </a:prstGeom>
          <a:noFill/>
        </p:spPr>
      </p:pic>
      <p:pic>
        <p:nvPicPr>
          <p:cNvPr id="19462" name="Picture 6" descr="https://s.sachmem.vn/public/images/TA3T1SHS/U6-L1-4-9-zfzovhflanqaws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1" y="1752600"/>
            <a:ext cx="2971800" cy="2286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4343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219200" y="4495800"/>
            <a:ext cx="6858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05200" y="44196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4038600" y="4419600"/>
            <a:ext cx="6096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48400" y="44196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7010400" y="4495800"/>
            <a:ext cx="6858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" y="10668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3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.loigiaihay.com/picture/2018/1001/8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20968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3657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153400" y="529726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</a:t>
            </a:r>
            <a:endParaRPr lang="en-US" sz="3600" dirty="0"/>
          </a:p>
        </p:txBody>
      </p:sp>
      <p:pic>
        <p:nvPicPr>
          <p:cNvPr id="2" name="52 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mg.loigiaihay.com/picture/2018/1001/8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28295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srgbClr val="FF0000"/>
                </a:solidFill>
              </a:rPr>
              <a:t>pen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28194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quiet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28295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rgbClr val="FF0000"/>
                </a:solidFill>
              </a:rPr>
              <a:t>lose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715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Sit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7251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rgbClr val="FF0000"/>
                </a:solidFill>
              </a:rPr>
              <a:t>ome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57251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tand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 t="2380" b="7143"/>
          <a:stretch>
            <a:fillRect/>
          </a:stretch>
        </p:blipFill>
        <p:spPr bwMode="auto">
          <a:xfrm>
            <a:off x="0" y="3276600"/>
            <a:ext cx="9144000" cy="28956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4108" name="thinki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4800" y="6096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3" descr="biglogo">
            <a:hlinkClick r:id="" action="ppaction://noaction">
              <a:snd r:embed="rId6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Line 30"/>
          <p:cNvSpPr>
            <a:spLocks noChangeShapeType="1"/>
          </p:cNvSpPr>
          <p:nvPr/>
        </p:nvSpPr>
        <p:spPr bwMode="auto">
          <a:xfrm>
            <a:off x="1524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WordArt 31"/>
          <p:cNvSpPr>
            <a:spLocks noChangeArrowheads="1" noChangeShapeType="1" noTextEdit="1"/>
          </p:cNvSpPr>
          <p:nvPr/>
        </p:nvSpPr>
        <p:spPr bwMode="auto">
          <a:xfrm>
            <a:off x="1600200" y="3962400"/>
            <a:ext cx="6019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sp>
        <p:nvSpPr>
          <p:cNvPr id="22536" name="WordArt 8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934200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Let's play</a:t>
            </a:r>
          </a:p>
        </p:txBody>
      </p:sp>
    </p:spTree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1225"/>
            <a:ext cx="9144000" cy="16795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09600" y="11430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 b="1">
              <a:solidFill>
                <a:schemeClr val="bg1"/>
              </a:solidFill>
              <a:latin typeface=".VnTime" pitchFamily="34" charset="0"/>
              <a:cs typeface="Arial" charset="0"/>
            </a:endParaRPr>
          </a:p>
          <a:p>
            <a:pPr algn="ctr"/>
            <a:endParaRPr lang="en-US" sz="2800" b="1">
              <a:latin typeface="Lucida Sans" pitchFamily="34" charset="0"/>
              <a:cs typeface="Arial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581400"/>
            <a:ext cx="7239000" cy="12954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3558" name="Picture 13" descr="biglogo">
            <a:hlinkClick r:id="" action="ppaction://noaction">
              <a:snd r:embed="rId5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954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762000" y="5486400"/>
            <a:ext cx="8001000" cy="1066800"/>
          </a:xfrm>
          <a:prstGeom prst="hexagon">
            <a:avLst>
              <a:gd name="adj" fmla="val 63750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800" b="1">
                <a:solidFill>
                  <a:srgbClr val="FF0066"/>
                </a:solidFill>
                <a:latin typeface="Tahoma" pitchFamily="34" charset="0"/>
                <a:cs typeface="Arial" charset="0"/>
              </a:rPr>
              <a:t>Open your book!</a:t>
            </a:r>
          </a:p>
        </p:txBody>
      </p:sp>
      <p:sp>
        <p:nvSpPr>
          <p:cNvPr id="23560" name="WordArt 31"/>
          <p:cNvSpPr>
            <a:spLocks noChangeArrowheads="1" noChangeShapeType="1" noTextEdit="1"/>
          </p:cNvSpPr>
          <p:nvPr/>
        </p:nvSpPr>
        <p:spPr bwMode="auto">
          <a:xfrm>
            <a:off x="1295400" y="1189601"/>
            <a:ext cx="7124700" cy="996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.VnTime"/>
              </a:rPr>
              <a:t>Reorder the words </a:t>
            </a:r>
          </a:p>
        </p:txBody>
      </p:sp>
      <p:sp>
        <p:nvSpPr>
          <p:cNvPr id="28681" name="WordArt 31"/>
          <p:cNvSpPr>
            <a:spLocks noChangeArrowheads="1" noChangeShapeType="1" noTextEdit="1"/>
          </p:cNvSpPr>
          <p:nvPr/>
        </p:nvSpPr>
        <p:spPr bwMode="auto">
          <a:xfrm>
            <a:off x="2209800" y="38862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lang="en-US" sz="9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our</a:t>
            </a:r>
            <a:r>
              <a:rPr lang="en-US" sz="9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/ </a:t>
            </a:r>
            <a:r>
              <a:rPr lang="en-US" sz="9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book / ! </a:t>
            </a:r>
            <a:r>
              <a:rPr lang="en-US" sz="9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/ open</a:t>
            </a:r>
          </a:p>
        </p:txBody>
      </p:sp>
    </p:spTree>
  </p:cSld>
  <p:clrMapOvr>
    <a:masterClrMapping/>
  </p:clrMapOvr>
  <p:transition spd="slow">
    <p:wipe dir="d"/>
    <p:sndAc>
      <p:stSnd>
        <p:snd r:embed="rId2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2868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356</TotalTime>
  <Words>165</Words>
  <Application>Microsoft Office PowerPoint</Application>
  <PresentationFormat>On-screen Show (4:3)</PresentationFormat>
  <Paragraphs>62</Paragraphs>
  <Slides>15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.VnTime</vt:lpstr>
      <vt:lpstr>Arial</vt:lpstr>
      <vt:lpstr>Arial Black</vt:lpstr>
      <vt:lpstr>Calibri</vt:lpstr>
      <vt:lpstr>Impact</vt:lpstr>
      <vt:lpstr>Lucida Sans</vt:lpstr>
      <vt:lpstr>Tahoma</vt:lpstr>
      <vt:lpstr>Times New Roman</vt:lpstr>
      <vt:lpstr>Office Theme</vt:lpstr>
      <vt:lpstr>PowerPoint Presentation</vt:lpstr>
      <vt:lpstr>Tuesday, November 12th 2019</vt:lpstr>
      <vt:lpstr>4. Listen and tick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45</cp:revision>
  <dcterms:created xsi:type="dcterms:W3CDTF">2019-10-28T09:41:23Z</dcterms:created>
  <dcterms:modified xsi:type="dcterms:W3CDTF">2019-11-13T00:10:34Z</dcterms:modified>
</cp:coreProperties>
</file>