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1" r:id="rId2"/>
    <p:sldId id="258" r:id="rId3"/>
    <p:sldId id="259" r:id="rId4"/>
    <p:sldId id="282" r:id="rId5"/>
    <p:sldId id="270" r:id="rId6"/>
    <p:sldId id="283" r:id="rId7"/>
    <p:sldId id="273" r:id="rId8"/>
    <p:sldId id="274" r:id="rId9"/>
    <p:sldId id="278" r:id="rId10"/>
    <p:sldId id="284" r:id="rId11"/>
    <p:sldId id="285" r:id="rId12"/>
    <p:sldId id="286" r:id="rId13"/>
    <p:sldId id="287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89" autoAdjust="0"/>
    <p:restoredTop sz="90502" autoAdjust="0"/>
  </p:normalViewPr>
  <p:slideViewPr>
    <p:cSldViewPr>
      <p:cViewPr varScale="1">
        <p:scale>
          <a:sx n="65" d="100"/>
          <a:sy n="65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4CA7C-13E9-4A33-9A06-CE21A089ADD8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6637A-1B8D-4AC5-9F02-E3744C7063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06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6637A-1B8D-4AC5-9F02-E3744C7063F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96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6637A-1B8D-4AC5-9F02-E3744C7063F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86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6637A-1B8D-4AC5-9F02-E3744C7063F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12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DD49-33CA-4D85-B7FB-32576C1D0EBE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D981-5DF8-45C9-8F65-31635D81C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DD49-33CA-4D85-B7FB-32576C1D0EBE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D981-5DF8-45C9-8F65-31635D81C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DD49-33CA-4D85-B7FB-32576C1D0EBE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D981-5DF8-45C9-8F65-31635D81C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DD49-33CA-4D85-B7FB-32576C1D0EBE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D981-5DF8-45C9-8F65-31635D81C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DD49-33CA-4D85-B7FB-32576C1D0EBE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D981-5DF8-45C9-8F65-31635D81C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DD49-33CA-4D85-B7FB-32576C1D0EBE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D981-5DF8-45C9-8F65-31635D81C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DD49-33CA-4D85-B7FB-32576C1D0EBE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D981-5DF8-45C9-8F65-31635D81C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DD49-33CA-4D85-B7FB-32576C1D0EBE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D981-5DF8-45C9-8F65-31635D81C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DD49-33CA-4D85-B7FB-32576C1D0EBE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D981-5DF8-45C9-8F65-31635D81C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DD49-33CA-4D85-B7FB-32576C1D0EBE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D981-5DF8-45C9-8F65-31635D81C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DD49-33CA-4D85-B7FB-32576C1D0EBE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D981-5DF8-45C9-8F65-31635D81C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ADD49-33CA-4D85-B7FB-32576C1D0EBE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0D981-5DF8-45C9-8F65-31635D81C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audio" Target="../media/audio2.wav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audio" Target="../media/audio2.wav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audio" Target="../media/audio2.wav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audio" Target="../media/audio2.wav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y%20Documents\Youth\Millionaire\thinking.wav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y%20Documents\Youth\Millionaire\thinking.wav" TargetMode="External"/><Relationship Id="rId6" Type="http://schemas.openxmlformats.org/officeDocument/2006/relationships/audio" Target="../media/audio2.wav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audio" Target="../media/audio2.wav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y%20Documents\Youth\Millionaire\thinking.wav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4"/>
          <p:cNvGrpSpPr>
            <a:grpSpLocks/>
          </p:cNvGrpSpPr>
          <p:nvPr/>
        </p:nvGrpSpPr>
        <p:grpSpPr bwMode="auto">
          <a:xfrm>
            <a:off x="210344" y="46515"/>
            <a:ext cx="2166938" cy="2709333"/>
            <a:chOff x="0" y="3120"/>
            <a:chExt cx="1536" cy="1200"/>
          </a:xfrm>
        </p:grpSpPr>
        <p:pic>
          <p:nvPicPr>
            <p:cNvPr id="3110" name="Picture 15" descr="hoad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04"/>
              <a:ext cx="45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1" name="Picture 16" descr="hoad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36"/>
              <a:ext cx="36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2" name="Picture 17" descr="hoad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120"/>
              <a:ext cx="45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3" name="Picture 18" descr="hoad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3120"/>
              <a:ext cx="576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4" name="Picture 19" descr="hoad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0"/>
              <a:ext cx="816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5" name="Group 14"/>
          <p:cNvGrpSpPr>
            <a:grpSpLocks/>
          </p:cNvGrpSpPr>
          <p:nvPr/>
        </p:nvGrpSpPr>
        <p:grpSpPr bwMode="auto">
          <a:xfrm rot="10800000">
            <a:off x="6604000" y="3944937"/>
            <a:ext cx="2166938" cy="2735792"/>
            <a:chOff x="0" y="3120"/>
            <a:chExt cx="1536" cy="1200"/>
          </a:xfrm>
        </p:grpSpPr>
        <p:pic>
          <p:nvPicPr>
            <p:cNvPr id="3105" name="Picture 15" descr="hoad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04"/>
              <a:ext cx="45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6" name="Picture 16" descr="hoad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36"/>
              <a:ext cx="36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7" name="Picture 17" descr="hoad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120"/>
              <a:ext cx="45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8" name="Picture 18" descr="hoad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3120"/>
              <a:ext cx="576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9" name="Picture 19" descr="hoad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0"/>
              <a:ext cx="816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6" name="Picture 14" descr="1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803" y="4648730"/>
            <a:ext cx="1444625" cy="105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5" descr="09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199" y="4579938"/>
            <a:ext cx="1150938" cy="114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6" descr="pinksparkle6df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67" y="652199"/>
            <a:ext cx="711729" cy="62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7" descr="heart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381000"/>
            <a:ext cx="559594" cy="54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8" descr="pinksparkle6df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4" y="3496469"/>
            <a:ext cx="711729" cy="62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9" descr="heart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605" y="5393532"/>
            <a:ext cx="559594" cy="54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0" descr="pinksparkle6df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199" y="652199"/>
            <a:ext cx="710406" cy="62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21" descr="heart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730" y="2886605"/>
            <a:ext cx="558271" cy="54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22" descr="pinksparkle6df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2" y="2955396"/>
            <a:ext cx="710407" cy="62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23" descr="heart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199" y="4938449"/>
            <a:ext cx="558271" cy="54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24" descr="pinksparkle6df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4038865"/>
            <a:ext cx="711729" cy="62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25" descr="pinksparkle6df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271" y="1600730"/>
            <a:ext cx="711729" cy="62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6" descr="pinksparkle6df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2141803"/>
            <a:ext cx="711729" cy="62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27" descr="pinksparkle6df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5847292"/>
            <a:ext cx="711729" cy="62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90" name="Group 14"/>
          <p:cNvGrpSpPr>
            <a:grpSpLocks/>
          </p:cNvGrpSpPr>
          <p:nvPr/>
        </p:nvGrpSpPr>
        <p:grpSpPr bwMode="auto">
          <a:xfrm rot="-5400000">
            <a:off x="237464" y="4174464"/>
            <a:ext cx="2573073" cy="2301875"/>
            <a:chOff x="0" y="3120"/>
            <a:chExt cx="1536" cy="1200"/>
          </a:xfrm>
        </p:grpSpPr>
        <p:pic>
          <p:nvPicPr>
            <p:cNvPr id="3100" name="Picture 15" descr="hoad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04"/>
              <a:ext cx="45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1" name="Picture 16" descr="hoad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36"/>
              <a:ext cx="36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2" name="Picture 17" descr="hoad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120"/>
              <a:ext cx="45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3" name="Picture 18" descr="hoad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3120"/>
              <a:ext cx="576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4" name="Picture 19" descr="hoad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0"/>
              <a:ext cx="816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91" name="Group 14"/>
          <p:cNvGrpSpPr>
            <a:grpSpLocks/>
          </p:cNvGrpSpPr>
          <p:nvPr/>
        </p:nvGrpSpPr>
        <p:grpSpPr bwMode="auto">
          <a:xfrm rot="5400000">
            <a:off x="6095339" y="347266"/>
            <a:ext cx="2845594" cy="2505604"/>
            <a:chOff x="0" y="3120"/>
            <a:chExt cx="1536" cy="1200"/>
          </a:xfrm>
        </p:grpSpPr>
        <p:pic>
          <p:nvPicPr>
            <p:cNvPr id="3095" name="Picture 15" descr="hoad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04"/>
              <a:ext cx="45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6" name="Picture 16" descr="hoad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36"/>
              <a:ext cx="36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7" name="Picture 17" descr="hoad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120"/>
              <a:ext cx="45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8" name="Picture 18" descr="hoad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3120"/>
              <a:ext cx="576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9" name="Picture 19" descr="hoad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0"/>
              <a:ext cx="816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92" name="Picture 42" descr="Book-09"/>
          <p:cNvPicPr>
            <a:picLocks noChangeAspect="1" noChangeArrowheads="1" noCrop="1"/>
          </p:cNvPicPr>
          <p:nvPr/>
        </p:nvPicPr>
        <p:blipFill>
          <a:blip r:embed="rId7">
            <a:lum bright="-12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605" y="4578615"/>
            <a:ext cx="3251729" cy="189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3" name="WordArt 43"/>
          <p:cNvSpPr>
            <a:spLocks noChangeArrowheads="1" noChangeShapeType="1" noTextEdit="1"/>
          </p:cNvSpPr>
          <p:nvPr/>
        </p:nvSpPr>
        <p:spPr bwMode="auto">
          <a:xfrm>
            <a:off x="1108604" y="1113896"/>
            <a:ext cx="6840803" cy="2032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0556"/>
              </a:avLst>
            </a:prstTxWarp>
          </a:bodyPr>
          <a:lstStyle/>
          <a:p>
            <a:pPr algn="ctr"/>
            <a:r>
              <a:rPr lang="en-US" sz="3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Welcome to our English class .</a:t>
            </a:r>
          </a:p>
        </p:txBody>
      </p:sp>
      <p:sp>
        <p:nvSpPr>
          <p:cNvPr id="3094" name="WordArt 47" descr="Paper bag"/>
          <p:cNvSpPr>
            <a:spLocks noChangeArrowheads="1" noChangeShapeType="1" noTextEdit="1"/>
          </p:cNvSpPr>
          <p:nvPr/>
        </p:nvSpPr>
        <p:spPr bwMode="auto">
          <a:xfrm>
            <a:off x="2540000" y="3361532"/>
            <a:ext cx="4198938" cy="10834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Class:  </a:t>
            </a:r>
            <a:r>
              <a:rPr lang="en-US" sz="3200" kern="1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3 C</a:t>
            </a:r>
            <a:endParaRPr lang="en-US" sz="3200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8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en-US" sz="32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Teacher: Nguyen </a:t>
            </a:r>
            <a:r>
              <a:rPr lang="en-US" sz="32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Thi</a:t>
            </a:r>
            <a:r>
              <a:rPr lang="en-US" sz="32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Ly </a:t>
            </a:r>
            <a:r>
              <a:rPr lang="en-US" sz="32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Va</a:t>
            </a:r>
            <a:endParaRPr lang="en-US" sz="32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8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4165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11226"/>
            <a:ext cx="9144000" cy="1275326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09600" y="1143000"/>
            <a:ext cx="800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chemeClr val="bg1"/>
              </a:solidFill>
              <a:latin typeface=".VnTime" pitchFamily="34" charset="0"/>
              <a:cs typeface="Arial" charset="0"/>
            </a:endParaRPr>
          </a:p>
          <a:p>
            <a:pPr algn="ctr"/>
            <a:endParaRPr lang="en-US" sz="2800" b="1">
              <a:latin typeface="Lucida Sans" pitchFamily="34" charset="0"/>
              <a:cs typeface="Arial" charset="0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00" y="3013074"/>
            <a:ext cx="7239000" cy="1295400"/>
          </a:xfrm>
          <a:prstGeom prst="rect">
            <a:avLst/>
          </a:prstGeom>
          <a:solidFill>
            <a:schemeClr val="bg2"/>
          </a:solidFill>
          <a:ln w="38100" cmpd="dbl">
            <a:noFill/>
            <a:miter lim="800000"/>
            <a:headEnd/>
            <a:tailEnd/>
          </a:ln>
        </p:spPr>
      </p:pic>
      <p:pic>
        <p:nvPicPr>
          <p:cNvPr id="23558" name="Picture 13" descr="biglogo">
            <a:hlinkClick r:id="" action="ppaction://noaction">
              <a:snd r:embed="rId5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954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876300" y="5334000"/>
            <a:ext cx="8001000" cy="1066800"/>
          </a:xfrm>
          <a:prstGeom prst="hexagon">
            <a:avLst>
              <a:gd name="adj" fmla="val 63750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800" b="1" dirty="0" smtClean="0">
                <a:solidFill>
                  <a:srgbClr val="FF0066"/>
                </a:solidFill>
                <a:latin typeface="Tahoma" pitchFamily="34" charset="0"/>
                <a:cs typeface="Arial" charset="0"/>
              </a:rPr>
              <a:t>May I come in?</a:t>
            </a:r>
            <a:endParaRPr lang="en-US" sz="4800" b="1" dirty="0">
              <a:solidFill>
                <a:srgbClr val="FF0066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3560" name="WordArt 31"/>
          <p:cNvSpPr>
            <a:spLocks noChangeArrowheads="1" noChangeShapeType="1" noTextEdit="1"/>
          </p:cNvSpPr>
          <p:nvPr/>
        </p:nvSpPr>
        <p:spPr bwMode="auto">
          <a:xfrm>
            <a:off x="1210597" y="1139108"/>
            <a:ext cx="7124700" cy="7451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.VnTime"/>
              </a:rPr>
              <a:t>Reorder the words </a:t>
            </a: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772447" y="3127374"/>
            <a:ext cx="8001000" cy="1066800"/>
          </a:xfrm>
          <a:prstGeom prst="hexagon">
            <a:avLst>
              <a:gd name="adj" fmla="val 63750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800" b="1" dirty="0">
                <a:solidFill>
                  <a:srgbClr val="FF0066"/>
                </a:solidFill>
                <a:latin typeface="Tahoma" pitchFamily="34" charset="0"/>
                <a:cs typeface="Arial" charset="0"/>
              </a:rPr>
              <a:t>c</a:t>
            </a:r>
            <a:r>
              <a:rPr lang="en-US" sz="4800" b="1" dirty="0" smtClean="0">
                <a:solidFill>
                  <a:srgbClr val="FF0066"/>
                </a:solidFill>
                <a:latin typeface="Tahoma" pitchFamily="34" charset="0"/>
                <a:cs typeface="Arial" charset="0"/>
              </a:rPr>
              <a:t>ome/ in/ May/ I/?</a:t>
            </a:r>
            <a:endParaRPr lang="en-US" sz="4800" b="1" dirty="0">
              <a:solidFill>
                <a:srgbClr val="FF0066"/>
              </a:solidFill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03260"/>
      </p:ext>
    </p:extLst>
  </p:cSld>
  <p:clrMapOvr>
    <a:masterClrMapping/>
  </p:clrMapOvr>
  <p:transition spd="slow">
    <p:wipe dir="d"/>
    <p:sndAc>
      <p:stSnd>
        <p:snd r:embed="rId2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llionair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11226"/>
            <a:ext cx="9144000" cy="1275326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09600" y="1143000"/>
            <a:ext cx="800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chemeClr val="bg1"/>
              </a:solidFill>
              <a:latin typeface=".VnTime" pitchFamily="34" charset="0"/>
              <a:cs typeface="Arial" charset="0"/>
            </a:endParaRPr>
          </a:p>
          <a:p>
            <a:pPr algn="ctr"/>
            <a:endParaRPr lang="en-US" sz="2800" b="1">
              <a:latin typeface="Lucida Sans" pitchFamily="34" charset="0"/>
              <a:cs typeface="Arial" charset="0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00" y="3013074"/>
            <a:ext cx="7239000" cy="1295400"/>
          </a:xfrm>
          <a:prstGeom prst="rect">
            <a:avLst/>
          </a:prstGeom>
          <a:solidFill>
            <a:schemeClr val="bg2"/>
          </a:solidFill>
          <a:ln w="38100" cmpd="dbl">
            <a:noFill/>
            <a:miter lim="800000"/>
            <a:headEnd/>
            <a:tailEnd/>
          </a:ln>
        </p:spPr>
      </p:pic>
      <p:pic>
        <p:nvPicPr>
          <p:cNvPr id="23558" name="Picture 13" descr="biglogo">
            <a:hlinkClick r:id="" action="ppaction://noaction">
              <a:snd r:embed="rId5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954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876300" y="5334000"/>
            <a:ext cx="8001000" cy="1066800"/>
          </a:xfrm>
          <a:prstGeom prst="hexagon">
            <a:avLst>
              <a:gd name="adj" fmla="val 63750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800" b="1" dirty="0" smtClean="0">
                <a:solidFill>
                  <a:srgbClr val="FF0066"/>
                </a:solidFill>
                <a:latin typeface="Tahoma" pitchFamily="34" charset="0"/>
                <a:cs typeface="Arial" charset="0"/>
              </a:rPr>
              <a:t>May I go out ?</a:t>
            </a:r>
            <a:endParaRPr lang="en-US" sz="4800" b="1" dirty="0">
              <a:solidFill>
                <a:srgbClr val="FF0066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3560" name="WordArt 31"/>
          <p:cNvSpPr>
            <a:spLocks noChangeArrowheads="1" noChangeShapeType="1" noTextEdit="1"/>
          </p:cNvSpPr>
          <p:nvPr/>
        </p:nvSpPr>
        <p:spPr bwMode="auto">
          <a:xfrm>
            <a:off x="1210597" y="1139108"/>
            <a:ext cx="7124700" cy="7451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.VnTime"/>
              </a:rPr>
              <a:t>Reorder the words </a:t>
            </a: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772447" y="3127374"/>
            <a:ext cx="8001000" cy="1066800"/>
          </a:xfrm>
          <a:prstGeom prst="hexagon">
            <a:avLst>
              <a:gd name="adj" fmla="val 63750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800" b="1" dirty="0" smtClean="0">
                <a:solidFill>
                  <a:srgbClr val="FF0066"/>
                </a:solidFill>
                <a:latin typeface="Tahoma" pitchFamily="34" charset="0"/>
                <a:cs typeface="Arial" charset="0"/>
              </a:rPr>
              <a:t>go/ out/ May/ I/?</a:t>
            </a:r>
            <a:endParaRPr lang="en-US" sz="4800" b="1" dirty="0">
              <a:solidFill>
                <a:srgbClr val="FF0066"/>
              </a:solidFill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660121"/>
      </p:ext>
    </p:extLst>
  </p:cSld>
  <p:clrMapOvr>
    <a:masterClrMapping/>
  </p:clrMapOvr>
  <p:transition spd="slow">
    <p:wipe dir="d"/>
    <p:sndAc>
      <p:stSnd>
        <p:snd r:embed="rId2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llionair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11226"/>
            <a:ext cx="9144000" cy="1275326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09600" y="1143000"/>
            <a:ext cx="800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chemeClr val="bg1"/>
              </a:solidFill>
              <a:latin typeface=".VnTime" pitchFamily="34" charset="0"/>
              <a:cs typeface="Arial" charset="0"/>
            </a:endParaRPr>
          </a:p>
          <a:p>
            <a:pPr algn="ctr"/>
            <a:endParaRPr lang="en-US" sz="2800" b="1">
              <a:latin typeface="Lucida Sans" pitchFamily="34" charset="0"/>
              <a:cs typeface="Arial" charset="0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00" y="3013074"/>
            <a:ext cx="7239000" cy="1295400"/>
          </a:xfrm>
          <a:prstGeom prst="rect">
            <a:avLst/>
          </a:prstGeom>
          <a:solidFill>
            <a:schemeClr val="bg2"/>
          </a:solidFill>
          <a:ln w="38100" cmpd="dbl">
            <a:noFill/>
            <a:miter lim="800000"/>
            <a:headEnd/>
            <a:tailEnd/>
          </a:ln>
        </p:spPr>
      </p:pic>
      <p:pic>
        <p:nvPicPr>
          <p:cNvPr id="23558" name="Picture 13" descr="biglogo">
            <a:hlinkClick r:id="" action="ppaction://noaction">
              <a:snd r:embed="rId5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954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876300" y="5334000"/>
            <a:ext cx="8001000" cy="1066800"/>
          </a:xfrm>
          <a:prstGeom prst="hexagon">
            <a:avLst>
              <a:gd name="adj" fmla="val 63750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800" b="1" dirty="0" smtClean="0">
                <a:solidFill>
                  <a:srgbClr val="FF0066"/>
                </a:solidFill>
                <a:latin typeface="Tahoma" pitchFamily="34" charset="0"/>
                <a:cs typeface="Arial" charset="0"/>
              </a:rPr>
              <a:t>Yes, you can.</a:t>
            </a:r>
            <a:endParaRPr lang="en-US" sz="4800" b="1" dirty="0">
              <a:solidFill>
                <a:srgbClr val="FF0066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3560" name="WordArt 31"/>
          <p:cNvSpPr>
            <a:spLocks noChangeArrowheads="1" noChangeShapeType="1" noTextEdit="1"/>
          </p:cNvSpPr>
          <p:nvPr/>
        </p:nvSpPr>
        <p:spPr bwMode="auto">
          <a:xfrm>
            <a:off x="1210597" y="1139108"/>
            <a:ext cx="7124700" cy="7451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.VnTime"/>
              </a:rPr>
              <a:t>Reorder the words </a:t>
            </a: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772447" y="3127374"/>
            <a:ext cx="8001000" cy="1066800"/>
          </a:xfrm>
          <a:prstGeom prst="hexagon">
            <a:avLst>
              <a:gd name="adj" fmla="val 63750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800" b="1" dirty="0" smtClean="0">
                <a:solidFill>
                  <a:srgbClr val="FF0066"/>
                </a:solidFill>
                <a:latin typeface="Tahoma" pitchFamily="34" charset="0"/>
                <a:cs typeface="Arial" charset="0"/>
              </a:rPr>
              <a:t>Yes/ can/ you/./,/</a:t>
            </a:r>
            <a:endParaRPr lang="en-US" sz="4800" b="1" dirty="0">
              <a:solidFill>
                <a:srgbClr val="FF0066"/>
              </a:solidFill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707854"/>
      </p:ext>
    </p:extLst>
  </p:cSld>
  <p:clrMapOvr>
    <a:masterClrMapping/>
  </p:clrMapOvr>
  <p:transition spd="slow">
    <p:wipe dir="d"/>
    <p:sndAc>
      <p:stSnd>
        <p:snd r:embed="rId2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llionair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11226"/>
            <a:ext cx="9144000" cy="1275326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09600" y="1143000"/>
            <a:ext cx="800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chemeClr val="bg1"/>
              </a:solidFill>
              <a:latin typeface=".VnTime" pitchFamily="34" charset="0"/>
              <a:cs typeface="Arial" charset="0"/>
            </a:endParaRPr>
          </a:p>
          <a:p>
            <a:pPr algn="ctr"/>
            <a:endParaRPr lang="en-US" sz="2800" b="1">
              <a:latin typeface="Lucida Sans" pitchFamily="34" charset="0"/>
              <a:cs typeface="Arial" charset="0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00" y="3013074"/>
            <a:ext cx="7239000" cy="1295400"/>
          </a:xfrm>
          <a:prstGeom prst="rect">
            <a:avLst/>
          </a:prstGeom>
          <a:solidFill>
            <a:schemeClr val="bg2"/>
          </a:solidFill>
          <a:ln w="38100" cmpd="dbl">
            <a:noFill/>
            <a:miter lim="800000"/>
            <a:headEnd/>
            <a:tailEnd/>
          </a:ln>
        </p:spPr>
      </p:pic>
      <p:pic>
        <p:nvPicPr>
          <p:cNvPr id="23558" name="Picture 13" descr="biglogo">
            <a:hlinkClick r:id="" action="ppaction://noaction">
              <a:snd r:embed="rId5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954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919162" y="4876800"/>
            <a:ext cx="8001000" cy="1066800"/>
          </a:xfrm>
          <a:prstGeom prst="hexagon">
            <a:avLst>
              <a:gd name="adj" fmla="val 63750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800" b="1" dirty="0" smtClean="0">
                <a:solidFill>
                  <a:srgbClr val="FF0066"/>
                </a:solidFill>
                <a:latin typeface="Tahoma" pitchFamily="34" charset="0"/>
                <a:cs typeface="Arial" charset="0"/>
              </a:rPr>
              <a:t>No, you can’t.</a:t>
            </a:r>
            <a:endParaRPr lang="en-US" sz="4800" b="1" dirty="0">
              <a:solidFill>
                <a:srgbClr val="FF0066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3560" name="WordArt 31"/>
          <p:cNvSpPr>
            <a:spLocks noChangeArrowheads="1" noChangeShapeType="1" noTextEdit="1"/>
          </p:cNvSpPr>
          <p:nvPr/>
        </p:nvSpPr>
        <p:spPr bwMode="auto">
          <a:xfrm>
            <a:off x="1210597" y="1139108"/>
            <a:ext cx="7124700" cy="7451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.VnTime"/>
              </a:rPr>
              <a:t>Reorder the words </a:t>
            </a: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772447" y="3127374"/>
            <a:ext cx="8001000" cy="1066800"/>
          </a:xfrm>
          <a:prstGeom prst="hexagon">
            <a:avLst>
              <a:gd name="adj" fmla="val 63750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800" b="1" dirty="0" smtClean="0">
                <a:solidFill>
                  <a:srgbClr val="FF0066"/>
                </a:solidFill>
                <a:latin typeface="Tahoma" pitchFamily="34" charset="0"/>
                <a:cs typeface="Arial" charset="0"/>
              </a:rPr>
              <a:t>No/ can’t/ you/./,/</a:t>
            </a:r>
            <a:endParaRPr lang="en-US" sz="4800" b="1" dirty="0">
              <a:solidFill>
                <a:srgbClr val="FF0066"/>
              </a:solidFill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379954"/>
      </p:ext>
    </p:extLst>
  </p:cSld>
  <p:clrMapOvr>
    <a:masterClrMapping/>
  </p:clrMapOvr>
  <p:transition spd="slow">
    <p:wipe dir="d"/>
    <p:sndAc>
      <p:stSnd>
        <p:snd r:embed="rId2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llionair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43000"/>
            <a:ext cx="9144000" cy="45720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609600" y="1143000"/>
            <a:ext cx="800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chemeClr val="bg1"/>
              </a:solidFill>
              <a:latin typeface=".VnTime" pitchFamily="34" charset="0"/>
              <a:cs typeface="Arial" charset="0"/>
            </a:endParaRPr>
          </a:p>
          <a:p>
            <a:pPr algn="ctr"/>
            <a:endParaRPr lang="en-US" sz="2800" b="1">
              <a:latin typeface="Lucida Sans" pitchFamily="34" charset="0"/>
              <a:cs typeface="Arial" charset="0"/>
            </a:endParaRPr>
          </a:p>
        </p:txBody>
      </p:sp>
      <p:pic>
        <p:nvPicPr>
          <p:cNvPr id="4108" name="thinki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762000" y="5334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3" descr="biglogo">
            <a:hlinkClick r:id="" action="ppaction://noaction">
              <a:snd r:embed="rId7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12954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AutoShape 14">
            <a:hlinkClick r:id="" action="ppaction://noaction" highlightClick="1">
              <a:snd r:embed="rId4" name="laugh track.wav"/>
            </a:hlinkClick>
          </p:cNvPr>
          <p:cNvSpPr>
            <a:spLocks noChangeArrowheads="1"/>
          </p:cNvSpPr>
          <p:nvPr/>
        </p:nvSpPr>
        <p:spPr bwMode="auto">
          <a:xfrm>
            <a:off x="85344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b="1">
                <a:solidFill>
                  <a:srgbClr val="333333"/>
                </a:solidFill>
                <a:latin typeface="Tahoma" pitchFamily="34" charset="0"/>
                <a:cs typeface="Arial" charset="0"/>
              </a:rPr>
              <a:t>L</a:t>
            </a:r>
          </a:p>
        </p:txBody>
      </p:sp>
      <p:sp>
        <p:nvSpPr>
          <p:cNvPr id="28679" name="AutoShape 16">
            <a:hlinkClick r:id="" action="ppaction://noaction" highlightClick="1">
              <a:snd r:embed="rId9" name="finalanswer.wav"/>
            </a:hlinkClick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b="1">
                <a:solidFill>
                  <a:srgbClr val="333333"/>
                </a:solidFill>
                <a:latin typeface="Tahoma" pitchFamily="34" charset="0"/>
                <a:cs typeface="Arial" charset="0"/>
              </a:rPr>
              <a:t>F</a:t>
            </a:r>
          </a:p>
        </p:txBody>
      </p:sp>
      <p:sp>
        <p:nvSpPr>
          <p:cNvPr id="28680" name="Line 30"/>
          <p:cNvSpPr>
            <a:spLocks noChangeShapeType="1"/>
          </p:cNvSpPr>
          <p:nvPr/>
        </p:nvSpPr>
        <p:spPr bwMode="auto">
          <a:xfrm>
            <a:off x="1524000" y="7620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5" name="WordArt 31"/>
          <p:cNvSpPr>
            <a:spLocks noChangeArrowheads="1" noChangeShapeType="1" noTextEdit="1"/>
          </p:cNvSpPr>
          <p:nvPr/>
        </p:nvSpPr>
        <p:spPr bwMode="auto">
          <a:xfrm>
            <a:off x="1447800" y="2590800"/>
            <a:ext cx="6019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Tahoma"/>
                <a:ea typeface="Tahoma"/>
                <a:cs typeface="Tahoma"/>
              </a:rPr>
              <a:t>You are a millionaire.</a:t>
            </a:r>
          </a:p>
        </p:txBody>
      </p:sp>
    </p:spTree>
  </p:cSld>
  <p:clrMapOvr>
    <a:masterClrMapping/>
  </p:clrMapOvr>
  <p:transition spd="slow">
    <p:wipe dir="d"/>
    <p:sndAc>
      <p:stSnd>
        <p:snd r:embed="rId3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ugh tra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</p:childTnLst>
        </p:cTn>
      </p:par>
    </p:tnLst>
    <p:bldLst>
      <p:bldP spid="348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Wednesday, November 13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2019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124200"/>
          </a:xfrm>
        </p:spPr>
        <p:txBody>
          <a:bodyPr/>
          <a:lstStyle/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6: Stand up!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 2: Part 4-5-6/ Page 43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629400" cy="1143000"/>
          </a:xfrm>
        </p:spPr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4/43.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Listen and number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4230" t="50000" r="13155" b="20013"/>
          <a:stretch/>
        </p:blipFill>
        <p:spPr>
          <a:xfrm>
            <a:off x="0" y="990600"/>
            <a:ext cx="8886825" cy="480060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1676400" y="3505199"/>
            <a:ext cx="685800" cy="623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219200" y="3505198"/>
            <a:ext cx="838200" cy="883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76325" y="5029200"/>
            <a:ext cx="609600" cy="6167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324224" y="5119691"/>
            <a:ext cx="609600" cy="6167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10212" y="5072064"/>
            <a:ext cx="609600" cy="6167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610472" y="5057776"/>
            <a:ext cx="609600" cy="6167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9" name="55 Track 5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48400" y="381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49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0" y="990600"/>
            <a:ext cx="4876800" cy="3505200"/>
            <a:chOff x="1828800" y="990600"/>
            <a:chExt cx="4876800" cy="35052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59810" t="81587" r="26525" b="4844"/>
            <a:stretch/>
          </p:blipFill>
          <p:spPr>
            <a:xfrm>
              <a:off x="1828800" y="990600"/>
              <a:ext cx="4876800" cy="35052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981200" y="1295400"/>
              <a:ext cx="1143000" cy="838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66912" y="4533900"/>
            <a:ext cx="6629400" cy="1143000"/>
          </a:xfrm>
          <a:ln>
            <a:solidFill>
              <a:schemeClr val="bg1"/>
            </a:solidFill>
          </a:ln>
        </p:spPr>
        <p:txBody>
          <a:bodyPr/>
          <a:lstStyle/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ask a question </a:t>
            </a:r>
            <a:endParaRPr lang="en-US" b="1" u="sng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6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232" t="28125" r="24817" b="4844"/>
          <a:stretch/>
        </p:blipFill>
        <p:spPr>
          <a:xfrm>
            <a:off x="304800" y="23351"/>
            <a:ext cx="8839200" cy="656303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3581400" y="1600200"/>
            <a:ext cx="2971800" cy="2209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810000" y="3256936"/>
            <a:ext cx="2780071" cy="23548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084074" y="609600"/>
            <a:ext cx="2469126" cy="41854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727655" y="2316725"/>
            <a:ext cx="2944761" cy="39550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381000" y="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6/43. Let’s write.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746" t="43750" r="18375" b="5209"/>
          <a:stretch/>
        </p:blipFill>
        <p:spPr>
          <a:xfrm>
            <a:off x="152400" y="914400"/>
            <a:ext cx="8991600" cy="57150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905000" y="2465436"/>
            <a:ext cx="1371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ome in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858000" y="2536723"/>
            <a:ext cx="1676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down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772268" y="5365796"/>
            <a:ext cx="2667000" cy="914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close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book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749844" y="5488860"/>
            <a:ext cx="2667000" cy="914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open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book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23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</a:blip>
          <a:srcRect t="2380" b="7143"/>
          <a:stretch>
            <a:fillRect/>
          </a:stretch>
        </p:blipFill>
        <p:spPr bwMode="auto">
          <a:xfrm>
            <a:off x="0" y="3276600"/>
            <a:ext cx="9144000" cy="2895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09600" y="1143000"/>
            <a:ext cx="800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chemeClr val="bg1"/>
              </a:solidFill>
              <a:latin typeface=".VnTime" pitchFamily="34" charset="0"/>
              <a:cs typeface="Arial" charset="0"/>
            </a:endParaRPr>
          </a:p>
          <a:p>
            <a:pPr algn="ctr"/>
            <a:endParaRPr lang="en-US" sz="2800" b="1">
              <a:latin typeface="Lucida Sans" pitchFamily="34" charset="0"/>
              <a:cs typeface="Arial" charset="0"/>
            </a:endParaRPr>
          </a:p>
        </p:txBody>
      </p:sp>
      <p:pic>
        <p:nvPicPr>
          <p:cNvPr id="4108" name="thinki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04800" y="609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3" descr="biglogo">
            <a:hlinkClick r:id="" action="ppaction://noaction">
              <a:snd r:embed="rId6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2954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Line 30"/>
          <p:cNvSpPr>
            <a:spLocks noChangeShapeType="1"/>
          </p:cNvSpPr>
          <p:nvPr/>
        </p:nvSpPr>
        <p:spPr bwMode="auto">
          <a:xfrm>
            <a:off x="1524000" y="7620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WordArt 31"/>
          <p:cNvSpPr>
            <a:spLocks noChangeArrowheads="1" noChangeShapeType="1" noTextEdit="1"/>
          </p:cNvSpPr>
          <p:nvPr/>
        </p:nvSpPr>
        <p:spPr bwMode="auto">
          <a:xfrm>
            <a:off x="1600200" y="3962400"/>
            <a:ext cx="6019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Tahoma"/>
                <a:ea typeface="Tahoma"/>
                <a:cs typeface="Tahoma"/>
              </a:rPr>
              <a:t>Who's a millionaire?</a:t>
            </a:r>
          </a:p>
        </p:txBody>
      </p:sp>
      <p:sp>
        <p:nvSpPr>
          <p:cNvPr id="22536" name="WordArt 8"/>
          <p:cNvSpPr>
            <a:spLocks noChangeArrowheads="1" noChangeShapeType="1" noTextEdit="1"/>
          </p:cNvSpPr>
          <p:nvPr/>
        </p:nvSpPr>
        <p:spPr bwMode="auto">
          <a:xfrm>
            <a:off x="1371600" y="304800"/>
            <a:ext cx="6934200" cy="2438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Let's play</a:t>
            </a:r>
          </a:p>
        </p:txBody>
      </p:sp>
    </p:spTree>
  </p:cSld>
  <p:clrMapOvr>
    <a:masterClrMapping/>
  </p:clrMapOvr>
  <p:transition spd="slow">
    <p:wipe dir="d"/>
    <p:sndAc>
      <p:stSnd>
        <p:snd r:embed="rId3" name="millionaire1.wav"/>
      </p:stSnd>
    </p:sndAc>
  </p:transition>
  <p:timing>
    <p:tnLst>
      <p:par>
        <p:cTn id="1" dur="indefinite" restart="never" nodeType="tmRoot">
          <p:childTnLst>
            <p:audio>
              <p:cMediaNode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11226"/>
            <a:ext cx="9144000" cy="1275326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09600" y="1143000"/>
            <a:ext cx="800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chemeClr val="bg1"/>
              </a:solidFill>
              <a:latin typeface=".VnTime" pitchFamily="34" charset="0"/>
              <a:cs typeface="Arial" charset="0"/>
            </a:endParaRPr>
          </a:p>
          <a:p>
            <a:pPr algn="ctr"/>
            <a:endParaRPr lang="en-US" sz="2800" b="1">
              <a:latin typeface="Lucida Sans" pitchFamily="34" charset="0"/>
              <a:cs typeface="Arial" charset="0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00" y="2895600"/>
            <a:ext cx="7239000" cy="12954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23558" name="Picture 13" descr="biglogo">
            <a:hlinkClick r:id="" action="ppaction://noaction">
              <a:snd r:embed="rId5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954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772447" y="4885760"/>
            <a:ext cx="8001000" cy="1066800"/>
          </a:xfrm>
          <a:prstGeom prst="hexagon">
            <a:avLst>
              <a:gd name="adj" fmla="val 63750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800" b="1">
                <a:solidFill>
                  <a:srgbClr val="FF0066"/>
                </a:solidFill>
                <a:latin typeface="Tahoma" pitchFamily="34" charset="0"/>
                <a:cs typeface="Arial" charset="0"/>
              </a:rPr>
              <a:t>Open your book!</a:t>
            </a:r>
          </a:p>
        </p:txBody>
      </p:sp>
      <p:sp>
        <p:nvSpPr>
          <p:cNvPr id="23560" name="WordArt 31"/>
          <p:cNvSpPr>
            <a:spLocks noChangeArrowheads="1" noChangeShapeType="1" noTextEdit="1"/>
          </p:cNvSpPr>
          <p:nvPr/>
        </p:nvSpPr>
        <p:spPr bwMode="auto">
          <a:xfrm>
            <a:off x="1210597" y="1139108"/>
            <a:ext cx="7124700" cy="7451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.VnTime"/>
              </a:rPr>
              <a:t>Reorder the words </a:t>
            </a:r>
          </a:p>
        </p:txBody>
      </p:sp>
      <p:sp>
        <p:nvSpPr>
          <p:cNvPr id="28681" name="WordArt 31"/>
          <p:cNvSpPr>
            <a:spLocks noChangeArrowheads="1" noChangeShapeType="1" noTextEdit="1"/>
          </p:cNvSpPr>
          <p:nvPr/>
        </p:nvSpPr>
        <p:spPr bwMode="auto">
          <a:xfrm>
            <a:off x="1943100" y="3086100"/>
            <a:ext cx="5334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lang="en-US" sz="9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our</a:t>
            </a:r>
            <a:r>
              <a:rPr lang="en-US" sz="9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/ </a:t>
            </a:r>
            <a:r>
              <a:rPr lang="en-US" sz="9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book / ! </a:t>
            </a:r>
            <a:r>
              <a:rPr lang="en-US" sz="9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/ open</a:t>
            </a:r>
          </a:p>
        </p:txBody>
      </p:sp>
    </p:spTree>
  </p:cSld>
  <p:clrMapOvr>
    <a:masterClrMapping/>
  </p:clrMapOvr>
  <p:transition spd="slow">
    <p:wipe dir="d"/>
    <p:sndAc>
      <p:stSnd>
        <p:snd r:embed="rId2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llionair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 animBg="1"/>
      <p:bldP spid="286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24000"/>
            <a:ext cx="9144000" cy="21367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09600" y="1143000"/>
            <a:ext cx="800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chemeClr val="bg1"/>
              </a:solidFill>
              <a:latin typeface=".VnTime" pitchFamily="34" charset="0"/>
              <a:cs typeface="Arial" charset="0"/>
            </a:endParaRPr>
          </a:p>
          <a:p>
            <a:pPr algn="ctr"/>
            <a:endParaRPr lang="en-US" sz="2800" b="1">
              <a:latin typeface="Lucida Sans" pitchFamily="34" charset="0"/>
              <a:cs typeface="Arial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6200" y="4572000"/>
            <a:ext cx="4648200" cy="64611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6200" y="5181600"/>
            <a:ext cx="4648200" cy="79851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572000"/>
            <a:ext cx="4648200" cy="6556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5181600"/>
            <a:ext cx="4648200" cy="8080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sp>
        <p:nvSpPr>
          <p:cNvPr id="4104" name="Rectangle 8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3400" y="4572000"/>
            <a:ext cx="35814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FFFF66"/>
                </a:solidFill>
                <a:latin typeface="Tahoma" pitchFamily="34" charset="0"/>
                <a:cs typeface="Arial" charset="0"/>
              </a:rPr>
              <a:t>A. say</a:t>
            </a:r>
          </a:p>
        </p:txBody>
      </p:sp>
      <p:sp>
        <p:nvSpPr>
          <p:cNvPr id="4105" name="Rectangle 9" descr="30%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53000" y="4608513"/>
            <a:ext cx="36576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FFFF66"/>
                </a:solidFill>
                <a:latin typeface="Tahoma" pitchFamily="34" charset="0"/>
                <a:cs typeface="Arial" charset="0"/>
              </a:rPr>
              <a:t>B. talk</a:t>
            </a:r>
          </a:p>
        </p:txBody>
      </p:sp>
      <p:sp>
        <p:nvSpPr>
          <p:cNvPr id="4106" name="Rectangle 10" descr="30%"/>
          <p:cNvSpPr>
            <a:spLocks noChangeArrowheads="1"/>
          </p:cNvSpPr>
          <p:nvPr/>
        </p:nvSpPr>
        <p:spPr bwMode="auto">
          <a:xfrm>
            <a:off x="533400" y="5181600"/>
            <a:ext cx="3581400" cy="7620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>
                <a:solidFill>
                  <a:srgbClr val="FFFF66"/>
                </a:solidFill>
                <a:latin typeface="Tahoma" pitchFamily="34" charset="0"/>
                <a:cs typeface="Arial" charset="0"/>
              </a:rPr>
              <a:t>C. </a:t>
            </a:r>
            <a:r>
              <a:rPr lang="en-US" sz="2400" b="1" dirty="0" smtClean="0">
                <a:solidFill>
                  <a:srgbClr val="FFFF66"/>
                </a:solidFill>
                <a:latin typeface="Tahoma" pitchFamily="34" charset="0"/>
                <a:cs typeface="Arial" charset="0"/>
              </a:rPr>
              <a:t>look</a:t>
            </a:r>
            <a:endParaRPr lang="en-US" sz="2400" b="1" dirty="0">
              <a:solidFill>
                <a:srgbClr val="FFFF66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4107" name="Rectangle 11" descr="30%"/>
          <p:cNvSpPr>
            <a:spLocks noChangeArrowheads="1"/>
          </p:cNvSpPr>
          <p:nvPr/>
        </p:nvSpPr>
        <p:spPr bwMode="auto">
          <a:xfrm>
            <a:off x="4800600" y="5334000"/>
            <a:ext cx="36576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>
                <a:solidFill>
                  <a:srgbClr val="FFFF66"/>
                </a:solidFill>
                <a:latin typeface="Tahoma" pitchFamily="34" charset="0"/>
                <a:cs typeface="Arial" charset="0"/>
              </a:rPr>
              <a:t>D. </a:t>
            </a:r>
            <a:r>
              <a:rPr lang="en-US" sz="2400" b="1" dirty="0" smtClean="0">
                <a:solidFill>
                  <a:srgbClr val="FFFF66"/>
                </a:solidFill>
                <a:latin typeface="Tahoma" pitchFamily="34" charset="0"/>
                <a:cs typeface="Arial" charset="0"/>
              </a:rPr>
              <a:t>repeat</a:t>
            </a:r>
            <a:endParaRPr lang="en-US" sz="2400" b="1" dirty="0">
              <a:solidFill>
                <a:srgbClr val="FFFF66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4108" name="thinki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-762000" y="5334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3" descr="biglogo">
            <a:hlinkClick r:id="" action="ppaction://noaction">
              <a:snd r:embed="rId8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12954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4599039" y="4581807"/>
            <a:ext cx="4572000" cy="609600"/>
          </a:xfrm>
          <a:prstGeom prst="hexagon">
            <a:avLst>
              <a:gd name="adj" fmla="val 61632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>
                <a:solidFill>
                  <a:srgbClr val="FF0066"/>
                </a:solidFill>
                <a:latin typeface="Tahoma" pitchFamily="34" charset="0"/>
                <a:cs typeface="Arial" charset="0"/>
              </a:rPr>
              <a:t>B. </a:t>
            </a:r>
            <a:r>
              <a:rPr lang="en-US" sz="2400" b="1" dirty="0" smtClean="0">
                <a:solidFill>
                  <a:srgbClr val="FF0066"/>
                </a:solidFill>
                <a:latin typeface="Tahoma" pitchFamily="34" charset="0"/>
                <a:cs typeface="Arial" charset="0"/>
              </a:rPr>
              <a:t>talk</a:t>
            </a:r>
            <a:endParaRPr lang="en-US" sz="2400" b="1" dirty="0">
              <a:solidFill>
                <a:srgbClr val="FF0066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7672" name="Line 30"/>
          <p:cNvSpPr>
            <a:spLocks noChangeShapeType="1"/>
          </p:cNvSpPr>
          <p:nvPr/>
        </p:nvSpPr>
        <p:spPr bwMode="auto">
          <a:xfrm>
            <a:off x="1524000" y="7620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3" name="WordArt 31"/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5334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ahoma"/>
                <a:ea typeface="Tahoma"/>
                <a:cs typeface="Tahoma"/>
              </a:rPr>
              <a:t>Don’t……….</a:t>
            </a:r>
          </a:p>
        </p:txBody>
      </p:sp>
      <p:pic>
        <p:nvPicPr>
          <p:cNvPr id="27674" name="Picture 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3400" y="1143001"/>
            <a:ext cx="8077200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  <p:sndAc>
      <p:stSnd>
        <p:snd r:embed="rId3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illionair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</p:childTnLst>
        </p:cTn>
      </p:par>
    </p:tnLst>
    <p:bldLst>
      <p:bldP spid="4104" grpId="1"/>
      <p:bldP spid="4105" grpId="0"/>
      <p:bldP spid="4106" grpId="0"/>
      <p:bldP spid="4107" grpId="1"/>
      <p:bldP spid="41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408</TotalTime>
  <Words>172</Words>
  <Application>Microsoft Office PowerPoint</Application>
  <PresentationFormat>On-screen Show (4:3)</PresentationFormat>
  <Paragraphs>47</Paragraphs>
  <Slides>14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.VnTime</vt:lpstr>
      <vt:lpstr>Arial</vt:lpstr>
      <vt:lpstr>Arial Black</vt:lpstr>
      <vt:lpstr>Calibri</vt:lpstr>
      <vt:lpstr>Impact</vt:lpstr>
      <vt:lpstr>Lucida Sans</vt:lpstr>
      <vt:lpstr>Tahoma</vt:lpstr>
      <vt:lpstr>Times New Roman</vt:lpstr>
      <vt:lpstr>Office Theme</vt:lpstr>
      <vt:lpstr>PowerPoint Presentation</vt:lpstr>
      <vt:lpstr>Wednesday, November 13th 2019</vt:lpstr>
      <vt:lpstr>4/43. Listen and number</vt:lpstr>
      <vt:lpstr>   ask a question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DELL</cp:lastModifiedBy>
  <cp:revision>56</cp:revision>
  <dcterms:created xsi:type="dcterms:W3CDTF">2019-10-28T09:41:23Z</dcterms:created>
  <dcterms:modified xsi:type="dcterms:W3CDTF">2019-11-14T15:52:01Z</dcterms:modified>
</cp:coreProperties>
</file>