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5" r:id="rId2"/>
    <p:sldId id="276" r:id="rId3"/>
    <p:sldId id="275" r:id="rId4"/>
    <p:sldId id="268" r:id="rId5"/>
    <p:sldId id="257" r:id="rId6"/>
    <p:sldId id="269" r:id="rId7"/>
    <p:sldId id="260" r:id="rId8"/>
    <p:sldId id="270" r:id="rId9"/>
    <p:sldId id="266" r:id="rId10"/>
    <p:sldId id="272" r:id="rId11"/>
    <p:sldId id="271" r:id="rId12"/>
    <p:sldId id="277" r:id="rId13"/>
    <p:sldId id="278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94434" autoAdjust="0"/>
  </p:normalViewPr>
  <p:slideViewPr>
    <p:cSldViewPr>
      <p:cViewPr varScale="1">
        <p:scale>
          <a:sx n="70" d="100"/>
          <a:sy n="70" d="100"/>
        </p:scale>
        <p:origin x="11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FAF86-979A-497F-ADF1-27520B8C24D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FFC9B-4DDD-405D-B9A5-DB8311B9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8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9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6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DF925-A7B6-4B9D-BE53-3B79842B07C6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394E8-2B84-4135-8204-8C2F0BAAF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Hua Tao Primary School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Thi Ly Va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1238250" cy="1714500"/>
          </a:xfrm>
        </p:spPr>
      </p:pic>
      <p:sp>
        <p:nvSpPr>
          <p:cNvPr id="5" name="Rectangle 4"/>
          <p:cNvSpPr/>
          <p:nvPr/>
        </p:nvSpPr>
        <p:spPr>
          <a:xfrm>
            <a:off x="1695700" y="1765320"/>
            <a:ext cx="575260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to </a:t>
            </a:r>
          </a:p>
          <a:p>
            <a:pPr algn="ctr"/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class 3B </a:t>
            </a:r>
            <a:endParaRPr lang="en-US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28093"/>
            <a:ext cx="1238250" cy="171450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807380"/>
            <a:ext cx="1238250" cy="1714500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417074"/>
            <a:ext cx="1238250" cy="1714500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48245"/>
            <a:ext cx="1238250" cy="1714500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10" y="4664630"/>
            <a:ext cx="1238250" cy="1714500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60" y="4005064"/>
            <a:ext cx="1238250" cy="1714500"/>
          </a:xfrm>
          <a:prstGeom prst="rect">
            <a:avLst/>
          </a:prstGeom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00" y="4635500"/>
            <a:ext cx="525256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4248472" cy="64807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2.Point and say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content.fdad3-3.fna.fbcdn.net/v/t1.15752-9/73324872_2619086481490720_7421897916362522624_n.jpg?_nc_cat=107&amp;_nc_oc=AQkV64erMV3uHfAjw5GGFOp4tX1ZlK7SLqIGnjN2uhCbSCjzOunWdKoOhouFpgAhoTrSRJTyLYVA7bd7D5Ep5KhW&amp;_nc_ht=scontent.fdad3-3.fna&amp;oh=cb1614c3d23843d2803e724ffaf3ac9c&amp;oe=5E6203B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t="34230" b="5433"/>
          <a:stretch/>
        </p:blipFill>
        <p:spPr bwMode="auto">
          <a:xfrm>
            <a:off x="251520" y="836712"/>
            <a:ext cx="835292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315841"/>
              </p:ext>
            </p:extLst>
          </p:nvPr>
        </p:nvGraphicFramePr>
        <p:xfrm>
          <a:off x="1979712" y="5301208"/>
          <a:ext cx="3816424" cy="13716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816424"/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Tom, 9</a:t>
                      </a:r>
                    </a:p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old are you, Tom?</a:t>
                      </a:r>
                    </a:p>
                    <a:p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I’m nine years old.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279825"/>
              </p:ext>
            </p:extLst>
          </p:nvPr>
        </p:nvGraphicFramePr>
        <p:xfrm>
          <a:off x="1979712" y="5301208"/>
          <a:ext cx="5328592" cy="13716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5328592"/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10</a:t>
                      </a:r>
                    </a:p>
                    <a:p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old are you,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I’m ten years old.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669029"/>
              </p:ext>
            </p:extLst>
          </p:nvPr>
        </p:nvGraphicFramePr>
        <p:xfrm>
          <a:off x="1979712" y="5301208"/>
          <a:ext cx="5328592" cy="13716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5328592"/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Peter, 7</a:t>
                      </a: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old are you,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Peter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I’m seven years old.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184055"/>
              </p:ext>
            </p:extLst>
          </p:nvPr>
        </p:nvGraphicFramePr>
        <p:xfrm>
          <a:off x="1979712" y="5301208"/>
          <a:ext cx="5400600" cy="13716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5400600"/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Mary, 6</a:t>
                      </a: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old are you, Mary?</a:t>
                      </a:r>
                    </a:p>
                    <a:p>
                      <a:pPr algn="ctr"/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I’m six years old.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0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826768" cy="94096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3.Let’s talk: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787208" cy="182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S1: Hello. What’s your name?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S2: My name’s __________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S1: How old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you,.....?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S2: I’m __________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7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364"/>
            <a:ext cx="4186808" cy="94096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Reoder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17638"/>
            <a:ext cx="4834880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How/ are/old/you?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14582" y="1438342"/>
            <a:ext cx="4834880" cy="940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How old are you? 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552" y="3037368"/>
            <a:ext cx="4834880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I’m / nine/ old/ years.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9552" y="3112148"/>
            <a:ext cx="4834880" cy="940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I’m nine years old. 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74975" y="4396778"/>
            <a:ext cx="5616624" cy="940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I’m / nine/ old/ years/, /too.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9552" y="4605593"/>
            <a:ext cx="5616624" cy="940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I’m nine years old, too. 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/>
      <p:bldP spid="8" grpId="0" animBg="1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892" name="Picture 4" descr="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40"/>
            <a:ext cx="9144000" cy="610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WordArt 5"/>
          <p:cNvSpPr>
            <a:spLocks noChangeArrowheads="1" noChangeShapeType="1" noTextEdit="1"/>
          </p:cNvSpPr>
          <p:nvPr/>
        </p:nvSpPr>
        <p:spPr bwMode="auto">
          <a:xfrm rot="-188181">
            <a:off x="1524000" y="1870605"/>
            <a:ext cx="6705865" cy="25743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00">
                    <a:alpha val="9882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TMC-Ong Do"/>
              </a:rPr>
              <a:t>Best wishes to all of you. </a:t>
            </a:r>
          </a:p>
          <a:p>
            <a:pPr algn="ctr"/>
            <a:r>
              <a:rPr lang="en-US" sz="3200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0000">
                    <a:alpha val="98822"/>
                  </a:srgb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TMC-Ong Do"/>
              </a:rPr>
              <a:t>Good bye. See you soon.</a:t>
            </a:r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 rot="16200000">
            <a:off x="6942668" y="3835136"/>
            <a:ext cx="406135" cy="813594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89"/>
          </a:p>
        </p:txBody>
      </p:sp>
      <p:sp>
        <p:nvSpPr>
          <p:cNvPr id="50183" name="AutoShape 7">
            <a:hlinkClick r:id="" action="ppaction://noaction"/>
          </p:cNvPr>
          <p:cNvSpPr>
            <a:spLocks noChangeArrowheads="1"/>
          </p:cNvSpPr>
          <p:nvPr/>
        </p:nvSpPr>
        <p:spPr bwMode="auto">
          <a:xfrm rot="-5400000">
            <a:off x="744803" y="3192198"/>
            <a:ext cx="874448" cy="940594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/>
          </a:p>
        </p:txBody>
      </p:sp>
      <p:sp>
        <p:nvSpPr>
          <p:cNvPr id="50184" name="AutoShape 8"/>
          <p:cNvSpPr>
            <a:spLocks noChangeArrowheads="1"/>
          </p:cNvSpPr>
          <p:nvPr/>
        </p:nvSpPr>
        <p:spPr bwMode="auto">
          <a:xfrm>
            <a:off x="1658938" y="1397001"/>
            <a:ext cx="474928" cy="457729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/>
          </a:p>
        </p:txBody>
      </p:sp>
      <p:sp>
        <p:nvSpPr>
          <p:cNvPr id="50185" name="AutoShape 9"/>
          <p:cNvSpPr>
            <a:spLocks noChangeArrowheads="1"/>
          </p:cNvSpPr>
          <p:nvPr/>
        </p:nvSpPr>
        <p:spPr bwMode="auto">
          <a:xfrm>
            <a:off x="3488532" y="719667"/>
            <a:ext cx="1354667" cy="1066271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/>
          </a:p>
        </p:txBody>
      </p:sp>
      <p:sp>
        <p:nvSpPr>
          <p:cNvPr id="50186" name="AutoShape 10"/>
          <p:cNvSpPr>
            <a:spLocks noChangeArrowheads="1"/>
          </p:cNvSpPr>
          <p:nvPr/>
        </p:nvSpPr>
        <p:spPr bwMode="auto">
          <a:xfrm>
            <a:off x="7146396" y="990865"/>
            <a:ext cx="879740" cy="67733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600"/>
          </a:p>
        </p:txBody>
      </p:sp>
      <p:sp>
        <p:nvSpPr>
          <p:cNvPr id="50187" name="AutoShape 11"/>
          <p:cNvSpPr>
            <a:spLocks noChangeArrowheads="1"/>
          </p:cNvSpPr>
          <p:nvPr/>
        </p:nvSpPr>
        <p:spPr bwMode="auto">
          <a:xfrm rot="-1373167">
            <a:off x="5181866" y="4377532"/>
            <a:ext cx="609864" cy="542396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4089"/>
          </a:p>
        </p:txBody>
      </p:sp>
      <p:sp>
        <p:nvSpPr>
          <p:cNvPr id="50188" name="AutoShape 12"/>
          <p:cNvSpPr>
            <a:spLocks noChangeArrowheads="1"/>
          </p:cNvSpPr>
          <p:nvPr/>
        </p:nvSpPr>
        <p:spPr bwMode="auto">
          <a:xfrm rot="-1373167">
            <a:off x="2268803" y="4579938"/>
            <a:ext cx="609864" cy="543719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4089"/>
          </a:p>
        </p:txBody>
      </p:sp>
      <p:sp>
        <p:nvSpPr>
          <p:cNvPr id="50189" name="AutoShape 13"/>
          <p:cNvSpPr>
            <a:spLocks noChangeArrowheads="1"/>
          </p:cNvSpPr>
          <p:nvPr/>
        </p:nvSpPr>
        <p:spPr bwMode="auto">
          <a:xfrm rot="-1373167">
            <a:off x="4098396" y="5528469"/>
            <a:ext cx="608542" cy="543718"/>
          </a:xfrm>
          <a:prstGeom prst="star5">
            <a:avLst/>
          </a:prstGeom>
          <a:gradFill rotWithShape="1">
            <a:gsLst>
              <a:gs pos="0">
                <a:srgbClr val="FF0066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outerShdw dist="254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4089"/>
          </a:p>
        </p:txBody>
      </p:sp>
    </p:spTree>
    <p:extLst>
      <p:ext uri="{BB962C8B-B14F-4D97-AF65-F5344CB8AC3E}">
        <p14:creationId xmlns:p14="http://schemas.microsoft.com/office/powerpoint/2010/main" val="34192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3" presetClass="exit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man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5" dur="200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70" decel="100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770" decel="100000"/>
                                        <p:tgtEl>
                                          <p:spTgt spid="501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6" dur="20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70" decel="100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770" decel="100000"/>
                                        <p:tgtEl>
                                          <p:spTgt spid="501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7" dur="200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70" decel="100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770" decel="100000"/>
                                        <p:tgtEl>
                                          <p:spTgt spid="501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5" dur="770" fill="hold"/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82" grpId="0" animBg="1"/>
      <p:bldP spid="50183" grpId="0" animBg="1"/>
      <p:bldP spid="50184" grpId="0" animBg="1"/>
      <p:bldP spid="50185" grpId="0" animBg="1"/>
      <p:bldP spid="50185" grpId="1" animBg="1"/>
      <p:bldP spid="501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1238250" cy="1714500"/>
          </a:xfrm>
        </p:spPr>
      </p:pic>
      <p:sp>
        <p:nvSpPr>
          <p:cNvPr id="4" name="Rectangle 3"/>
          <p:cNvSpPr/>
          <p:nvPr/>
        </p:nvSpPr>
        <p:spPr>
          <a:xfrm>
            <a:off x="-242651" y="2564904"/>
            <a:ext cx="94152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0447" y="2967335"/>
            <a:ext cx="666310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</a:t>
            </a:r>
          </a:p>
          <a:p>
            <a:pPr algn="ctr"/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 attention </a:t>
            </a:r>
            <a:endParaRPr lang="en-US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28093"/>
            <a:ext cx="1238250" cy="171450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807380"/>
            <a:ext cx="1238250" cy="1714500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417074"/>
            <a:ext cx="1238250" cy="1714500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48245"/>
            <a:ext cx="1238250" cy="1714500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332656"/>
            <a:ext cx="1238250" cy="1714500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17032"/>
            <a:ext cx="1238250" cy="1714500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60" y="4005064"/>
            <a:ext cx="1238250" cy="1714500"/>
          </a:xfrm>
          <a:prstGeom prst="rect">
            <a:avLst/>
          </a:prstGeom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56" y="3807380"/>
            <a:ext cx="12382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-144500"/>
            <a:ext cx="8280920" cy="1800201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Wednesday, </a:t>
            </a:r>
            <a:r>
              <a:rPr lang="en-US" sz="4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ctober 16</a:t>
            </a:r>
            <a:r>
              <a:rPr lang="en-US" sz="49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  <a:endParaRPr lang="en-US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196752"/>
            <a:ext cx="6400800" cy="17526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4:Lesson 2: 1,2,3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63721"/>
            <a:ext cx="1238250" cy="1714500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35" y="3189299"/>
            <a:ext cx="1238250" cy="171450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199284"/>
            <a:ext cx="12382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5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899592" y="1196752"/>
            <a:ext cx="7488832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 number song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99592" y="2276872"/>
            <a:ext cx="7488832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pronounce the numbers 1-10.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Chu TV Numbers Song - NEW Short Version - Number Rhyme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404664"/>
            <a:ext cx="8568952" cy="588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21" y="221575"/>
            <a:ext cx="7522379" cy="755958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Numbers 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933" y="15247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  </a:t>
            </a:r>
          </a:p>
          <a:p>
            <a:pPr marL="0" indent="0">
              <a:buNone/>
            </a:pPr>
            <a:r>
              <a:rPr lang="en-US" dirty="0" smtClean="0"/>
              <a:t>			 </a:t>
            </a:r>
          </a:p>
          <a:p>
            <a:pPr marL="0" indent="0">
              <a:buNone/>
            </a:pPr>
            <a:r>
              <a:rPr lang="en-US" dirty="0" smtClean="0"/>
              <a:t>  	</a:t>
            </a:r>
            <a:endParaRPr lang="en-US" sz="124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1057" y="2834522"/>
            <a:ext cx="33138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r>
              <a:rPr lang="en-US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eight</a:t>
            </a:r>
            <a:endParaRPr lang="en-US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8539" y="788092"/>
            <a:ext cx="26581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</a:t>
            </a:r>
            <a:r>
              <a:rPr lang="en-US" sz="8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one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09388" y="1928140"/>
            <a:ext cx="35028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7</a:t>
            </a:r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seven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60124" y="4014241"/>
            <a:ext cx="26981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nine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90527" y="5210138"/>
            <a:ext cx="31405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10</a:t>
            </a:r>
            <a:r>
              <a:rPr lang="en-US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ten</a:t>
            </a:r>
            <a:endParaRPr lang="en-US" sz="7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7300" y="5063944"/>
            <a:ext cx="273356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5</a:t>
            </a:r>
            <a:r>
              <a:rPr lang="en-US" sz="8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five</a:t>
            </a:r>
            <a:endParaRPr lang="en-US" sz="8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20398" y="788092"/>
            <a:ext cx="243207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15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</a:t>
            </a:r>
            <a:r>
              <a:rPr lang="en-US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six</a:t>
            </a:r>
            <a:endParaRPr lang="en-US" sz="8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7300" y="4181817"/>
            <a:ext cx="26152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</a:t>
            </a:r>
            <a:r>
              <a:rPr lang="en-US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four</a:t>
            </a:r>
            <a:endParaRPr lang="en-US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1671" y="2987308"/>
            <a:ext cx="345607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</a:t>
            </a:r>
            <a:r>
              <a:rPr lang="en-US" sz="8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three</a:t>
            </a:r>
            <a:endParaRPr lang="en-US" sz="8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4152" y="1928140"/>
            <a:ext cx="27040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two</a:t>
            </a:r>
            <a:endParaRPr lang="en-US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0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4286"/>
          <a:stretch/>
        </p:blipFill>
        <p:spPr>
          <a:xfrm>
            <a:off x="467544" y="1340768"/>
            <a:ext cx="8208912" cy="5256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/>
          <p:cNvSpPr/>
          <p:nvPr/>
        </p:nvSpPr>
        <p:spPr>
          <a:xfrm>
            <a:off x="1619672" y="404664"/>
            <a:ext cx="5216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1.Look, listen and repeat:</a:t>
            </a:r>
            <a:endParaRPr lang="en-US" sz="3600" dirty="0"/>
          </a:p>
        </p:txBody>
      </p:sp>
      <p:pic>
        <p:nvPicPr>
          <p:cNvPr id="2" name="31 Track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8427" y="281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1.Look, listen and repeat: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old are you, Mai?</a:t>
            </a:r>
          </a:p>
          <a:p>
            <a:pPr marL="0" indent="0">
              <a:buNone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I’m eight years old.</a:t>
            </a:r>
          </a:p>
          <a:p>
            <a:pPr marL="0" indent="0">
              <a:buNone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old are you, Nam?</a:t>
            </a:r>
          </a:p>
          <a:p>
            <a:pPr marL="0" indent="0">
              <a:buNone/>
            </a:pP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I’m eight years old, too.</a:t>
            </a:r>
          </a:p>
        </p:txBody>
      </p:sp>
    </p:spTree>
    <p:extLst>
      <p:ext uri="{BB962C8B-B14F-4D97-AF65-F5344CB8AC3E}">
        <p14:creationId xmlns:p14="http://schemas.microsoft.com/office/powerpoint/2010/main" val="10604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19672" y="404664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Point and say: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3" t="26161" r="9940" b="44294"/>
          <a:stretch/>
        </p:blipFill>
        <p:spPr>
          <a:xfrm>
            <a:off x="323528" y="1050995"/>
            <a:ext cx="8208912" cy="547260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551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700807"/>
            <a:ext cx="5184576" cy="10801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How old are you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87624" y="620688"/>
            <a:ext cx="7346370" cy="1080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03648" y="2636912"/>
            <a:ext cx="6336704" cy="108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I’m </a:t>
            </a:r>
            <a:r>
              <a:rPr lang="en-US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years old.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03648" y="3721871"/>
            <a:ext cx="6696744" cy="1080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I’m </a:t>
            </a:r>
            <a:r>
              <a:rPr lang="en-US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years old, too.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12437" y="4509120"/>
            <a:ext cx="6696744" cy="108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I’m = I am</a:t>
            </a:r>
          </a:p>
        </p:txBody>
      </p:sp>
    </p:spTree>
    <p:extLst>
      <p:ext uri="{BB962C8B-B14F-4D97-AF65-F5344CB8AC3E}">
        <p14:creationId xmlns:p14="http://schemas.microsoft.com/office/powerpoint/2010/main" val="391024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build="p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305</Words>
  <Application>Microsoft Office PowerPoint</Application>
  <PresentationFormat>On-screen Show (4:3)</PresentationFormat>
  <Paragraphs>64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.TMC-Ong Do</vt:lpstr>
      <vt:lpstr>Arial</vt:lpstr>
      <vt:lpstr>Calibri</vt:lpstr>
      <vt:lpstr>Tahoma</vt:lpstr>
      <vt:lpstr>Times New Roman</vt:lpstr>
      <vt:lpstr>Office Theme</vt:lpstr>
      <vt:lpstr>Hua Tao Primary School Teacher: Nguyen Thi Ly Va</vt:lpstr>
      <vt:lpstr>   Wednesday, October 16th, 2019</vt:lpstr>
      <vt:lpstr>PowerPoint Presentation</vt:lpstr>
      <vt:lpstr>PowerPoint Presentation</vt:lpstr>
      <vt:lpstr>Numbers : số đếm</vt:lpstr>
      <vt:lpstr>PowerPoint Presentation</vt:lpstr>
      <vt:lpstr>1.Look, listen and repeat:</vt:lpstr>
      <vt:lpstr>PowerPoint Presentation</vt:lpstr>
      <vt:lpstr>PowerPoint Presentation</vt:lpstr>
      <vt:lpstr>2.Point and say </vt:lpstr>
      <vt:lpstr>3.Let’s talk: </vt:lpstr>
      <vt:lpstr>Review: Reoder </vt:lpstr>
      <vt:lpstr>PowerPoint Presentation</vt:lpstr>
      <vt:lpstr>PowerPoint Presentation</vt:lpstr>
    </vt:vector>
  </TitlesOfParts>
  <Company>SharingVN.Net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 Tien Phuc</dc:creator>
  <cp:lastModifiedBy>DELL</cp:lastModifiedBy>
  <cp:revision>87</cp:revision>
  <dcterms:created xsi:type="dcterms:W3CDTF">2014-10-01T09:04:50Z</dcterms:created>
  <dcterms:modified xsi:type="dcterms:W3CDTF">2019-10-30T14:07:03Z</dcterms:modified>
</cp:coreProperties>
</file>