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0" r:id="rId5"/>
    <p:sldId id="265" r:id="rId6"/>
    <p:sldId id="264" r:id="rId7"/>
    <p:sldId id="267" r:id="rId8"/>
    <p:sldId id="269" r:id="rId9"/>
    <p:sldId id="268" r:id="rId10"/>
    <p:sldId id="270" r:id="rId11"/>
    <p:sldId id="25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C41D2-106E-47CE-BAB2-FF4517C55A29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B8743-6905-4850-86F1-E862780514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9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4322-E599-4954-B94C-F067111B1F2A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4C-0CCF-43C5-9127-FA2C7408F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4322-E599-4954-B94C-F067111B1F2A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4C-0CCF-43C5-9127-FA2C7408F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4322-E599-4954-B94C-F067111B1F2A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4C-0CCF-43C5-9127-FA2C7408F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4322-E599-4954-B94C-F067111B1F2A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4C-0CCF-43C5-9127-FA2C7408F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4322-E599-4954-B94C-F067111B1F2A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4C-0CCF-43C5-9127-FA2C7408F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4322-E599-4954-B94C-F067111B1F2A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4C-0CCF-43C5-9127-FA2C7408F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4322-E599-4954-B94C-F067111B1F2A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4C-0CCF-43C5-9127-FA2C7408F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4322-E599-4954-B94C-F067111B1F2A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4C-0CCF-43C5-9127-FA2C7408F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4322-E599-4954-B94C-F067111B1F2A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4C-0CCF-43C5-9127-FA2C7408F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4322-E599-4954-B94C-F067111B1F2A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4C-0CCF-43C5-9127-FA2C7408F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4322-E599-4954-B94C-F067111B1F2A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7034C-0CCF-43C5-9127-FA2C7408F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A4322-E599-4954-B94C-F067111B1F2A}" type="datetimeFigureOut">
              <a:rPr lang="en-US" smtClean="0"/>
              <a:pPr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7034C-0CCF-43C5-9127-FA2C7408F3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 Yen\Pictures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828800" y="609600"/>
            <a:ext cx="7086600" cy="151288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/>
                <a:cs typeface="Times New Roman"/>
              </a:rPr>
              <a:t>CHÀO MỪNG QUÝ THẦY CÔ </a:t>
            </a: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676400" y="3657600"/>
            <a:ext cx="7083425" cy="15827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28398" dir="3806097" algn="ctr" rotWithShape="0">
                    <a:srgbClr val="FF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DỰ GIỜ LỚP 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28398" dir="3806097" algn="ctr" rotWithShape="0">
                    <a:srgbClr val="FF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1D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28398" dir="3806097" algn="ctr" rotWithShape="0">
                  <a:srgbClr val="FF000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45090" y="5715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viên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Nguyễn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Thị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Mỹ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Liên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7200" y="1295400"/>
            <a:ext cx="1006475" cy="990600"/>
            <a:chOff x="1143000" y="1600200"/>
            <a:chExt cx="1006475" cy="99060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1143000" y="1600200"/>
              <a:ext cx="762000" cy="762000"/>
              <a:chOff x="1143000" y="1600200"/>
              <a:chExt cx="762000" cy="762000"/>
            </a:xfrm>
          </p:grpSpPr>
          <p:sp>
            <p:nvSpPr>
              <p:cNvPr id="8" name="Oval 9"/>
              <p:cNvSpPr>
                <a:spLocks noChangeArrowheads="1"/>
              </p:cNvSpPr>
              <p:nvPr/>
            </p:nvSpPr>
            <p:spPr bwMode="auto">
              <a:xfrm>
                <a:off x="1143000" y="16002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800">
                  <a:solidFill>
                    <a:srgbClr val="703D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1676400"/>
                <a:ext cx="41275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3200" b="1" dirty="0" smtClean="0">
                    <a:latin typeface="Arial" charset="0"/>
                    <a:cs typeface="Arial" charset="0"/>
                  </a:rPr>
                  <a:t>5</a:t>
                </a:r>
                <a:endParaRPr lang="en-US" sz="32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 rot="-5400000">
              <a:off x="1341438" y="1782762"/>
              <a:ext cx="914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 dirty="0">
                  <a:latin typeface="Arial" charset="0"/>
                  <a:cs typeface="Arial" charset="0"/>
                  <a:sym typeface="Wingdings 2" pitchFamily="18" charset="2"/>
                </a:rPr>
                <a:t></a:t>
              </a:r>
              <a:r>
                <a:rPr lang="en-US" sz="4000" dirty="0">
                  <a:latin typeface="Arial" charset="0"/>
                  <a:cs typeface="Arial" charset="0"/>
                </a:rPr>
                <a:t>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95400" y="1396425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Khoanh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lớn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mẫu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09650" y="2416175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a)    4         ,          2         ,             7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09650" y="3254375"/>
            <a:ext cx="716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b)    8         ,          10       ,             9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09650" y="416877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c)    6         ,          3         ,             5</a:t>
            </a: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7029450" y="2416175"/>
            <a:ext cx="838200" cy="6096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2400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4210050" y="3254375"/>
            <a:ext cx="9144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1543050" y="4168775"/>
            <a:ext cx="914400" cy="6858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D:\giao an dien tu\My Pictures\khung\hinhnen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533400" y="990600"/>
            <a:ext cx="8305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spc="88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THẦY CÔ MẠNH KHOẺ</a:t>
            </a:r>
          </a:p>
        </p:txBody>
      </p:sp>
      <p:sp>
        <p:nvSpPr>
          <p:cNvPr id="13316" name="WordArt 7"/>
          <p:cNvSpPr>
            <a:spLocks noChangeArrowheads="1" noChangeShapeType="1" noTextEdit="1"/>
          </p:cNvSpPr>
          <p:nvPr/>
        </p:nvSpPr>
        <p:spPr bwMode="auto">
          <a:xfrm>
            <a:off x="914400" y="3048000"/>
            <a:ext cx="7391400" cy="208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spc="960">
                <a:ln w="9525">
                  <a:solidFill>
                    <a:srgbClr val="CC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HỌC GIỎI</a:t>
            </a:r>
          </a:p>
          <a:p>
            <a:pPr algn="ctr"/>
            <a:endParaRPr lang="en-US" sz="4800" b="1" kern="10" spc="960">
              <a:ln w="9525">
                <a:solidFill>
                  <a:srgbClr val="CC0066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Picture1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62200" y="1600200"/>
            <a:ext cx="60960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jjj"/>
          <p:cNvPicPr>
            <a:picLocks noChangeAspect="1" noChangeArrowheads="1"/>
          </p:cNvPicPr>
          <p:nvPr/>
        </p:nvPicPr>
        <p:blipFill>
          <a:blip r:embed="rId2"/>
          <a:srcRect l="1634" t="4001"/>
          <a:stretch>
            <a:fillRect/>
          </a:stretch>
        </p:blipFill>
        <p:spPr bwMode="auto">
          <a:xfrm>
            <a:off x="1752600" y="914400"/>
            <a:ext cx="6858000" cy="3392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f"/>
          <p:cNvPicPr>
            <a:picLocks noChangeAspect="1" noChangeArrowheads="1"/>
          </p:cNvPicPr>
          <p:nvPr/>
        </p:nvPicPr>
        <p:blipFill>
          <a:blip r:embed="rId3"/>
          <a:srcRect l="-670" t="35928" r="80119" b="12900"/>
          <a:stretch>
            <a:fillRect/>
          </a:stretch>
        </p:blipFill>
        <p:spPr bwMode="auto">
          <a:xfrm>
            <a:off x="0" y="3810000"/>
            <a:ext cx="2057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2"/>
          <p:cNvSpPr>
            <a:spLocks noChangeArrowheads="1"/>
          </p:cNvSpPr>
          <p:nvPr/>
        </p:nvSpPr>
        <p:spPr bwMode="auto">
          <a:xfrm>
            <a:off x="3962400" y="4167352"/>
            <a:ext cx="1174045" cy="861848"/>
          </a:xfrm>
          <a:prstGeom prst="rect">
            <a:avLst/>
          </a:prstGeom>
          <a:solidFill>
            <a:srgbClr val="FFFF66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FF"/>
                </a:solidFill>
                <a:latin typeface="Arial" charset="0"/>
                <a:cs typeface="Arial" charset="0"/>
              </a:rPr>
              <a:t>10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762000" y="342900"/>
            <a:ext cx="7924800" cy="3339662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2247900" y="1043152"/>
            <a:ext cx="2745551" cy="1986292"/>
            <a:chOff x="2247900" y="1043152"/>
            <a:chExt cx="2745551" cy="1986292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2247900" y="1043152"/>
              <a:ext cx="2745551" cy="19862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581166" y="1209241"/>
              <a:ext cx="2112669" cy="1624945"/>
              <a:chOff x="2496" y="1680"/>
              <a:chExt cx="624" cy="528"/>
            </a:xfrm>
          </p:grpSpPr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736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9"/>
              <p:cNvGrpSpPr>
                <a:grpSpLocks/>
              </p:cNvGrpSpPr>
              <p:nvPr/>
            </p:nvGrpSpPr>
            <p:grpSpPr bwMode="auto">
              <a:xfrm>
                <a:off x="2496" y="1680"/>
                <a:ext cx="624" cy="528"/>
                <a:chOff x="3072" y="480"/>
                <a:chExt cx="624" cy="528"/>
              </a:xfrm>
            </p:grpSpPr>
            <p:sp>
              <p:nvSpPr>
                <p:cNvPr id="19" name="Oval 10"/>
                <p:cNvSpPr>
                  <a:spLocks noChangeArrowheads="1"/>
                </p:cNvSpPr>
                <p:nvPr/>
              </p:nvSpPr>
              <p:spPr bwMode="auto">
                <a:xfrm>
                  <a:off x="3072" y="48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3312" y="48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072" y="672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1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14"/>
                <p:cNvSpPr>
                  <a:spLocks noChangeArrowheads="1"/>
                </p:cNvSpPr>
                <p:nvPr/>
              </p:nvSpPr>
              <p:spPr bwMode="auto">
                <a:xfrm>
                  <a:off x="3312" y="86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15"/>
                <p:cNvSpPr>
                  <a:spLocks noChangeArrowheads="1"/>
                </p:cNvSpPr>
                <p:nvPr/>
              </p:nvSpPr>
              <p:spPr bwMode="auto">
                <a:xfrm>
                  <a:off x="3552" y="672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16"/>
                <p:cNvSpPr>
                  <a:spLocks noChangeArrowheads="1"/>
                </p:cNvSpPr>
                <p:nvPr/>
              </p:nvSpPr>
              <p:spPr bwMode="auto">
                <a:xfrm>
                  <a:off x="3552" y="48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17"/>
                <p:cNvSpPr>
                  <a:spLocks noChangeArrowheads="1"/>
                </p:cNvSpPr>
                <p:nvPr/>
              </p:nvSpPr>
              <p:spPr bwMode="auto">
                <a:xfrm>
                  <a:off x="3552" y="86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1972734" y="4248150"/>
            <a:ext cx="1027289" cy="774318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FF"/>
                </a:solidFill>
                <a:latin typeface="Arial" charset="0"/>
              </a:rPr>
              <a:t>9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6256162" y="4059620"/>
            <a:ext cx="1027289" cy="754117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200" b="1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12" name="Line 127"/>
          <p:cNvSpPr>
            <a:spLocks noChangeShapeType="1"/>
          </p:cNvSpPr>
          <p:nvPr/>
        </p:nvSpPr>
        <p:spPr bwMode="auto">
          <a:xfrm flipH="1">
            <a:off x="6778978" y="2120462"/>
            <a:ext cx="0" cy="193915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28"/>
          <p:cNvSpPr>
            <a:spLocks noChangeShapeType="1"/>
          </p:cNvSpPr>
          <p:nvPr/>
        </p:nvSpPr>
        <p:spPr bwMode="auto">
          <a:xfrm flipH="1">
            <a:off x="2376311" y="2995777"/>
            <a:ext cx="880534" cy="129277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28"/>
          <p:cNvSpPr>
            <a:spLocks noChangeShapeType="1"/>
          </p:cNvSpPr>
          <p:nvPr/>
        </p:nvSpPr>
        <p:spPr bwMode="auto">
          <a:xfrm flipH="1">
            <a:off x="4577645" y="3635431"/>
            <a:ext cx="0" cy="5386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6338711" y="1505498"/>
            <a:ext cx="950854" cy="722696"/>
            <a:chOff x="6338711" y="1505498"/>
            <a:chExt cx="950854" cy="722696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6338711" y="1505498"/>
              <a:ext cx="950854" cy="7226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6540500" y="1669339"/>
              <a:ext cx="528933" cy="451123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133600" y="5638800"/>
            <a:ext cx="3733800" cy="323850"/>
            <a:chOff x="2133600" y="5638800"/>
            <a:chExt cx="3733800" cy="323850"/>
          </a:xfrm>
        </p:grpSpPr>
        <p:sp>
          <p:nvSpPr>
            <p:cNvPr id="30" name="Line 84"/>
            <p:cNvSpPr>
              <a:spLocks noChangeShapeType="1"/>
            </p:cNvSpPr>
            <p:nvPr/>
          </p:nvSpPr>
          <p:spPr bwMode="auto">
            <a:xfrm>
              <a:off x="2133600" y="5638800"/>
              <a:ext cx="0" cy="3190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83"/>
            <p:cNvSpPr>
              <a:spLocks noChangeShapeType="1"/>
            </p:cNvSpPr>
            <p:nvPr/>
          </p:nvSpPr>
          <p:spPr bwMode="auto">
            <a:xfrm>
              <a:off x="2133600" y="5803106"/>
              <a:ext cx="37338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85"/>
            <p:cNvSpPr>
              <a:spLocks noChangeShapeType="1"/>
            </p:cNvSpPr>
            <p:nvPr/>
          </p:nvSpPr>
          <p:spPr bwMode="auto">
            <a:xfrm>
              <a:off x="5867400" y="5643563"/>
              <a:ext cx="0" cy="3190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86"/>
          <p:cNvGrpSpPr>
            <a:grpSpLocks/>
          </p:cNvGrpSpPr>
          <p:nvPr/>
        </p:nvGrpSpPr>
        <p:grpSpPr bwMode="auto">
          <a:xfrm>
            <a:off x="2243138" y="5410200"/>
            <a:ext cx="2184400" cy="838200"/>
            <a:chOff x="384" y="3456"/>
            <a:chExt cx="939" cy="252"/>
          </a:xfrm>
        </p:grpSpPr>
        <p:grpSp>
          <p:nvGrpSpPr>
            <p:cNvPr id="36" name="Group 87"/>
            <p:cNvGrpSpPr>
              <a:grpSpLocks/>
            </p:cNvGrpSpPr>
            <p:nvPr/>
          </p:nvGrpSpPr>
          <p:grpSpPr bwMode="auto">
            <a:xfrm>
              <a:off x="384" y="3456"/>
              <a:ext cx="306" cy="243"/>
              <a:chOff x="384" y="3456"/>
              <a:chExt cx="306" cy="243"/>
            </a:xfrm>
          </p:grpSpPr>
          <p:sp>
            <p:nvSpPr>
              <p:cNvPr id="45" name="Oval 88"/>
              <p:cNvSpPr>
                <a:spLocks noChangeArrowheads="1"/>
              </p:cNvSpPr>
              <p:nvPr/>
            </p:nvSpPr>
            <p:spPr bwMode="auto">
              <a:xfrm>
                <a:off x="384" y="3456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VNI-Avo" pitchFamily="2" charset="0"/>
                </a:endParaRPr>
              </a:p>
            </p:txBody>
          </p:sp>
          <p:sp>
            <p:nvSpPr>
              <p:cNvPr id="46" name="Oval 89"/>
              <p:cNvSpPr>
                <a:spLocks noChangeArrowheads="1"/>
              </p:cNvSpPr>
              <p:nvPr/>
            </p:nvSpPr>
            <p:spPr bwMode="auto">
              <a:xfrm>
                <a:off x="489" y="3459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VNI-Avo" pitchFamily="2" charset="0"/>
                </a:endParaRPr>
              </a:p>
            </p:txBody>
          </p:sp>
          <p:sp>
            <p:nvSpPr>
              <p:cNvPr id="47" name="Oval 90"/>
              <p:cNvSpPr>
                <a:spLocks noChangeArrowheads="1"/>
              </p:cNvSpPr>
              <p:nvPr/>
            </p:nvSpPr>
            <p:spPr bwMode="auto">
              <a:xfrm>
                <a:off x="594" y="3459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VNI-Avo" pitchFamily="2" charset="0"/>
                </a:endParaRPr>
              </a:p>
            </p:txBody>
          </p:sp>
        </p:grpSp>
        <p:grpSp>
          <p:nvGrpSpPr>
            <p:cNvPr id="37" name="Group 91"/>
            <p:cNvGrpSpPr>
              <a:grpSpLocks/>
            </p:cNvGrpSpPr>
            <p:nvPr/>
          </p:nvGrpSpPr>
          <p:grpSpPr bwMode="auto">
            <a:xfrm>
              <a:off x="702" y="3459"/>
              <a:ext cx="306" cy="243"/>
              <a:chOff x="384" y="3456"/>
              <a:chExt cx="306" cy="243"/>
            </a:xfrm>
          </p:grpSpPr>
          <p:sp>
            <p:nvSpPr>
              <p:cNvPr id="42" name="Oval 92"/>
              <p:cNvSpPr>
                <a:spLocks noChangeArrowheads="1"/>
              </p:cNvSpPr>
              <p:nvPr/>
            </p:nvSpPr>
            <p:spPr bwMode="auto">
              <a:xfrm>
                <a:off x="384" y="3456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VNI-Avo" pitchFamily="2" charset="0"/>
                </a:endParaRPr>
              </a:p>
            </p:txBody>
          </p:sp>
          <p:sp>
            <p:nvSpPr>
              <p:cNvPr id="43" name="Oval 93"/>
              <p:cNvSpPr>
                <a:spLocks noChangeArrowheads="1"/>
              </p:cNvSpPr>
              <p:nvPr/>
            </p:nvSpPr>
            <p:spPr bwMode="auto">
              <a:xfrm>
                <a:off x="489" y="3459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VNI-Avo" pitchFamily="2" charset="0"/>
                </a:endParaRPr>
              </a:p>
            </p:txBody>
          </p:sp>
          <p:sp>
            <p:nvSpPr>
              <p:cNvPr id="44" name="Oval 94"/>
              <p:cNvSpPr>
                <a:spLocks noChangeArrowheads="1"/>
              </p:cNvSpPr>
              <p:nvPr/>
            </p:nvSpPr>
            <p:spPr bwMode="auto">
              <a:xfrm>
                <a:off x="594" y="3459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VNI-Avo" pitchFamily="2" charset="0"/>
                </a:endParaRPr>
              </a:p>
            </p:txBody>
          </p:sp>
        </p:grpSp>
        <p:grpSp>
          <p:nvGrpSpPr>
            <p:cNvPr id="38" name="Group 95"/>
            <p:cNvGrpSpPr>
              <a:grpSpLocks/>
            </p:cNvGrpSpPr>
            <p:nvPr/>
          </p:nvGrpSpPr>
          <p:grpSpPr bwMode="auto">
            <a:xfrm>
              <a:off x="1017" y="3465"/>
              <a:ext cx="306" cy="243"/>
              <a:chOff x="384" y="3456"/>
              <a:chExt cx="306" cy="243"/>
            </a:xfrm>
          </p:grpSpPr>
          <p:sp>
            <p:nvSpPr>
              <p:cNvPr id="39" name="Oval 96"/>
              <p:cNvSpPr>
                <a:spLocks noChangeArrowheads="1"/>
              </p:cNvSpPr>
              <p:nvPr/>
            </p:nvSpPr>
            <p:spPr bwMode="auto">
              <a:xfrm>
                <a:off x="384" y="3456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VNI-Avo" pitchFamily="2" charset="0"/>
                </a:endParaRPr>
              </a:p>
            </p:txBody>
          </p:sp>
          <p:sp>
            <p:nvSpPr>
              <p:cNvPr id="40" name="Oval 97"/>
              <p:cNvSpPr>
                <a:spLocks noChangeArrowheads="1"/>
              </p:cNvSpPr>
              <p:nvPr/>
            </p:nvSpPr>
            <p:spPr bwMode="auto">
              <a:xfrm>
                <a:off x="489" y="3459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VNI-Avo" pitchFamily="2" charset="0"/>
                </a:endParaRPr>
              </a:p>
            </p:txBody>
          </p:sp>
          <p:sp>
            <p:nvSpPr>
              <p:cNvPr id="41" name="Oval 98"/>
              <p:cNvSpPr>
                <a:spLocks noChangeArrowheads="1"/>
              </p:cNvSpPr>
              <p:nvPr/>
            </p:nvSpPr>
            <p:spPr bwMode="auto">
              <a:xfrm>
                <a:off x="594" y="3459"/>
                <a:ext cx="96" cy="240"/>
              </a:xfrm>
              <a:prstGeom prst="ellipse">
                <a:avLst/>
              </a:prstGeom>
              <a:solidFill>
                <a:srgbClr val="0099CC"/>
              </a:soli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VNI-Avo" pitchFamily="2" charset="0"/>
                </a:endParaRPr>
              </a:p>
            </p:txBody>
          </p:sp>
        </p:grpSp>
      </p:grpSp>
      <p:sp>
        <p:nvSpPr>
          <p:cNvPr id="35" name="Oval 99"/>
          <p:cNvSpPr>
            <a:spLocks noChangeArrowheads="1"/>
          </p:cNvSpPr>
          <p:nvPr/>
        </p:nvSpPr>
        <p:spPr bwMode="auto">
          <a:xfrm>
            <a:off x="5492750" y="5414963"/>
            <a:ext cx="222250" cy="798512"/>
          </a:xfrm>
          <a:prstGeom prst="ellipse">
            <a:avLst/>
          </a:prstGeom>
          <a:solidFill>
            <a:srgbClr val="0099CC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GB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jjjj"/>
          <p:cNvPicPr>
            <a:picLocks noChangeAspect="1" noChangeArrowheads="1"/>
          </p:cNvPicPr>
          <p:nvPr/>
        </p:nvPicPr>
        <p:blipFill>
          <a:blip r:embed="rId2"/>
          <a:srcRect l="1634" t="4001"/>
          <a:stretch>
            <a:fillRect/>
          </a:stretch>
        </p:blipFill>
        <p:spPr bwMode="auto">
          <a:xfrm>
            <a:off x="1524000" y="381000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f"/>
          <p:cNvPicPr>
            <a:picLocks noChangeAspect="1" noChangeArrowheads="1"/>
          </p:cNvPicPr>
          <p:nvPr/>
        </p:nvPicPr>
        <p:blipFill>
          <a:blip r:embed="rId3"/>
          <a:srcRect l="-670" t="35928" r="80119" b="12900"/>
          <a:stretch>
            <a:fillRect/>
          </a:stretch>
        </p:blipFill>
        <p:spPr bwMode="auto">
          <a:xfrm>
            <a:off x="228600" y="2514600"/>
            <a:ext cx="147828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/>
          <p:nvPr/>
        </p:nvGrpSpPr>
        <p:grpSpPr>
          <a:xfrm>
            <a:off x="5105400" y="457200"/>
            <a:ext cx="3581400" cy="3200400"/>
            <a:chOff x="4343400" y="342900"/>
            <a:chExt cx="4114800" cy="3314700"/>
          </a:xfrm>
        </p:grpSpPr>
        <p:sp>
          <p:nvSpPr>
            <p:cNvPr id="7" name="Rectangle 72"/>
            <p:cNvSpPr>
              <a:spLocks noChangeArrowheads="1"/>
            </p:cNvSpPr>
            <p:nvPr/>
          </p:nvSpPr>
          <p:spPr bwMode="auto">
            <a:xfrm>
              <a:off x="6038850" y="3048000"/>
              <a:ext cx="609600" cy="60960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FF505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3200" b="1">
                  <a:solidFill>
                    <a:srgbClr val="0000FF"/>
                  </a:solidFill>
                  <a:latin typeface="Arial" charset="0"/>
                  <a:cs typeface="Arial" charset="0"/>
                </a:rPr>
                <a:t>10</a:t>
              </a: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4343400" y="342900"/>
              <a:ext cx="4114800" cy="2362200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114925" y="838200"/>
              <a:ext cx="1425575" cy="140493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5287967" y="955678"/>
              <a:ext cx="1096963" cy="1149351"/>
              <a:chOff x="2496" y="1680"/>
              <a:chExt cx="624" cy="528"/>
            </a:xfrm>
          </p:grpSpPr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2736" y="187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19050">
                <a:solidFill>
                  <a:srgbClr val="002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" name="Group 9"/>
              <p:cNvGrpSpPr>
                <a:grpSpLocks/>
              </p:cNvGrpSpPr>
              <p:nvPr/>
            </p:nvGrpSpPr>
            <p:grpSpPr bwMode="auto">
              <a:xfrm>
                <a:off x="2496" y="1680"/>
                <a:ext cx="624" cy="528"/>
                <a:chOff x="3072" y="480"/>
                <a:chExt cx="624" cy="528"/>
              </a:xfrm>
            </p:grpSpPr>
            <p:sp>
              <p:nvSpPr>
                <p:cNvPr id="20" name="Oval 10"/>
                <p:cNvSpPr>
                  <a:spLocks noChangeArrowheads="1"/>
                </p:cNvSpPr>
                <p:nvPr/>
              </p:nvSpPr>
              <p:spPr bwMode="auto">
                <a:xfrm>
                  <a:off x="3072" y="48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11"/>
                <p:cNvSpPr>
                  <a:spLocks noChangeArrowheads="1"/>
                </p:cNvSpPr>
                <p:nvPr/>
              </p:nvSpPr>
              <p:spPr bwMode="auto">
                <a:xfrm>
                  <a:off x="3312" y="48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12"/>
                <p:cNvSpPr>
                  <a:spLocks noChangeArrowheads="1"/>
                </p:cNvSpPr>
                <p:nvPr/>
              </p:nvSpPr>
              <p:spPr bwMode="auto">
                <a:xfrm>
                  <a:off x="3072" y="672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1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14"/>
                <p:cNvSpPr>
                  <a:spLocks noChangeArrowheads="1"/>
                </p:cNvSpPr>
                <p:nvPr/>
              </p:nvSpPr>
              <p:spPr bwMode="auto">
                <a:xfrm>
                  <a:off x="3312" y="86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15"/>
                <p:cNvSpPr>
                  <a:spLocks noChangeArrowheads="1"/>
                </p:cNvSpPr>
                <p:nvPr/>
              </p:nvSpPr>
              <p:spPr bwMode="auto">
                <a:xfrm>
                  <a:off x="3552" y="672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Oval 16"/>
                <p:cNvSpPr>
                  <a:spLocks noChangeArrowheads="1"/>
                </p:cNvSpPr>
                <p:nvPr/>
              </p:nvSpPr>
              <p:spPr bwMode="auto">
                <a:xfrm>
                  <a:off x="3552" y="480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Oval 17"/>
                <p:cNvSpPr>
                  <a:spLocks noChangeArrowheads="1"/>
                </p:cNvSpPr>
                <p:nvPr/>
              </p:nvSpPr>
              <p:spPr bwMode="auto">
                <a:xfrm>
                  <a:off x="3552" y="864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19050">
                  <a:solidFill>
                    <a:srgbClr val="00206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4972050" y="3105150"/>
              <a:ext cx="533400" cy="547688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200" b="1">
                  <a:solidFill>
                    <a:srgbClr val="0000FF"/>
                  </a:solidFill>
                  <a:latin typeface="Arial" charset="0"/>
                </a:rPr>
                <a:t>9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7196138" y="2971800"/>
              <a:ext cx="533400" cy="533400"/>
            </a:xfrm>
            <a:prstGeom prst="rect">
              <a:avLst/>
            </a:prstGeom>
            <a:solidFill>
              <a:srgbClr val="FFCC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3200" b="1">
                  <a:solidFill>
                    <a:srgbClr val="0000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3" name="Line 127"/>
            <p:cNvSpPr>
              <a:spLocks noChangeShapeType="1"/>
            </p:cNvSpPr>
            <p:nvPr/>
          </p:nvSpPr>
          <p:spPr bwMode="auto">
            <a:xfrm flipH="1">
              <a:off x="7467600" y="1600200"/>
              <a:ext cx="0" cy="13716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28"/>
            <p:cNvSpPr>
              <a:spLocks noChangeShapeType="1"/>
            </p:cNvSpPr>
            <p:nvPr/>
          </p:nvSpPr>
          <p:spPr bwMode="auto">
            <a:xfrm flipH="1">
              <a:off x="5181600" y="2219325"/>
              <a:ext cx="457200" cy="914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28"/>
            <p:cNvSpPr>
              <a:spLocks noChangeShapeType="1"/>
            </p:cNvSpPr>
            <p:nvPr/>
          </p:nvSpPr>
          <p:spPr bwMode="auto">
            <a:xfrm flipH="1">
              <a:off x="6324600" y="2671763"/>
              <a:ext cx="0" cy="3810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7239000" y="1165225"/>
              <a:ext cx="493713" cy="5111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7343775" y="1281113"/>
              <a:ext cx="274638" cy="319087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133600" y="3810000"/>
            <a:ext cx="3733800" cy="838200"/>
            <a:chOff x="2133600" y="4114800"/>
            <a:chExt cx="3733800" cy="838200"/>
          </a:xfrm>
        </p:grpSpPr>
        <p:grpSp>
          <p:nvGrpSpPr>
            <p:cNvPr id="28" name="Group 27"/>
            <p:cNvGrpSpPr/>
            <p:nvPr/>
          </p:nvGrpSpPr>
          <p:grpSpPr>
            <a:xfrm>
              <a:off x="2133600" y="4343400"/>
              <a:ext cx="3733800" cy="323850"/>
              <a:chOff x="2133600" y="5638800"/>
              <a:chExt cx="3733800" cy="323850"/>
            </a:xfrm>
          </p:grpSpPr>
          <p:sp>
            <p:nvSpPr>
              <p:cNvPr id="29" name="Line 84"/>
              <p:cNvSpPr>
                <a:spLocks noChangeShapeType="1"/>
              </p:cNvSpPr>
              <p:nvPr/>
            </p:nvSpPr>
            <p:spPr bwMode="auto">
              <a:xfrm>
                <a:off x="2133600" y="5638800"/>
                <a:ext cx="0" cy="3190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83"/>
              <p:cNvSpPr>
                <a:spLocks noChangeShapeType="1"/>
              </p:cNvSpPr>
              <p:nvPr/>
            </p:nvSpPr>
            <p:spPr bwMode="auto">
              <a:xfrm>
                <a:off x="2133600" y="5803106"/>
                <a:ext cx="3733800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85"/>
              <p:cNvSpPr>
                <a:spLocks noChangeShapeType="1"/>
              </p:cNvSpPr>
              <p:nvPr/>
            </p:nvSpPr>
            <p:spPr bwMode="auto">
              <a:xfrm>
                <a:off x="5867400" y="5643563"/>
                <a:ext cx="0" cy="3190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86"/>
            <p:cNvGrpSpPr>
              <a:grpSpLocks/>
            </p:cNvGrpSpPr>
            <p:nvPr/>
          </p:nvGrpSpPr>
          <p:grpSpPr bwMode="auto">
            <a:xfrm>
              <a:off x="2243138" y="4114800"/>
              <a:ext cx="2184400" cy="838200"/>
              <a:chOff x="384" y="3456"/>
              <a:chExt cx="939" cy="252"/>
            </a:xfrm>
          </p:grpSpPr>
          <p:grpSp>
            <p:nvGrpSpPr>
              <p:cNvPr id="33" name="Group 87"/>
              <p:cNvGrpSpPr>
                <a:grpSpLocks/>
              </p:cNvGrpSpPr>
              <p:nvPr/>
            </p:nvGrpSpPr>
            <p:grpSpPr bwMode="auto">
              <a:xfrm>
                <a:off x="384" y="3456"/>
                <a:ext cx="306" cy="243"/>
                <a:chOff x="384" y="3456"/>
                <a:chExt cx="306" cy="243"/>
              </a:xfrm>
            </p:grpSpPr>
            <p:sp>
              <p:nvSpPr>
                <p:cNvPr id="42" name="Oval 88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400">
                    <a:latin typeface="VNI-Avo" pitchFamily="2" charset="0"/>
                  </a:endParaRPr>
                </a:p>
              </p:txBody>
            </p:sp>
            <p:sp>
              <p:nvSpPr>
                <p:cNvPr id="43" name="Oval 89"/>
                <p:cNvSpPr>
                  <a:spLocks noChangeArrowheads="1"/>
                </p:cNvSpPr>
                <p:nvPr/>
              </p:nvSpPr>
              <p:spPr bwMode="auto">
                <a:xfrm>
                  <a:off x="489" y="3459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400">
                    <a:latin typeface="VNI-Avo" pitchFamily="2" charset="0"/>
                  </a:endParaRPr>
                </a:p>
              </p:txBody>
            </p:sp>
            <p:sp>
              <p:nvSpPr>
                <p:cNvPr id="44" name="Oval 90"/>
                <p:cNvSpPr>
                  <a:spLocks noChangeArrowheads="1"/>
                </p:cNvSpPr>
                <p:nvPr/>
              </p:nvSpPr>
              <p:spPr bwMode="auto">
                <a:xfrm>
                  <a:off x="594" y="3459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400">
                    <a:latin typeface="VNI-Avo" pitchFamily="2" charset="0"/>
                  </a:endParaRPr>
                </a:p>
              </p:txBody>
            </p:sp>
          </p:grpSp>
          <p:grpSp>
            <p:nvGrpSpPr>
              <p:cNvPr id="34" name="Group 91"/>
              <p:cNvGrpSpPr>
                <a:grpSpLocks/>
              </p:cNvGrpSpPr>
              <p:nvPr/>
            </p:nvGrpSpPr>
            <p:grpSpPr bwMode="auto">
              <a:xfrm>
                <a:off x="702" y="3459"/>
                <a:ext cx="306" cy="243"/>
                <a:chOff x="384" y="3456"/>
                <a:chExt cx="306" cy="243"/>
              </a:xfrm>
            </p:grpSpPr>
            <p:sp>
              <p:nvSpPr>
                <p:cNvPr id="39" name="Oval 92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400">
                    <a:latin typeface="VNI-Avo" pitchFamily="2" charset="0"/>
                  </a:endParaRPr>
                </a:p>
              </p:txBody>
            </p:sp>
            <p:sp>
              <p:nvSpPr>
                <p:cNvPr id="40" name="Oval 93"/>
                <p:cNvSpPr>
                  <a:spLocks noChangeArrowheads="1"/>
                </p:cNvSpPr>
                <p:nvPr/>
              </p:nvSpPr>
              <p:spPr bwMode="auto">
                <a:xfrm>
                  <a:off x="489" y="3459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400">
                    <a:latin typeface="VNI-Avo" pitchFamily="2" charset="0"/>
                  </a:endParaRPr>
                </a:p>
              </p:txBody>
            </p:sp>
            <p:sp>
              <p:nvSpPr>
                <p:cNvPr id="41" name="Oval 94"/>
                <p:cNvSpPr>
                  <a:spLocks noChangeArrowheads="1"/>
                </p:cNvSpPr>
                <p:nvPr/>
              </p:nvSpPr>
              <p:spPr bwMode="auto">
                <a:xfrm>
                  <a:off x="594" y="3459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400">
                    <a:latin typeface="VNI-Avo" pitchFamily="2" charset="0"/>
                  </a:endParaRPr>
                </a:p>
              </p:txBody>
            </p:sp>
          </p:grpSp>
          <p:grpSp>
            <p:nvGrpSpPr>
              <p:cNvPr id="35" name="Group 95"/>
              <p:cNvGrpSpPr>
                <a:grpSpLocks/>
              </p:cNvGrpSpPr>
              <p:nvPr/>
            </p:nvGrpSpPr>
            <p:grpSpPr bwMode="auto">
              <a:xfrm>
                <a:off x="1017" y="3465"/>
                <a:ext cx="306" cy="243"/>
                <a:chOff x="384" y="3456"/>
                <a:chExt cx="306" cy="243"/>
              </a:xfrm>
            </p:grpSpPr>
            <p:sp>
              <p:nvSpPr>
                <p:cNvPr id="36" name="Oval 96"/>
                <p:cNvSpPr>
                  <a:spLocks noChangeArrowheads="1"/>
                </p:cNvSpPr>
                <p:nvPr/>
              </p:nvSpPr>
              <p:spPr bwMode="auto">
                <a:xfrm>
                  <a:off x="384" y="3456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400">
                    <a:latin typeface="VNI-Avo" pitchFamily="2" charset="0"/>
                  </a:endParaRPr>
                </a:p>
              </p:txBody>
            </p:sp>
            <p:sp>
              <p:nvSpPr>
                <p:cNvPr id="37" name="Oval 97"/>
                <p:cNvSpPr>
                  <a:spLocks noChangeArrowheads="1"/>
                </p:cNvSpPr>
                <p:nvPr/>
              </p:nvSpPr>
              <p:spPr bwMode="auto">
                <a:xfrm>
                  <a:off x="489" y="3459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400">
                    <a:latin typeface="VNI-Avo" pitchFamily="2" charset="0"/>
                  </a:endParaRPr>
                </a:p>
              </p:txBody>
            </p:sp>
            <p:sp>
              <p:nvSpPr>
                <p:cNvPr id="38" name="Oval 98"/>
                <p:cNvSpPr>
                  <a:spLocks noChangeArrowheads="1"/>
                </p:cNvSpPr>
                <p:nvPr/>
              </p:nvSpPr>
              <p:spPr bwMode="auto">
                <a:xfrm>
                  <a:off x="594" y="3459"/>
                  <a:ext cx="96" cy="240"/>
                </a:xfrm>
                <a:prstGeom prst="ellipse">
                  <a:avLst/>
                </a:prstGeom>
                <a:solidFill>
                  <a:srgbClr val="0099CC"/>
                </a:solidFill>
                <a:ln w="2857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400">
                    <a:latin typeface="VNI-Avo" pitchFamily="2" charset="0"/>
                  </a:endParaRPr>
                </a:p>
              </p:txBody>
            </p:sp>
          </p:grpSp>
        </p:grpSp>
        <p:sp>
          <p:nvSpPr>
            <p:cNvPr id="45" name="Oval 99"/>
            <p:cNvSpPr>
              <a:spLocks noChangeArrowheads="1"/>
            </p:cNvSpPr>
            <p:nvPr/>
          </p:nvSpPr>
          <p:spPr bwMode="auto">
            <a:xfrm>
              <a:off x="5492750" y="4119563"/>
              <a:ext cx="222250" cy="798512"/>
            </a:xfrm>
            <a:prstGeom prst="ellipse">
              <a:avLst/>
            </a:prstGeom>
            <a:solidFill>
              <a:srgbClr val="0099CC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3600"/>
            </a:p>
          </p:txBody>
        </p:sp>
      </p:grp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609600" y="4495800"/>
            <a:ext cx="3687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latin typeface="Arial" charset="0"/>
              </a:rPr>
              <a:t>1</a:t>
            </a: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010528" y="4518642"/>
            <a:ext cx="3687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latin typeface="Arial" charset="0"/>
              </a:rPr>
              <a:t>0</a:t>
            </a:r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6248400" y="4343400"/>
          <a:ext cx="2133600" cy="1295400"/>
        </p:xfrm>
        <a:graphic>
          <a:graphicData uri="http://schemas.openxmlformats.org/drawingml/2006/table">
            <a:tbl>
              <a:tblPr/>
              <a:tblGrid>
                <a:gridCol w="1333500"/>
                <a:gridCol w="8001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6248400" y="5410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705600" y="4745756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1</a:t>
            </a:r>
            <a:endParaRPr lang="en-US" sz="6600" b="1" dirty="0">
              <a:solidFill>
                <a:srgbClr val="FF0000"/>
              </a:solidFill>
              <a:latin typeface=".VnArial" pitchFamily="34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86600" y="4745756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rial" pitchFamily="34" charset="0"/>
                <a:cs typeface="Times New Roman" pitchFamily="18" charset="0"/>
              </a:rPr>
              <a:t>0</a:t>
            </a:r>
          </a:p>
        </p:txBody>
      </p:sp>
      <p:grpSp>
        <p:nvGrpSpPr>
          <p:cNvPr id="53" name="Group 2"/>
          <p:cNvGrpSpPr>
            <a:grpSpLocks/>
          </p:cNvGrpSpPr>
          <p:nvPr/>
        </p:nvGrpSpPr>
        <p:grpSpPr bwMode="auto">
          <a:xfrm>
            <a:off x="1385888" y="5867400"/>
            <a:ext cx="5776912" cy="823912"/>
            <a:chOff x="295" y="2341"/>
            <a:chExt cx="5382" cy="698"/>
          </a:xfrm>
        </p:grpSpPr>
        <p:sp>
          <p:nvSpPr>
            <p:cNvPr id="54" name="Rectangle 3"/>
            <p:cNvSpPr>
              <a:spLocks noChangeArrowheads="1"/>
            </p:cNvSpPr>
            <p:nvPr/>
          </p:nvSpPr>
          <p:spPr bwMode="auto">
            <a:xfrm>
              <a:off x="4919" y="2341"/>
              <a:ext cx="56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en-GB" sz="4800" b="1">
                <a:solidFill>
                  <a:srgbClr val="0000FF"/>
                </a:solidFill>
              </a:endParaRPr>
            </a:p>
          </p:txBody>
        </p:sp>
        <p:sp>
          <p:nvSpPr>
            <p:cNvPr id="55" name="Rectangle 4"/>
            <p:cNvSpPr>
              <a:spLocks noChangeArrowheads="1"/>
            </p:cNvSpPr>
            <p:nvPr/>
          </p:nvSpPr>
          <p:spPr bwMode="auto">
            <a:xfrm>
              <a:off x="4452" y="2341"/>
              <a:ext cx="46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9</a:t>
              </a:r>
            </a:p>
          </p:txBody>
        </p:sp>
        <p:sp>
          <p:nvSpPr>
            <p:cNvPr id="56" name="Rectangle 5"/>
            <p:cNvSpPr>
              <a:spLocks noChangeArrowheads="1"/>
            </p:cNvSpPr>
            <p:nvPr/>
          </p:nvSpPr>
          <p:spPr bwMode="auto">
            <a:xfrm>
              <a:off x="3985" y="2341"/>
              <a:ext cx="46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57" name="Rectangle 6"/>
            <p:cNvSpPr>
              <a:spLocks noChangeArrowheads="1"/>
            </p:cNvSpPr>
            <p:nvPr/>
          </p:nvSpPr>
          <p:spPr bwMode="auto">
            <a:xfrm>
              <a:off x="3564" y="2341"/>
              <a:ext cx="42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7</a:t>
              </a:r>
            </a:p>
          </p:txBody>
        </p:sp>
        <p:sp>
          <p:nvSpPr>
            <p:cNvPr id="58" name="Rectangle 7"/>
            <p:cNvSpPr>
              <a:spLocks noChangeArrowheads="1"/>
            </p:cNvSpPr>
            <p:nvPr/>
          </p:nvSpPr>
          <p:spPr bwMode="auto">
            <a:xfrm>
              <a:off x="3144" y="2341"/>
              <a:ext cx="4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6</a:t>
              </a:r>
            </a:p>
          </p:txBody>
        </p:sp>
        <p:sp>
          <p:nvSpPr>
            <p:cNvPr id="59" name="Rectangle 8"/>
            <p:cNvSpPr>
              <a:spLocks noChangeArrowheads="1"/>
            </p:cNvSpPr>
            <p:nvPr/>
          </p:nvSpPr>
          <p:spPr bwMode="auto">
            <a:xfrm>
              <a:off x="2630" y="2341"/>
              <a:ext cx="51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60" name="Rectangle 9"/>
            <p:cNvSpPr>
              <a:spLocks noChangeArrowheads="1"/>
            </p:cNvSpPr>
            <p:nvPr/>
          </p:nvSpPr>
          <p:spPr bwMode="auto">
            <a:xfrm>
              <a:off x="2116" y="2341"/>
              <a:ext cx="51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1696" y="2341"/>
              <a:ext cx="4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1229" y="2341"/>
              <a:ext cx="46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762" y="2341"/>
              <a:ext cx="46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64" name="Rectangle 13"/>
            <p:cNvSpPr>
              <a:spLocks noChangeArrowheads="1"/>
            </p:cNvSpPr>
            <p:nvPr/>
          </p:nvSpPr>
          <p:spPr bwMode="auto">
            <a:xfrm>
              <a:off x="295" y="2341"/>
              <a:ext cx="46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en-US" sz="3600" b="1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65" name="Line 14"/>
            <p:cNvSpPr>
              <a:spLocks noChangeShapeType="1"/>
            </p:cNvSpPr>
            <p:nvPr/>
          </p:nvSpPr>
          <p:spPr bwMode="auto">
            <a:xfrm>
              <a:off x="295" y="2859"/>
              <a:ext cx="5184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>
              <a:off x="295" y="2341"/>
              <a:ext cx="0" cy="51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>
              <a:off x="762" y="2341"/>
              <a:ext cx="0" cy="51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auto">
            <a:xfrm>
              <a:off x="1229" y="2341"/>
              <a:ext cx="0" cy="51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8"/>
            <p:cNvSpPr>
              <a:spLocks noChangeShapeType="1"/>
            </p:cNvSpPr>
            <p:nvPr/>
          </p:nvSpPr>
          <p:spPr bwMode="auto">
            <a:xfrm>
              <a:off x="1696" y="2341"/>
              <a:ext cx="0" cy="51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9"/>
            <p:cNvSpPr>
              <a:spLocks noChangeShapeType="1"/>
            </p:cNvSpPr>
            <p:nvPr/>
          </p:nvSpPr>
          <p:spPr bwMode="auto">
            <a:xfrm>
              <a:off x="2116" y="2341"/>
              <a:ext cx="0" cy="51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>
              <a:off x="2630" y="2341"/>
              <a:ext cx="0" cy="51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21"/>
            <p:cNvSpPr>
              <a:spLocks noChangeShapeType="1"/>
            </p:cNvSpPr>
            <p:nvPr/>
          </p:nvSpPr>
          <p:spPr bwMode="auto">
            <a:xfrm>
              <a:off x="3144" y="2341"/>
              <a:ext cx="0" cy="51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22"/>
            <p:cNvSpPr>
              <a:spLocks noChangeShapeType="1"/>
            </p:cNvSpPr>
            <p:nvPr/>
          </p:nvSpPr>
          <p:spPr bwMode="auto">
            <a:xfrm>
              <a:off x="3564" y="2341"/>
              <a:ext cx="0" cy="51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3985" y="2341"/>
              <a:ext cx="0" cy="51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4452" y="2341"/>
              <a:ext cx="0" cy="51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>
              <a:off x="4919" y="2341"/>
              <a:ext cx="0" cy="51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26"/>
            <p:cNvSpPr>
              <a:spLocks noChangeShapeType="1"/>
            </p:cNvSpPr>
            <p:nvPr/>
          </p:nvSpPr>
          <p:spPr bwMode="auto">
            <a:xfrm>
              <a:off x="5479" y="2341"/>
              <a:ext cx="0" cy="518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8" name="Group 27"/>
            <p:cNvGrpSpPr>
              <a:grpSpLocks/>
            </p:cNvGrpSpPr>
            <p:nvPr/>
          </p:nvGrpSpPr>
          <p:grpSpPr bwMode="auto">
            <a:xfrm>
              <a:off x="295" y="2341"/>
              <a:ext cx="5382" cy="698"/>
              <a:chOff x="295" y="2341"/>
              <a:chExt cx="5382" cy="698"/>
            </a:xfrm>
          </p:grpSpPr>
          <p:sp>
            <p:nvSpPr>
              <p:cNvPr id="79" name="Line 28"/>
              <p:cNvSpPr>
                <a:spLocks noChangeShapeType="1"/>
              </p:cNvSpPr>
              <p:nvPr/>
            </p:nvSpPr>
            <p:spPr bwMode="auto">
              <a:xfrm>
                <a:off x="295" y="2341"/>
                <a:ext cx="51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29"/>
              <p:cNvSpPr txBox="1">
                <a:spLocks noChangeArrowheads="1"/>
              </p:cNvSpPr>
              <p:nvPr/>
            </p:nvSpPr>
            <p:spPr bwMode="auto">
              <a:xfrm>
                <a:off x="4909" y="2341"/>
                <a:ext cx="768" cy="6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sz="4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</p:grpSp>
      <p:sp>
        <p:nvSpPr>
          <p:cNvPr id="81" name="Text Box 30"/>
          <p:cNvSpPr txBox="1">
            <a:spLocks noChangeArrowheads="1"/>
          </p:cNvSpPr>
          <p:nvPr/>
        </p:nvSpPr>
        <p:spPr bwMode="auto">
          <a:xfrm>
            <a:off x="6324600" y="58674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7" grpId="1"/>
      <p:bldP spid="48" grpId="0"/>
      <p:bldP spid="48" grpId="1"/>
      <p:bldP spid="51" grpId="0"/>
      <p:bldP spid="52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33400" y="3124200"/>
            <a:ext cx="8001000" cy="685800"/>
            <a:chOff x="816" y="1629"/>
            <a:chExt cx="4704" cy="387"/>
          </a:xfrm>
        </p:grpSpPr>
        <p:grpSp>
          <p:nvGrpSpPr>
            <p:cNvPr id="3" name="Group 51"/>
            <p:cNvGrpSpPr>
              <a:grpSpLocks/>
            </p:cNvGrpSpPr>
            <p:nvPr/>
          </p:nvGrpSpPr>
          <p:grpSpPr bwMode="auto">
            <a:xfrm>
              <a:off x="816" y="1632"/>
              <a:ext cx="4704" cy="384"/>
              <a:chOff x="816" y="1632"/>
              <a:chExt cx="4608" cy="384"/>
            </a:xfrm>
          </p:grpSpPr>
          <p:sp>
            <p:nvSpPr>
              <p:cNvPr id="17439" name="Line 52"/>
              <p:cNvSpPr>
                <a:spLocks noChangeShapeType="1"/>
              </p:cNvSpPr>
              <p:nvPr/>
            </p:nvSpPr>
            <p:spPr bwMode="auto">
              <a:xfrm>
                <a:off x="816" y="1632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Line 53"/>
              <p:cNvSpPr>
                <a:spLocks noChangeShapeType="1"/>
              </p:cNvSpPr>
              <p:nvPr/>
            </p:nvSpPr>
            <p:spPr bwMode="auto">
              <a:xfrm>
                <a:off x="816" y="1728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Line 54"/>
              <p:cNvSpPr>
                <a:spLocks noChangeShapeType="1"/>
              </p:cNvSpPr>
              <p:nvPr/>
            </p:nvSpPr>
            <p:spPr bwMode="auto">
              <a:xfrm>
                <a:off x="816" y="1824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2" name="Line 55"/>
              <p:cNvSpPr>
                <a:spLocks noChangeShapeType="1"/>
              </p:cNvSpPr>
              <p:nvPr/>
            </p:nvSpPr>
            <p:spPr bwMode="auto">
              <a:xfrm>
                <a:off x="816" y="1920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Line 56"/>
              <p:cNvSpPr>
                <a:spLocks noChangeShapeType="1"/>
              </p:cNvSpPr>
              <p:nvPr/>
            </p:nvSpPr>
            <p:spPr bwMode="auto">
              <a:xfrm>
                <a:off x="816" y="2016"/>
                <a:ext cx="46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57"/>
            <p:cNvGrpSpPr>
              <a:grpSpLocks/>
            </p:cNvGrpSpPr>
            <p:nvPr/>
          </p:nvGrpSpPr>
          <p:grpSpPr bwMode="auto">
            <a:xfrm>
              <a:off x="816" y="1629"/>
              <a:ext cx="4704" cy="387"/>
              <a:chOff x="816" y="1629"/>
              <a:chExt cx="4704" cy="387"/>
            </a:xfrm>
          </p:grpSpPr>
          <p:sp>
            <p:nvSpPr>
              <p:cNvPr id="17427" name="Line 58"/>
              <p:cNvSpPr>
                <a:spLocks noChangeShapeType="1"/>
              </p:cNvSpPr>
              <p:nvPr/>
            </p:nvSpPr>
            <p:spPr bwMode="auto">
              <a:xfrm>
                <a:off x="816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8" name="Line 59"/>
              <p:cNvSpPr>
                <a:spLocks noChangeShapeType="1"/>
              </p:cNvSpPr>
              <p:nvPr/>
            </p:nvSpPr>
            <p:spPr bwMode="auto">
              <a:xfrm>
                <a:off x="5136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9" name="Line 60"/>
              <p:cNvSpPr>
                <a:spLocks noChangeShapeType="1"/>
              </p:cNvSpPr>
              <p:nvPr/>
            </p:nvSpPr>
            <p:spPr bwMode="auto">
              <a:xfrm>
                <a:off x="4704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0" name="Line 61"/>
              <p:cNvSpPr>
                <a:spLocks noChangeShapeType="1"/>
              </p:cNvSpPr>
              <p:nvPr/>
            </p:nvSpPr>
            <p:spPr bwMode="auto">
              <a:xfrm>
                <a:off x="4272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Line 62"/>
              <p:cNvSpPr>
                <a:spLocks noChangeShapeType="1"/>
              </p:cNvSpPr>
              <p:nvPr/>
            </p:nvSpPr>
            <p:spPr bwMode="auto">
              <a:xfrm>
                <a:off x="3840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2" name="Line 63"/>
              <p:cNvSpPr>
                <a:spLocks noChangeShapeType="1"/>
              </p:cNvSpPr>
              <p:nvPr/>
            </p:nvSpPr>
            <p:spPr bwMode="auto">
              <a:xfrm>
                <a:off x="3408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3" name="Line 64"/>
              <p:cNvSpPr>
                <a:spLocks noChangeShapeType="1"/>
              </p:cNvSpPr>
              <p:nvPr/>
            </p:nvSpPr>
            <p:spPr bwMode="auto">
              <a:xfrm>
                <a:off x="2976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4" name="Line 65"/>
              <p:cNvSpPr>
                <a:spLocks noChangeShapeType="1"/>
              </p:cNvSpPr>
              <p:nvPr/>
            </p:nvSpPr>
            <p:spPr bwMode="auto">
              <a:xfrm>
                <a:off x="2544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5" name="Line 66"/>
              <p:cNvSpPr>
                <a:spLocks noChangeShapeType="1"/>
              </p:cNvSpPr>
              <p:nvPr/>
            </p:nvSpPr>
            <p:spPr bwMode="auto">
              <a:xfrm>
                <a:off x="2112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6" name="Line 67"/>
              <p:cNvSpPr>
                <a:spLocks noChangeShapeType="1"/>
              </p:cNvSpPr>
              <p:nvPr/>
            </p:nvSpPr>
            <p:spPr bwMode="auto">
              <a:xfrm>
                <a:off x="1680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7" name="Line 68"/>
              <p:cNvSpPr>
                <a:spLocks noChangeShapeType="1"/>
              </p:cNvSpPr>
              <p:nvPr/>
            </p:nvSpPr>
            <p:spPr bwMode="auto">
              <a:xfrm>
                <a:off x="1248" y="1629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8" name="Line 69"/>
              <p:cNvSpPr>
                <a:spLocks noChangeShapeType="1"/>
              </p:cNvSpPr>
              <p:nvPr/>
            </p:nvSpPr>
            <p:spPr bwMode="auto">
              <a:xfrm>
                <a:off x="5520" y="163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12" name="Text Box 70"/>
          <p:cNvSpPr txBox="1">
            <a:spLocks noChangeArrowheads="1"/>
          </p:cNvSpPr>
          <p:nvPr/>
        </p:nvSpPr>
        <p:spPr bwMode="auto">
          <a:xfrm>
            <a:off x="457200" y="3276600"/>
            <a:ext cx="88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59465" name="Text Box 73"/>
          <p:cNvSpPr txBox="1">
            <a:spLocks noChangeArrowheads="1"/>
          </p:cNvSpPr>
          <p:nvPr/>
        </p:nvSpPr>
        <p:spPr bwMode="auto">
          <a:xfrm>
            <a:off x="3457575" y="3276600"/>
            <a:ext cx="88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59466" name="Text Box 74"/>
          <p:cNvSpPr txBox="1">
            <a:spLocks noChangeArrowheads="1"/>
          </p:cNvSpPr>
          <p:nvPr/>
        </p:nvSpPr>
        <p:spPr bwMode="auto">
          <a:xfrm>
            <a:off x="6338668" y="3286125"/>
            <a:ext cx="88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59470" name="Text Box 78"/>
          <p:cNvSpPr txBox="1">
            <a:spLocks noChangeArrowheads="1"/>
          </p:cNvSpPr>
          <p:nvPr/>
        </p:nvSpPr>
        <p:spPr bwMode="auto">
          <a:xfrm>
            <a:off x="1981200" y="3286125"/>
            <a:ext cx="88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59471" name="Text Box 79"/>
          <p:cNvSpPr txBox="1">
            <a:spLocks noChangeArrowheads="1"/>
          </p:cNvSpPr>
          <p:nvPr/>
        </p:nvSpPr>
        <p:spPr bwMode="auto">
          <a:xfrm>
            <a:off x="4905375" y="3286125"/>
            <a:ext cx="88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sp>
        <p:nvSpPr>
          <p:cNvPr id="59472" name="Text Box 80"/>
          <p:cNvSpPr txBox="1">
            <a:spLocks noChangeArrowheads="1"/>
          </p:cNvSpPr>
          <p:nvPr/>
        </p:nvSpPr>
        <p:spPr bwMode="auto">
          <a:xfrm>
            <a:off x="7786468" y="3287713"/>
            <a:ext cx="885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Arial" charset="0"/>
              </a:rPr>
              <a:t>10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914400" y="1981200"/>
            <a:ext cx="1006475" cy="990600"/>
            <a:chOff x="1143000" y="1600200"/>
            <a:chExt cx="1006475" cy="99060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1143000" y="1600200"/>
              <a:ext cx="762000" cy="762000"/>
              <a:chOff x="1143000" y="1600200"/>
              <a:chExt cx="762000" cy="762000"/>
            </a:xfrm>
          </p:grpSpPr>
          <p:sp>
            <p:nvSpPr>
              <p:cNvPr id="17423" name="Oval 9"/>
              <p:cNvSpPr>
                <a:spLocks noChangeArrowheads="1"/>
              </p:cNvSpPr>
              <p:nvPr/>
            </p:nvSpPr>
            <p:spPr bwMode="auto">
              <a:xfrm>
                <a:off x="1143000" y="16002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800">
                  <a:solidFill>
                    <a:srgbClr val="703D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24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1676400"/>
                <a:ext cx="41275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3200" b="1" dirty="0">
                    <a:latin typeface="Arial" charset="0"/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17422" name="Rectangle 12"/>
            <p:cNvSpPr>
              <a:spLocks noChangeArrowheads="1"/>
            </p:cNvSpPr>
            <p:nvPr/>
          </p:nvSpPr>
          <p:spPr bwMode="auto">
            <a:xfrm rot="-5400000">
              <a:off x="1341438" y="1782762"/>
              <a:ext cx="914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 dirty="0">
                  <a:latin typeface="Arial" charset="0"/>
                  <a:cs typeface="Arial" charset="0"/>
                  <a:sym typeface="Wingdings 2" pitchFamily="18" charset="2"/>
                </a:rPr>
                <a:t></a:t>
              </a:r>
              <a:r>
                <a:rPr lang="en-US" sz="4000" dirty="0">
                  <a:latin typeface="Arial" charset="0"/>
                  <a:cs typeface="Arial" charset="0"/>
                </a:rPr>
                <a:t> </a:t>
              </a:r>
            </a:p>
          </p:txBody>
        </p:sp>
      </p:grpSp>
      <p:sp>
        <p:nvSpPr>
          <p:cNvPr id="17419" name="Rectangle 97"/>
          <p:cNvSpPr>
            <a:spLocks noChangeArrowheads="1"/>
          </p:cNvSpPr>
          <p:nvPr/>
        </p:nvSpPr>
        <p:spPr bwMode="auto">
          <a:xfrm>
            <a:off x="1371600" y="22860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10:</a:t>
            </a: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2057400" y="26670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5" grpId="0"/>
      <p:bldP spid="59466" grpId="0"/>
      <p:bldP spid="59470" grpId="0"/>
      <p:bldP spid="59471" grpId="0"/>
      <p:bldP spid="59472" grpId="0"/>
      <p:bldP spid="153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304800"/>
            <a:ext cx="8686800" cy="6346825"/>
            <a:chOff x="528" y="1776"/>
            <a:chExt cx="4752" cy="2414"/>
          </a:xfrm>
          <a:solidFill>
            <a:schemeClr val="accent1">
              <a:lumMod val="20000"/>
              <a:lumOff val="80000"/>
            </a:schemeClr>
          </a:solidFill>
        </p:grpSpPr>
        <p:pic>
          <p:nvPicPr>
            <p:cNvPr id="22537" name="Picture 9" descr="Copy of IMG1211A"/>
            <p:cNvPicPr>
              <a:picLocks noChangeAspect="1" noChangeArrowheads="1"/>
            </p:cNvPicPr>
            <p:nvPr/>
          </p:nvPicPr>
          <p:blipFill>
            <a:blip r:embed="rId2">
              <a:lum bright="-30000" contrast="12000"/>
            </a:blip>
            <a:srcRect/>
            <a:stretch>
              <a:fillRect/>
            </a:stretch>
          </p:blipFill>
          <p:spPr bwMode="auto">
            <a:xfrm>
              <a:off x="528" y="1776"/>
              <a:ext cx="4752" cy="2414"/>
            </a:xfrm>
            <a:prstGeom prst="rect">
              <a:avLst/>
            </a:prstGeom>
            <a:grpFill/>
          </p:spPr>
        </p:pic>
        <p:sp>
          <p:nvSpPr>
            <p:cNvPr id="22538" name="Rectangle 10"/>
            <p:cNvSpPr>
              <a:spLocks noChangeArrowheads="1"/>
            </p:cNvSpPr>
            <p:nvPr/>
          </p:nvSpPr>
          <p:spPr bwMode="auto">
            <a:xfrm>
              <a:off x="2376" y="2848"/>
              <a:ext cx="28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4896" y="3488"/>
              <a:ext cx="28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2776" y="3496"/>
              <a:ext cx="28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4896" y="2304"/>
              <a:ext cx="288" cy="24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Line 14"/>
            <p:cNvSpPr>
              <a:spLocks noChangeShapeType="1"/>
            </p:cNvSpPr>
            <p:nvPr/>
          </p:nvSpPr>
          <p:spPr bwMode="auto">
            <a:xfrm>
              <a:off x="2496" y="2752"/>
              <a:ext cx="0" cy="96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5"/>
            <p:cNvSpPr>
              <a:spLocks noChangeShapeType="1"/>
            </p:cNvSpPr>
            <p:nvPr/>
          </p:nvSpPr>
          <p:spPr bwMode="auto">
            <a:xfrm>
              <a:off x="2696" y="3600"/>
              <a:ext cx="96" cy="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16"/>
            <p:cNvSpPr>
              <a:spLocks noChangeShapeType="1"/>
            </p:cNvSpPr>
            <p:nvPr/>
          </p:nvSpPr>
          <p:spPr bwMode="auto">
            <a:xfrm>
              <a:off x="4800" y="3608"/>
              <a:ext cx="96" cy="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17"/>
            <p:cNvSpPr>
              <a:spLocks noChangeShapeType="1"/>
            </p:cNvSpPr>
            <p:nvPr/>
          </p:nvSpPr>
          <p:spPr bwMode="auto">
            <a:xfrm>
              <a:off x="4816" y="2448"/>
              <a:ext cx="96" cy="0"/>
            </a:xfrm>
            <a:prstGeom prst="line">
              <a:avLst/>
            </a:prstGeom>
            <a:grp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8229600" y="1828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8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657600" y="3200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6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8229600" y="4876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4452938" y="4953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/>
      <p:bldP spid="22547" grpId="0"/>
      <p:bldP spid="22548" grpId="0"/>
      <p:bldP spid="225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val 25"/>
          <p:cNvSpPr>
            <a:spLocks noChangeArrowheads="1"/>
          </p:cNvSpPr>
          <p:nvPr/>
        </p:nvSpPr>
        <p:spPr bwMode="auto">
          <a:xfrm>
            <a:off x="609600" y="1933575"/>
            <a:ext cx="22098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08" name="Oval 26"/>
          <p:cNvSpPr>
            <a:spLocks noChangeArrowheads="1"/>
          </p:cNvSpPr>
          <p:nvPr/>
        </p:nvSpPr>
        <p:spPr bwMode="auto">
          <a:xfrm>
            <a:off x="3429000" y="1966913"/>
            <a:ext cx="22098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09" name="Oval 27"/>
          <p:cNvSpPr>
            <a:spLocks noChangeArrowheads="1"/>
          </p:cNvSpPr>
          <p:nvPr/>
        </p:nvSpPr>
        <p:spPr bwMode="auto">
          <a:xfrm>
            <a:off x="6172200" y="1933575"/>
            <a:ext cx="22098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10" name="Oval 28"/>
          <p:cNvSpPr>
            <a:spLocks noChangeArrowheads="1"/>
          </p:cNvSpPr>
          <p:nvPr/>
        </p:nvSpPr>
        <p:spPr bwMode="auto">
          <a:xfrm>
            <a:off x="609600" y="3805238"/>
            <a:ext cx="22098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11" name="Oval 29"/>
          <p:cNvSpPr>
            <a:spLocks noChangeArrowheads="1"/>
          </p:cNvSpPr>
          <p:nvPr/>
        </p:nvSpPr>
        <p:spPr bwMode="auto">
          <a:xfrm>
            <a:off x="3429000" y="3838575"/>
            <a:ext cx="22098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12" name="Oval 30"/>
          <p:cNvSpPr>
            <a:spLocks noChangeArrowheads="1"/>
          </p:cNvSpPr>
          <p:nvPr/>
        </p:nvSpPr>
        <p:spPr bwMode="auto">
          <a:xfrm>
            <a:off x="6172200" y="3805238"/>
            <a:ext cx="2209800" cy="1143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13" name="AutoShape 31"/>
          <p:cNvSpPr>
            <a:spLocks noChangeArrowheads="1"/>
          </p:cNvSpPr>
          <p:nvPr/>
        </p:nvSpPr>
        <p:spPr bwMode="auto">
          <a:xfrm>
            <a:off x="914400" y="2162175"/>
            <a:ext cx="914400" cy="685800"/>
          </a:xfrm>
          <a:prstGeom prst="flowChartAlternateProcess">
            <a:avLst/>
          </a:prstGeom>
          <a:solidFill>
            <a:schemeClr val="bg1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14" name="AutoShape 32"/>
          <p:cNvSpPr>
            <a:spLocks noChangeArrowheads="1"/>
          </p:cNvSpPr>
          <p:nvPr/>
        </p:nvSpPr>
        <p:spPr bwMode="auto">
          <a:xfrm>
            <a:off x="3748088" y="2176463"/>
            <a:ext cx="914400" cy="685800"/>
          </a:xfrm>
          <a:prstGeom prst="flowChartAlternateProcess">
            <a:avLst/>
          </a:prstGeom>
          <a:solidFill>
            <a:schemeClr val="bg1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15" name="AutoShape 33"/>
          <p:cNvSpPr>
            <a:spLocks noChangeArrowheads="1"/>
          </p:cNvSpPr>
          <p:nvPr/>
        </p:nvSpPr>
        <p:spPr bwMode="auto">
          <a:xfrm>
            <a:off x="6515100" y="2162175"/>
            <a:ext cx="914400" cy="685800"/>
          </a:xfrm>
          <a:prstGeom prst="flowChartAlternateProcess">
            <a:avLst/>
          </a:prstGeom>
          <a:solidFill>
            <a:schemeClr val="bg1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16" name="AutoShape 34"/>
          <p:cNvSpPr>
            <a:spLocks noChangeArrowheads="1"/>
          </p:cNvSpPr>
          <p:nvPr/>
        </p:nvSpPr>
        <p:spPr bwMode="auto">
          <a:xfrm>
            <a:off x="914400" y="4019550"/>
            <a:ext cx="914400" cy="685800"/>
          </a:xfrm>
          <a:prstGeom prst="flowChartAlternateProcess">
            <a:avLst/>
          </a:prstGeom>
          <a:solidFill>
            <a:schemeClr val="bg1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17" name="AutoShape 35"/>
          <p:cNvSpPr>
            <a:spLocks noChangeArrowheads="1"/>
          </p:cNvSpPr>
          <p:nvPr/>
        </p:nvSpPr>
        <p:spPr bwMode="auto">
          <a:xfrm>
            <a:off x="3657600" y="4067175"/>
            <a:ext cx="762000" cy="685800"/>
          </a:xfrm>
          <a:prstGeom prst="flowChartAlternateProcess">
            <a:avLst/>
          </a:prstGeom>
          <a:solidFill>
            <a:schemeClr val="bg1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18" name="AutoShape 36"/>
          <p:cNvSpPr>
            <a:spLocks noChangeArrowheads="1"/>
          </p:cNvSpPr>
          <p:nvPr/>
        </p:nvSpPr>
        <p:spPr bwMode="auto">
          <a:xfrm>
            <a:off x="4572000" y="4067175"/>
            <a:ext cx="762000" cy="685800"/>
          </a:xfrm>
          <a:prstGeom prst="flowChartAlternateProcess">
            <a:avLst/>
          </a:prstGeom>
          <a:solidFill>
            <a:schemeClr val="bg1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19" name="AutoShape 37"/>
          <p:cNvSpPr>
            <a:spLocks noChangeArrowheads="1"/>
          </p:cNvSpPr>
          <p:nvPr/>
        </p:nvSpPr>
        <p:spPr bwMode="auto">
          <a:xfrm>
            <a:off x="6400800" y="4052888"/>
            <a:ext cx="1219200" cy="685800"/>
          </a:xfrm>
          <a:prstGeom prst="flowChartAlternateProcess">
            <a:avLst/>
          </a:prstGeom>
          <a:solidFill>
            <a:schemeClr val="bg1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20" name="AutoShape 38"/>
          <p:cNvSpPr>
            <a:spLocks noChangeArrowheads="1"/>
          </p:cNvSpPr>
          <p:nvPr/>
        </p:nvSpPr>
        <p:spPr bwMode="auto">
          <a:xfrm>
            <a:off x="7696200" y="4143375"/>
            <a:ext cx="533400" cy="457200"/>
          </a:xfrm>
          <a:prstGeom prst="flowChartAlternateProcess">
            <a:avLst/>
          </a:prstGeom>
          <a:solidFill>
            <a:schemeClr val="bg1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21" name="AutoShape 39"/>
          <p:cNvSpPr>
            <a:spLocks noChangeArrowheads="1"/>
          </p:cNvSpPr>
          <p:nvPr/>
        </p:nvSpPr>
        <p:spPr bwMode="auto">
          <a:xfrm>
            <a:off x="1981200" y="2162175"/>
            <a:ext cx="533400" cy="685800"/>
          </a:xfrm>
          <a:prstGeom prst="flowChartAlternateProcess">
            <a:avLst/>
          </a:prstGeom>
          <a:solidFill>
            <a:schemeClr val="bg1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22" name="AutoShape 40"/>
          <p:cNvSpPr>
            <a:spLocks noChangeArrowheads="1"/>
          </p:cNvSpPr>
          <p:nvPr/>
        </p:nvSpPr>
        <p:spPr bwMode="auto">
          <a:xfrm>
            <a:off x="1981200" y="4033838"/>
            <a:ext cx="533400" cy="685800"/>
          </a:xfrm>
          <a:prstGeom prst="flowChartAlternateProcess">
            <a:avLst/>
          </a:prstGeom>
          <a:solidFill>
            <a:schemeClr val="bg1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23" name="AutoShape 41"/>
          <p:cNvSpPr>
            <a:spLocks noChangeArrowheads="1"/>
          </p:cNvSpPr>
          <p:nvPr/>
        </p:nvSpPr>
        <p:spPr bwMode="auto">
          <a:xfrm>
            <a:off x="4819650" y="2190750"/>
            <a:ext cx="533400" cy="685800"/>
          </a:xfrm>
          <a:prstGeom prst="flowChartAlternateProcess">
            <a:avLst/>
          </a:prstGeom>
          <a:solidFill>
            <a:schemeClr val="bg1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24" name="AutoShape 42"/>
          <p:cNvSpPr>
            <a:spLocks noChangeArrowheads="1"/>
          </p:cNvSpPr>
          <p:nvPr/>
        </p:nvSpPr>
        <p:spPr bwMode="auto">
          <a:xfrm>
            <a:off x="7543800" y="2162175"/>
            <a:ext cx="533400" cy="685800"/>
          </a:xfrm>
          <a:prstGeom prst="flowChartAlternateProcess">
            <a:avLst/>
          </a:prstGeom>
          <a:solidFill>
            <a:schemeClr val="bg1"/>
          </a:solidFill>
          <a:ln w="63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25" name="Line 43"/>
          <p:cNvSpPr>
            <a:spLocks noChangeShapeType="1"/>
          </p:cNvSpPr>
          <p:nvPr/>
        </p:nvSpPr>
        <p:spPr bwMode="auto">
          <a:xfrm>
            <a:off x="1676400" y="3076575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6" name="Line 44"/>
          <p:cNvSpPr>
            <a:spLocks noChangeShapeType="1"/>
          </p:cNvSpPr>
          <p:nvPr/>
        </p:nvSpPr>
        <p:spPr bwMode="auto">
          <a:xfrm>
            <a:off x="4510088" y="3109913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7" name="Line 45"/>
          <p:cNvSpPr>
            <a:spLocks noChangeShapeType="1"/>
          </p:cNvSpPr>
          <p:nvPr/>
        </p:nvSpPr>
        <p:spPr bwMode="auto">
          <a:xfrm>
            <a:off x="7315200" y="3076575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8" name="Line 46"/>
          <p:cNvSpPr>
            <a:spLocks noChangeShapeType="1"/>
          </p:cNvSpPr>
          <p:nvPr/>
        </p:nvSpPr>
        <p:spPr bwMode="auto">
          <a:xfrm>
            <a:off x="7315200" y="4953000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9" name="Line 47"/>
          <p:cNvSpPr>
            <a:spLocks noChangeShapeType="1"/>
          </p:cNvSpPr>
          <p:nvPr/>
        </p:nvSpPr>
        <p:spPr bwMode="auto">
          <a:xfrm>
            <a:off x="4495800" y="4981575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0" name="Line 48"/>
          <p:cNvSpPr>
            <a:spLocks noChangeShapeType="1"/>
          </p:cNvSpPr>
          <p:nvPr/>
        </p:nvSpPr>
        <p:spPr bwMode="auto">
          <a:xfrm>
            <a:off x="1676400" y="4967288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1" name="Rectangle 49"/>
          <p:cNvSpPr>
            <a:spLocks noChangeArrowheads="1"/>
          </p:cNvSpPr>
          <p:nvPr/>
        </p:nvSpPr>
        <p:spPr bwMode="auto">
          <a:xfrm>
            <a:off x="1452563" y="5133975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1532" name="Rectangle 50"/>
          <p:cNvSpPr>
            <a:spLocks noChangeArrowheads="1"/>
          </p:cNvSpPr>
          <p:nvPr/>
        </p:nvSpPr>
        <p:spPr bwMode="auto">
          <a:xfrm>
            <a:off x="4248150" y="5143500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1533" name="Rectangle 51"/>
          <p:cNvSpPr>
            <a:spLocks noChangeArrowheads="1"/>
          </p:cNvSpPr>
          <p:nvPr/>
        </p:nvSpPr>
        <p:spPr bwMode="auto">
          <a:xfrm>
            <a:off x="7072313" y="5100638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1534" name="Rectangle 52"/>
          <p:cNvSpPr>
            <a:spLocks noChangeArrowheads="1"/>
          </p:cNvSpPr>
          <p:nvPr/>
        </p:nvSpPr>
        <p:spPr bwMode="auto">
          <a:xfrm>
            <a:off x="7086600" y="3224213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35" name="Rectangle 53"/>
          <p:cNvSpPr>
            <a:spLocks noChangeArrowheads="1"/>
          </p:cNvSpPr>
          <p:nvPr/>
        </p:nvSpPr>
        <p:spPr bwMode="auto">
          <a:xfrm>
            <a:off x="4267200" y="3257550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536" name="Rectangle 54"/>
          <p:cNvSpPr>
            <a:spLocks noChangeArrowheads="1"/>
          </p:cNvSpPr>
          <p:nvPr/>
        </p:nvSpPr>
        <p:spPr bwMode="auto">
          <a:xfrm>
            <a:off x="1447800" y="3228975"/>
            <a:ext cx="457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990600" y="2238375"/>
            <a:ext cx="762000" cy="566738"/>
            <a:chOff x="3456" y="1008"/>
            <a:chExt cx="480" cy="357"/>
          </a:xfrm>
        </p:grpSpPr>
        <p:grpSp>
          <p:nvGrpSpPr>
            <p:cNvPr id="3" name="Group 58"/>
            <p:cNvGrpSpPr>
              <a:grpSpLocks/>
            </p:cNvGrpSpPr>
            <p:nvPr/>
          </p:nvGrpSpPr>
          <p:grpSpPr bwMode="auto">
            <a:xfrm>
              <a:off x="3456" y="1008"/>
              <a:ext cx="96" cy="357"/>
              <a:chOff x="3456" y="1008"/>
              <a:chExt cx="96" cy="357"/>
            </a:xfrm>
          </p:grpSpPr>
          <p:sp>
            <p:nvSpPr>
              <p:cNvPr id="21539" name="Oval 55"/>
              <p:cNvSpPr>
                <a:spLocks noChangeArrowheads="1"/>
              </p:cNvSpPr>
              <p:nvPr/>
            </p:nvSpPr>
            <p:spPr bwMode="auto">
              <a:xfrm>
                <a:off x="3456" y="1008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40" name="Oval 56"/>
              <p:cNvSpPr>
                <a:spLocks noChangeArrowheads="1"/>
              </p:cNvSpPr>
              <p:nvPr/>
            </p:nvSpPr>
            <p:spPr bwMode="auto">
              <a:xfrm>
                <a:off x="3456" y="113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41" name="Oval 57"/>
              <p:cNvSpPr>
                <a:spLocks noChangeArrowheads="1"/>
              </p:cNvSpPr>
              <p:nvPr/>
            </p:nvSpPr>
            <p:spPr bwMode="auto">
              <a:xfrm>
                <a:off x="3456" y="1269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</p:grpSp>
        <p:grpSp>
          <p:nvGrpSpPr>
            <p:cNvPr id="4" name="Group 59"/>
            <p:cNvGrpSpPr>
              <a:grpSpLocks/>
            </p:cNvGrpSpPr>
            <p:nvPr/>
          </p:nvGrpSpPr>
          <p:grpSpPr bwMode="auto">
            <a:xfrm>
              <a:off x="3648" y="1008"/>
              <a:ext cx="96" cy="357"/>
              <a:chOff x="3456" y="1008"/>
              <a:chExt cx="96" cy="357"/>
            </a:xfrm>
          </p:grpSpPr>
          <p:sp>
            <p:nvSpPr>
              <p:cNvPr id="21543" name="Oval 60"/>
              <p:cNvSpPr>
                <a:spLocks noChangeArrowheads="1"/>
              </p:cNvSpPr>
              <p:nvPr/>
            </p:nvSpPr>
            <p:spPr bwMode="auto">
              <a:xfrm>
                <a:off x="3456" y="1008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44" name="Oval 61"/>
              <p:cNvSpPr>
                <a:spLocks noChangeArrowheads="1"/>
              </p:cNvSpPr>
              <p:nvPr/>
            </p:nvSpPr>
            <p:spPr bwMode="auto">
              <a:xfrm>
                <a:off x="3456" y="113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45" name="Oval 62"/>
              <p:cNvSpPr>
                <a:spLocks noChangeArrowheads="1"/>
              </p:cNvSpPr>
              <p:nvPr/>
            </p:nvSpPr>
            <p:spPr bwMode="auto">
              <a:xfrm>
                <a:off x="3456" y="1269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</p:grpSp>
        <p:grpSp>
          <p:nvGrpSpPr>
            <p:cNvPr id="5" name="Group 63"/>
            <p:cNvGrpSpPr>
              <a:grpSpLocks/>
            </p:cNvGrpSpPr>
            <p:nvPr/>
          </p:nvGrpSpPr>
          <p:grpSpPr bwMode="auto">
            <a:xfrm>
              <a:off x="3840" y="1008"/>
              <a:ext cx="96" cy="357"/>
              <a:chOff x="3456" y="1008"/>
              <a:chExt cx="96" cy="357"/>
            </a:xfrm>
          </p:grpSpPr>
          <p:sp>
            <p:nvSpPr>
              <p:cNvPr id="21547" name="Oval 64"/>
              <p:cNvSpPr>
                <a:spLocks noChangeArrowheads="1"/>
              </p:cNvSpPr>
              <p:nvPr/>
            </p:nvSpPr>
            <p:spPr bwMode="auto">
              <a:xfrm>
                <a:off x="3456" y="1008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48" name="Oval 65"/>
              <p:cNvSpPr>
                <a:spLocks noChangeArrowheads="1"/>
              </p:cNvSpPr>
              <p:nvPr/>
            </p:nvSpPr>
            <p:spPr bwMode="auto">
              <a:xfrm>
                <a:off x="3456" y="113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49" name="Oval 66"/>
              <p:cNvSpPr>
                <a:spLocks noChangeArrowheads="1"/>
              </p:cNvSpPr>
              <p:nvPr/>
            </p:nvSpPr>
            <p:spPr bwMode="auto">
              <a:xfrm>
                <a:off x="3456" y="1269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</p:grpSp>
      </p:grpSp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3810000" y="2238375"/>
            <a:ext cx="457200" cy="566738"/>
            <a:chOff x="4272" y="1056"/>
            <a:chExt cx="288" cy="357"/>
          </a:xfrm>
        </p:grpSpPr>
        <p:grpSp>
          <p:nvGrpSpPr>
            <p:cNvPr id="7" name="Group 69"/>
            <p:cNvGrpSpPr>
              <a:grpSpLocks/>
            </p:cNvGrpSpPr>
            <p:nvPr/>
          </p:nvGrpSpPr>
          <p:grpSpPr bwMode="auto">
            <a:xfrm>
              <a:off x="4272" y="1056"/>
              <a:ext cx="96" cy="357"/>
              <a:chOff x="3456" y="1008"/>
              <a:chExt cx="96" cy="357"/>
            </a:xfrm>
          </p:grpSpPr>
          <p:sp>
            <p:nvSpPr>
              <p:cNvPr id="21552" name="Oval 70"/>
              <p:cNvSpPr>
                <a:spLocks noChangeArrowheads="1"/>
              </p:cNvSpPr>
              <p:nvPr/>
            </p:nvSpPr>
            <p:spPr bwMode="auto">
              <a:xfrm>
                <a:off x="3456" y="1008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53" name="Oval 71"/>
              <p:cNvSpPr>
                <a:spLocks noChangeArrowheads="1"/>
              </p:cNvSpPr>
              <p:nvPr/>
            </p:nvSpPr>
            <p:spPr bwMode="auto">
              <a:xfrm>
                <a:off x="3456" y="113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54" name="Oval 72"/>
              <p:cNvSpPr>
                <a:spLocks noChangeArrowheads="1"/>
              </p:cNvSpPr>
              <p:nvPr/>
            </p:nvSpPr>
            <p:spPr bwMode="auto">
              <a:xfrm>
                <a:off x="3456" y="1269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</p:grpSp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4464" y="1056"/>
              <a:ext cx="96" cy="357"/>
              <a:chOff x="3456" y="1008"/>
              <a:chExt cx="96" cy="357"/>
            </a:xfrm>
          </p:grpSpPr>
          <p:sp>
            <p:nvSpPr>
              <p:cNvPr id="21556" name="Oval 74"/>
              <p:cNvSpPr>
                <a:spLocks noChangeArrowheads="1"/>
              </p:cNvSpPr>
              <p:nvPr/>
            </p:nvSpPr>
            <p:spPr bwMode="auto">
              <a:xfrm>
                <a:off x="3456" y="1008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57" name="Oval 75"/>
              <p:cNvSpPr>
                <a:spLocks noChangeArrowheads="1"/>
              </p:cNvSpPr>
              <p:nvPr/>
            </p:nvSpPr>
            <p:spPr bwMode="auto">
              <a:xfrm>
                <a:off x="3456" y="113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58" name="Oval 76"/>
              <p:cNvSpPr>
                <a:spLocks noChangeArrowheads="1"/>
              </p:cNvSpPr>
              <p:nvPr/>
            </p:nvSpPr>
            <p:spPr bwMode="auto">
              <a:xfrm>
                <a:off x="3456" y="1269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</p:grpSp>
      </p:grpSp>
      <p:grpSp>
        <p:nvGrpSpPr>
          <p:cNvPr id="9" name="Group 81"/>
          <p:cNvGrpSpPr>
            <a:grpSpLocks/>
          </p:cNvGrpSpPr>
          <p:nvPr/>
        </p:nvGrpSpPr>
        <p:grpSpPr bwMode="auto">
          <a:xfrm>
            <a:off x="6477000" y="4095750"/>
            <a:ext cx="762000" cy="566738"/>
            <a:chOff x="3456" y="1008"/>
            <a:chExt cx="480" cy="357"/>
          </a:xfrm>
        </p:grpSpPr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3456" y="1008"/>
              <a:ext cx="96" cy="357"/>
              <a:chOff x="3456" y="1008"/>
              <a:chExt cx="96" cy="357"/>
            </a:xfrm>
          </p:grpSpPr>
          <p:sp>
            <p:nvSpPr>
              <p:cNvPr id="21561" name="Oval 83"/>
              <p:cNvSpPr>
                <a:spLocks noChangeArrowheads="1"/>
              </p:cNvSpPr>
              <p:nvPr/>
            </p:nvSpPr>
            <p:spPr bwMode="auto">
              <a:xfrm>
                <a:off x="3456" y="1008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62" name="Oval 84"/>
              <p:cNvSpPr>
                <a:spLocks noChangeArrowheads="1"/>
              </p:cNvSpPr>
              <p:nvPr/>
            </p:nvSpPr>
            <p:spPr bwMode="auto">
              <a:xfrm>
                <a:off x="3456" y="113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63" name="Oval 85"/>
              <p:cNvSpPr>
                <a:spLocks noChangeArrowheads="1"/>
              </p:cNvSpPr>
              <p:nvPr/>
            </p:nvSpPr>
            <p:spPr bwMode="auto">
              <a:xfrm>
                <a:off x="3456" y="1269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</p:grp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3648" y="1008"/>
              <a:ext cx="96" cy="357"/>
              <a:chOff x="3456" y="1008"/>
              <a:chExt cx="96" cy="357"/>
            </a:xfrm>
          </p:grpSpPr>
          <p:sp>
            <p:nvSpPr>
              <p:cNvPr id="21565" name="Oval 87"/>
              <p:cNvSpPr>
                <a:spLocks noChangeArrowheads="1"/>
              </p:cNvSpPr>
              <p:nvPr/>
            </p:nvSpPr>
            <p:spPr bwMode="auto">
              <a:xfrm>
                <a:off x="3456" y="1008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66" name="Oval 88"/>
              <p:cNvSpPr>
                <a:spLocks noChangeArrowheads="1"/>
              </p:cNvSpPr>
              <p:nvPr/>
            </p:nvSpPr>
            <p:spPr bwMode="auto">
              <a:xfrm>
                <a:off x="3456" y="113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67" name="Oval 89"/>
              <p:cNvSpPr>
                <a:spLocks noChangeArrowheads="1"/>
              </p:cNvSpPr>
              <p:nvPr/>
            </p:nvSpPr>
            <p:spPr bwMode="auto">
              <a:xfrm>
                <a:off x="3456" y="1269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</p:grpSp>
        <p:grpSp>
          <p:nvGrpSpPr>
            <p:cNvPr id="12" name="Group 90"/>
            <p:cNvGrpSpPr>
              <a:grpSpLocks/>
            </p:cNvGrpSpPr>
            <p:nvPr/>
          </p:nvGrpSpPr>
          <p:grpSpPr bwMode="auto">
            <a:xfrm>
              <a:off x="3840" y="1008"/>
              <a:ext cx="96" cy="357"/>
              <a:chOff x="3456" y="1008"/>
              <a:chExt cx="96" cy="357"/>
            </a:xfrm>
          </p:grpSpPr>
          <p:sp>
            <p:nvSpPr>
              <p:cNvPr id="21569" name="Oval 91"/>
              <p:cNvSpPr>
                <a:spLocks noChangeArrowheads="1"/>
              </p:cNvSpPr>
              <p:nvPr/>
            </p:nvSpPr>
            <p:spPr bwMode="auto">
              <a:xfrm>
                <a:off x="3456" y="1008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70" name="Oval 92"/>
              <p:cNvSpPr>
                <a:spLocks noChangeArrowheads="1"/>
              </p:cNvSpPr>
              <p:nvPr/>
            </p:nvSpPr>
            <p:spPr bwMode="auto">
              <a:xfrm>
                <a:off x="3456" y="113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71" name="Oval 93"/>
              <p:cNvSpPr>
                <a:spLocks noChangeArrowheads="1"/>
              </p:cNvSpPr>
              <p:nvPr/>
            </p:nvSpPr>
            <p:spPr bwMode="auto">
              <a:xfrm>
                <a:off x="3456" y="1269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</p:grpSp>
      </p:grpSp>
      <p:grpSp>
        <p:nvGrpSpPr>
          <p:cNvPr id="13" name="Group 112"/>
          <p:cNvGrpSpPr>
            <a:grpSpLocks/>
          </p:cNvGrpSpPr>
          <p:nvPr/>
        </p:nvGrpSpPr>
        <p:grpSpPr bwMode="auto">
          <a:xfrm>
            <a:off x="1066800" y="4067175"/>
            <a:ext cx="152400" cy="566738"/>
            <a:chOff x="3456" y="1008"/>
            <a:chExt cx="96" cy="357"/>
          </a:xfrm>
        </p:grpSpPr>
        <p:sp>
          <p:nvSpPr>
            <p:cNvPr id="21573" name="Oval 113"/>
            <p:cNvSpPr>
              <a:spLocks noChangeArrowheads="1"/>
            </p:cNvSpPr>
            <p:nvPr/>
          </p:nvSpPr>
          <p:spPr bwMode="auto">
            <a:xfrm>
              <a:off x="3456" y="100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574" name="Oval 114"/>
            <p:cNvSpPr>
              <a:spLocks noChangeArrowheads="1"/>
            </p:cNvSpPr>
            <p:nvPr/>
          </p:nvSpPr>
          <p:spPr bwMode="auto">
            <a:xfrm>
              <a:off x="3456" y="113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575" name="Oval 115"/>
            <p:cNvSpPr>
              <a:spLocks noChangeArrowheads="1"/>
            </p:cNvSpPr>
            <p:nvPr/>
          </p:nvSpPr>
          <p:spPr bwMode="auto">
            <a:xfrm>
              <a:off x="3456" y="1269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</p:grpSp>
      <p:grpSp>
        <p:nvGrpSpPr>
          <p:cNvPr id="14" name="Group 116"/>
          <p:cNvGrpSpPr>
            <a:grpSpLocks/>
          </p:cNvGrpSpPr>
          <p:nvPr/>
        </p:nvGrpSpPr>
        <p:grpSpPr bwMode="auto">
          <a:xfrm>
            <a:off x="1504950" y="4067175"/>
            <a:ext cx="152400" cy="566738"/>
            <a:chOff x="3456" y="1008"/>
            <a:chExt cx="96" cy="357"/>
          </a:xfrm>
        </p:grpSpPr>
        <p:sp>
          <p:nvSpPr>
            <p:cNvPr id="21577" name="Oval 117"/>
            <p:cNvSpPr>
              <a:spLocks noChangeArrowheads="1"/>
            </p:cNvSpPr>
            <p:nvPr/>
          </p:nvSpPr>
          <p:spPr bwMode="auto">
            <a:xfrm>
              <a:off x="3456" y="100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578" name="Oval 118"/>
            <p:cNvSpPr>
              <a:spLocks noChangeArrowheads="1"/>
            </p:cNvSpPr>
            <p:nvPr/>
          </p:nvSpPr>
          <p:spPr bwMode="auto">
            <a:xfrm>
              <a:off x="3456" y="1134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579" name="Oval 119"/>
            <p:cNvSpPr>
              <a:spLocks noChangeArrowheads="1"/>
            </p:cNvSpPr>
            <p:nvPr/>
          </p:nvSpPr>
          <p:spPr bwMode="auto">
            <a:xfrm>
              <a:off x="3456" y="1269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</p:grpSp>
      <p:grpSp>
        <p:nvGrpSpPr>
          <p:cNvPr id="15" name="Group 121"/>
          <p:cNvGrpSpPr>
            <a:grpSpLocks/>
          </p:cNvGrpSpPr>
          <p:nvPr/>
        </p:nvGrpSpPr>
        <p:grpSpPr bwMode="auto">
          <a:xfrm>
            <a:off x="6624638" y="2238375"/>
            <a:ext cx="457200" cy="566738"/>
            <a:chOff x="4944" y="1056"/>
            <a:chExt cx="288" cy="357"/>
          </a:xfrm>
        </p:grpSpPr>
        <p:grpSp>
          <p:nvGrpSpPr>
            <p:cNvPr id="16" name="Group 122"/>
            <p:cNvGrpSpPr>
              <a:grpSpLocks/>
            </p:cNvGrpSpPr>
            <p:nvPr/>
          </p:nvGrpSpPr>
          <p:grpSpPr bwMode="auto">
            <a:xfrm>
              <a:off x="4944" y="1056"/>
              <a:ext cx="96" cy="357"/>
              <a:chOff x="3456" y="1008"/>
              <a:chExt cx="96" cy="357"/>
            </a:xfrm>
          </p:grpSpPr>
          <p:sp>
            <p:nvSpPr>
              <p:cNvPr id="21582" name="Oval 123"/>
              <p:cNvSpPr>
                <a:spLocks noChangeArrowheads="1"/>
              </p:cNvSpPr>
              <p:nvPr/>
            </p:nvSpPr>
            <p:spPr bwMode="auto">
              <a:xfrm>
                <a:off x="3456" y="1008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83" name="Oval 124"/>
              <p:cNvSpPr>
                <a:spLocks noChangeArrowheads="1"/>
              </p:cNvSpPr>
              <p:nvPr/>
            </p:nvSpPr>
            <p:spPr bwMode="auto">
              <a:xfrm>
                <a:off x="3456" y="113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84" name="Oval 125"/>
              <p:cNvSpPr>
                <a:spLocks noChangeArrowheads="1"/>
              </p:cNvSpPr>
              <p:nvPr/>
            </p:nvSpPr>
            <p:spPr bwMode="auto">
              <a:xfrm>
                <a:off x="3456" y="1269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</p:grpSp>
        <p:grpSp>
          <p:nvGrpSpPr>
            <p:cNvPr id="17" name="Group 126"/>
            <p:cNvGrpSpPr>
              <a:grpSpLocks/>
            </p:cNvGrpSpPr>
            <p:nvPr/>
          </p:nvGrpSpPr>
          <p:grpSpPr bwMode="auto">
            <a:xfrm>
              <a:off x="5136" y="1056"/>
              <a:ext cx="96" cy="357"/>
              <a:chOff x="3456" y="1008"/>
              <a:chExt cx="96" cy="357"/>
            </a:xfrm>
          </p:grpSpPr>
          <p:sp>
            <p:nvSpPr>
              <p:cNvPr id="21586" name="Oval 127"/>
              <p:cNvSpPr>
                <a:spLocks noChangeArrowheads="1"/>
              </p:cNvSpPr>
              <p:nvPr/>
            </p:nvSpPr>
            <p:spPr bwMode="auto">
              <a:xfrm>
                <a:off x="3456" y="1008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87" name="Oval 128"/>
              <p:cNvSpPr>
                <a:spLocks noChangeArrowheads="1"/>
              </p:cNvSpPr>
              <p:nvPr/>
            </p:nvSpPr>
            <p:spPr bwMode="auto">
              <a:xfrm>
                <a:off x="3456" y="1134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  <p:sp>
            <p:nvSpPr>
              <p:cNvPr id="21588" name="Oval 129"/>
              <p:cNvSpPr>
                <a:spLocks noChangeArrowheads="1"/>
              </p:cNvSpPr>
              <p:nvPr/>
            </p:nvSpPr>
            <p:spPr bwMode="auto">
              <a:xfrm>
                <a:off x="3456" y="1269"/>
                <a:ext cx="96" cy="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400">
                  <a:latin typeface=".VnTime" pitchFamily="34" charset="0"/>
                </a:endParaRPr>
              </a:p>
            </p:txBody>
          </p:sp>
        </p:grpSp>
      </p:grpSp>
      <p:grpSp>
        <p:nvGrpSpPr>
          <p:cNvPr id="18" name="Group 131"/>
          <p:cNvGrpSpPr>
            <a:grpSpLocks/>
          </p:cNvGrpSpPr>
          <p:nvPr/>
        </p:nvGrpSpPr>
        <p:grpSpPr bwMode="auto">
          <a:xfrm>
            <a:off x="4371975" y="2252663"/>
            <a:ext cx="152400" cy="352425"/>
            <a:chOff x="4944" y="1056"/>
            <a:chExt cx="96" cy="222"/>
          </a:xfrm>
        </p:grpSpPr>
        <p:sp>
          <p:nvSpPr>
            <p:cNvPr id="21590" name="Oval 132"/>
            <p:cNvSpPr>
              <a:spLocks noChangeArrowheads="1"/>
            </p:cNvSpPr>
            <p:nvPr/>
          </p:nvSpPr>
          <p:spPr bwMode="auto">
            <a:xfrm>
              <a:off x="4944" y="105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591" name="Oval 133"/>
            <p:cNvSpPr>
              <a:spLocks noChangeArrowheads="1"/>
            </p:cNvSpPr>
            <p:nvPr/>
          </p:nvSpPr>
          <p:spPr bwMode="auto">
            <a:xfrm>
              <a:off x="4944" y="118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</p:grpSp>
      <p:grpSp>
        <p:nvGrpSpPr>
          <p:cNvPr id="19" name="Group 134"/>
          <p:cNvGrpSpPr>
            <a:grpSpLocks/>
          </p:cNvGrpSpPr>
          <p:nvPr/>
        </p:nvGrpSpPr>
        <p:grpSpPr bwMode="auto">
          <a:xfrm>
            <a:off x="2057400" y="4138613"/>
            <a:ext cx="152400" cy="352425"/>
            <a:chOff x="4944" y="1056"/>
            <a:chExt cx="96" cy="222"/>
          </a:xfrm>
        </p:grpSpPr>
        <p:sp>
          <p:nvSpPr>
            <p:cNvPr id="21593" name="Oval 135"/>
            <p:cNvSpPr>
              <a:spLocks noChangeArrowheads="1"/>
            </p:cNvSpPr>
            <p:nvPr/>
          </p:nvSpPr>
          <p:spPr bwMode="auto">
            <a:xfrm>
              <a:off x="4944" y="105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594" name="Oval 136"/>
            <p:cNvSpPr>
              <a:spLocks noChangeArrowheads="1"/>
            </p:cNvSpPr>
            <p:nvPr/>
          </p:nvSpPr>
          <p:spPr bwMode="auto">
            <a:xfrm>
              <a:off x="4944" y="118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</p:grpSp>
      <p:grpSp>
        <p:nvGrpSpPr>
          <p:cNvPr id="20" name="Group 137"/>
          <p:cNvGrpSpPr>
            <a:grpSpLocks/>
          </p:cNvGrpSpPr>
          <p:nvPr/>
        </p:nvGrpSpPr>
        <p:grpSpPr bwMode="auto">
          <a:xfrm>
            <a:off x="2286000" y="4143375"/>
            <a:ext cx="152400" cy="352425"/>
            <a:chOff x="4944" y="1056"/>
            <a:chExt cx="96" cy="222"/>
          </a:xfrm>
        </p:grpSpPr>
        <p:sp>
          <p:nvSpPr>
            <p:cNvPr id="21596" name="Oval 138"/>
            <p:cNvSpPr>
              <a:spLocks noChangeArrowheads="1"/>
            </p:cNvSpPr>
            <p:nvPr/>
          </p:nvSpPr>
          <p:spPr bwMode="auto">
            <a:xfrm>
              <a:off x="4944" y="105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597" name="Oval 139"/>
            <p:cNvSpPr>
              <a:spLocks noChangeArrowheads="1"/>
            </p:cNvSpPr>
            <p:nvPr/>
          </p:nvSpPr>
          <p:spPr bwMode="auto">
            <a:xfrm>
              <a:off x="4944" y="118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</p:grpSp>
      <p:sp>
        <p:nvSpPr>
          <p:cNvPr id="21598" name="Oval 140"/>
          <p:cNvSpPr>
            <a:spLocks noChangeArrowheads="1"/>
          </p:cNvSpPr>
          <p:nvPr/>
        </p:nvSpPr>
        <p:spPr bwMode="auto">
          <a:xfrm>
            <a:off x="2162175" y="241935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grpSp>
        <p:nvGrpSpPr>
          <p:cNvPr id="21" name="Group 141"/>
          <p:cNvGrpSpPr>
            <a:grpSpLocks/>
          </p:cNvGrpSpPr>
          <p:nvPr/>
        </p:nvGrpSpPr>
        <p:grpSpPr bwMode="auto">
          <a:xfrm>
            <a:off x="5029200" y="2314575"/>
            <a:ext cx="152400" cy="352425"/>
            <a:chOff x="4944" y="1056"/>
            <a:chExt cx="96" cy="222"/>
          </a:xfrm>
        </p:grpSpPr>
        <p:sp>
          <p:nvSpPr>
            <p:cNvPr id="21600" name="Oval 142"/>
            <p:cNvSpPr>
              <a:spLocks noChangeArrowheads="1"/>
            </p:cNvSpPr>
            <p:nvPr/>
          </p:nvSpPr>
          <p:spPr bwMode="auto">
            <a:xfrm>
              <a:off x="4944" y="1056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601" name="Oval 143"/>
            <p:cNvSpPr>
              <a:spLocks noChangeArrowheads="1"/>
            </p:cNvSpPr>
            <p:nvPr/>
          </p:nvSpPr>
          <p:spPr bwMode="auto">
            <a:xfrm>
              <a:off x="4944" y="118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</p:grpSp>
      <p:sp>
        <p:nvSpPr>
          <p:cNvPr id="21602" name="Oval 144"/>
          <p:cNvSpPr>
            <a:spLocks noChangeArrowheads="1"/>
          </p:cNvSpPr>
          <p:nvPr/>
        </p:nvSpPr>
        <p:spPr bwMode="auto">
          <a:xfrm>
            <a:off x="7162800" y="223837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603" name="Oval 145"/>
          <p:cNvSpPr>
            <a:spLocks noChangeArrowheads="1"/>
          </p:cNvSpPr>
          <p:nvPr/>
        </p:nvSpPr>
        <p:spPr bwMode="auto">
          <a:xfrm>
            <a:off x="7572375" y="223837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604" name="Oval 146"/>
          <p:cNvSpPr>
            <a:spLocks noChangeArrowheads="1"/>
          </p:cNvSpPr>
          <p:nvPr/>
        </p:nvSpPr>
        <p:spPr bwMode="auto">
          <a:xfrm>
            <a:off x="7724775" y="2424113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605" name="Oval 147"/>
          <p:cNvSpPr>
            <a:spLocks noChangeArrowheads="1"/>
          </p:cNvSpPr>
          <p:nvPr/>
        </p:nvSpPr>
        <p:spPr bwMode="auto">
          <a:xfrm>
            <a:off x="7862888" y="2619375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sp>
        <p:nvSpPr>
          <p:cNvPr id="21606" name="Oval 148"/>
          <p:cNvSpPr>
            <a:spLocks noChangeArrowheads="1"/>
          </p:cNvSpPr>
          <p:nvPr/>
        </p:nvSpPr>
        <p:spPr bwMode="auto">
          <a:xfrm>
            <a:off x="7343775" y="4110038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2400">
              <a:latin typeface=".VnTime" pitchFamily="34" charset="0"/>
            </a:endParaRPr>
          </a:p>
        </p:txBody>
      </p:sp>
      <p:grpSp>
        <p:nvGrpSpPr>
          <p:cNvPr id="22" name="Group 156"/>
          <p:cNvGrpSpPr>
            <a:grpSpLocks/>
          </p:cNvGrpSpPr>
          <p:nvPr/>
        </p:nvGrpSpPr>
        <p:grpSpPr bwMode="auto">
          <a:xfrm>
            <a:off x="3719513" y="4143375"/>
            <a:ext cx="657225" cy="533400"/>
            <a:chOff x="3705" y="1152"/>
            <a:chExt cx="414" cy="336"/>
          </a:xfrm>
        </p:grpSpPr>
        <p:sp>
          <p:nvSpPr>
            <p:cNvPr id="21608" name="Oval 157"/>
            <p:cNvSpPr>
              <a:spLocks noChangeArrowheads="1"/>
            </p:cNvSpPr>
            <p:nvPr/>
          </p:nvSpPr>
          <p:spPr bwMode="auto">
            <a:xfrm>
              <a:off x="3705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609" name="Oval 158"/>
            <p:cNvSpPr>
              <a:spLocks noChangeArrowheads="1"/>
            </p:cNvSpPr>
            <p:nvPr/>
          </p:nvSpPr>
          <p:spPr bwMode="auto">
            <a:xfrm>
              <a:off x="3705" y="139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610" name="Oval 159"/>
            <p:cNvSpPr>
              <a:spLocks noChangeArrowheads="1"/>
            </p:cNvSpPr>
            <p:nvPr/>
          </p:nvSpPr>
          <p:spPr bwMode="auto">
            <a:xfrm>
              <a:off x="3861" y="127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611" name="Oval 160"/>
            <p:cNvSpPr>
              <a:spLocks noChangeArrowheads="1"/>
            </p:cNvSpPr>
            <p:nvPr/>
          </p:nvSpPr>
          <p:spPr bwMode="auto">
            <a:xfrm>
              <a:off x="4023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612" name="Oval 161"/>
            <p:cNvSpPr>
              <a:spLocks noChangeArrowheads="1"/>
            </p:cNvSpPr>
            <p:nvPr/>
          </p:nvSpPr>
          <p:spPr bwMode="auto">
            <a:xfrm>
              <a:off x="4014" y="139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</p:grpSp>
      <p:grpSp>
        <p:nvGrpSpPr>
          <p:cNvPr id="23" name="Group 162"/>
          <p:cNvGrpSpPr>
            <a:grpSpLocks/>
          </p:cNvGrpSpPr>
          <p:nvPr/>
        </p:nvGrpSpPr>
        <p:grpSpPr bwMode="auto">
          <a:xfrm>
            <a:off x="4633913" y="4157663"/>
            <a:ext cx="657225" cy="533400"/>
            <a:chOff x="3705" y="1152"/>
            <a:chExt cx="414" cy="336"/>
          </a:xfrm>
        </p:grpSpPr>
        <p:sp>
          <p:nvSpPr>
            <p:cNvPr id="21614" name="Oval 163"/>
            <p:cNvSpPr>
              <a:spLocks noChangeArrowheads="1"/>
            </p:cNvSpPr>
            <p:nvPr/>
          </p:nvSpPr>
          <p:spPr bwMode="auto">
            <a:xfrm>
              <a:off x="3705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615" name="Oval 164"/>
            <p:cNvSpPr>
              <a:spLocks noChangeArrowheads="1"/>
            </p:cNvSpPr>
            <p:nvPr/>
          </p:nvSpPr>
          <p:spPr bwMode="auto">
            <a:xfrm>
              <a:off x="3705" y="139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616" name="Oval 165"/>
            <p:cNvSpPr>
              <a:spLocks noChangeArrowheads="1"/>
            </p:cNvSpPr>
            <p:nvPr/>
          </p:nvSpPr>
          <p:spPr bwMode="auto">
            <a:xfrm>
              <a:off x="3861" y="1278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617" name="Oval 166"/>
            <p:cNvSpPr>
              <a:spLocks noChangeArrowheads="1"/>
            </p:cNvSpPr>
            <p:nvPr/>
          </p:nvSpPr>
          <p:spPr bwMode="auto">
            <a:xfrm>
              <a:off x="4023" y="115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  <p:sp>
          <p:nvSpPr>
            <p:cNvPr id="21618" name="Oval 167"/>
            <p:cNvSpPr>
              <a:spLocks noChangeArrowheads="1"/>
            </p:cNvSpPr>
            <p:nvPr/>
          </p:nvSpPr>
          <p:spPr bwMode="auto">
            <a:xfrm>
              <a:off x="4014" y="1392"/>
              <a:ext cx="96" cy="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400">
                <a:latin typeface=".VnTime" pitchFamily="34" charset="0"/>
              </a:endParaRPr>
            </a:p>
          </p:txBody>
        </p:sp>
      </p:grpSp>
      <p:sp>
        <p:nvSpPr>
          <p:cNvPr id="4265" name="Text Box 169"/>
          <p:cNvSpPr txBox="1">
            <a:spLocks noChangeArrowheads="1"/>
          </p:cNvSpPr>
          <p:nvPr/>
        </p:nvSpPr>
        <p:spPr bwMode="auto">
          <a:xfrm>
            <a:off x="1447800" y="3200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4266" name="Text Box 170"/>
          <p:cNvSpPr txBox="1">
            <a:spLocks noChangeArrowheads="1"/>
          </p:cNvSpPr>
          <p:nvPr/>
        </p:nvSpPr>
        <p:spPr bwMode="auto">
          <a:xfrm>
            <a:off x="4191000" y="3200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4267" name="Text Box 171"/>
          <p:cNvSpPr txBox="1">
            <a:spLocks noChangeArrowheads="1"/>
          </p:cNvSpPr>
          <p:nvPr/>
        </p:nvSpPr>
        <p:spPr bwMode="auto">
          <a:xfrm>
            <a:off x="7086600" y="3152775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10</a:t>
            </a:r>
          </a:p>
        </p:txBody>
      </p:sp>
      <p:grpSp>
        <p:nvGrpSpPr>
          <p:cNvPr id="130" name="Group 23"/>
          <p:cNvGrpSpPr>
            <a:grpSpLocks/>
          </p:cNvGrpSpPr>
          <p:nvPr/>
        </p:nvGrpSpPr>
        <p:grpSpPr bwMode="auto">
          <a:xfrm>
            <a:off x="1050925" y="914400"/>
            <a:ext cx="1006475" cy="990600"/>
            <a:chOff x="1143000" y="1600200"/>
            <a:chExt cx="1006475" cy="990600"/>
          </a:xfrm>
        </p:grpSpPr>
        <p:grpSp>
          <p:nvGrpSpPr>
            <p:cNvPr id="131" name="Group 22"/>
            <p:cNvGrpSpPr>
              <a:grpSpLocks/>
            </p:cNvGrpSpPr>
            <p:nvPr/>
          </p:nvGrpSpPr>
          <p:grpSpPr bwMode="auto">
            <a:xfrm>
              <a:off x="1143000" y="1600200"/>
              <a:ext cx="762000" cy="762000"/>
              <a:chOff x="1143000" y="1600200"/>
              <a:chExt cx="762000" cy="762000"/>
            </a:xfrm>
          </p:grpSpPr>
          <p:sp>
            <p:nvSpPr>
              <p:cNvPr id="133" name="Oval 9"/>
              <p:cNvSpPr>
                <a:spLocks noChangeArrowheads="1"/>
              </p:cNvSpPr>
              <p:nvPr/>
            </p:nvSpPr>
            <p:spPr bwMode="auto">
              <a:xfrm>
                <a:off x="1143000" y="16002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800">
                  <a:solidFill>
                    <a:srgbClr val="703D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4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1676400"/>
                <a:ext cx="41275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3200" b="1" dirty="0" smtClean="0">
                    <a:latin typeface="Arial" charset="0"/>
                    <a:cs typeface="Arial" charset="0"/>
                  </a:rPr>
                  <a:t>3</a:t>
                </a:r>
                <a:endParaRPr lang="en-US" sz="3200" b="1" dirty="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32" name="Rectangle 12"/>
            <p:cNvSpPr>
              <a:spLocks noChangeArrowheads="1"/>
            </p:cNvSpPr>
            <p:nvPr/>
          </p:nvSpPr>
          <p:spPr bwMode="auto">
            <a:xfrm rot="-5400000">
              <a:off x="1341438" y="1782762"/>
              <a:ext cx="914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 dirty="0">
                  <a:latin typeface="Arial" charset="0"/>
                  <a:cs typeface="Arial" charset="0"/>
                  <a:sym typeface="Wingdings 2" pitchFamily="18" charset="2"/>
                </a:rPr>
                <a:t></a:t>
              </a:r>
              <a:r>
                <a:rPr lang="en-US" sz="4000" dirty="0">
                  <a:latin typeface="Arial" charset="0"/>
                  <a:cs typeface="Arial" charset="0"/>
                </a:rPr>
                <a:t> </a:t>
              </a:r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1981200" y="10668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 Box 169"/>
          <p:cNvSpPr txBox="1">
            <a:spLocks noChangeArrowheads="1"/>
          </p:cNvSpPr>
          <p:nvPr/>
        </p:nvSpPr>
        <p:spPr bwMode="auto">
          <a:xfrm>
            <a:off x="1447800" y="5105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137" name="Text Box 170"/>
          <p:cNvSpPr txBox="1">
            <a:spLocks noChangeArrowheads="1"/>
          </p:cNvSpPr>
          <p:nvPr/>
        </p:nvSpPr>
        <p:spPr bwMode="auto">
          <a:xfrm>
            <a:off x="4191000" y="5105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10</a:t>
            </a:r>
          </a:p>
        </p:txBody>
      </p:sp>
      <p:sp>
        <p:nvSpPr>
          <p:cNvPr id="138" name="Text Box 170"/>
          <p:cNvSpPr txBox="1">
            <a:spLocks noChangeArrowheads="1"/>
          </p:cNvSpPr>
          <p:nvPr/>
        </p:nvSpPr>
        <p:spPr bwMode="auto">
          <a:xfrm>
            <a:off x="7010400" y="5029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5" grpId="0"/>
      <p:bldP spid="4266" grpId="0"/>
      <p:bldP spid="4267" grpId="0"/>
      <p:bldP spid="136" grpId="0"/>
      <p:bldP spid="137" grpId="0"/>
      <p:bldP spid="1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60"/>
          <p:cNvGraphicFramePr>
            <a:graphicFrameLocks noGrp="1"/>
          </p:cNvGraphicFramePr>
          <p:nvPr/>
        </p:nvGraphicFramePr>
        <p:xfrm>
          <a:off x="457200" y="3949700"/>
          <a:ext cx="8137525" cy="850900"/>
        </p:xfrm>
        <a:graphic>
          <a:graphicData uri="http://schemas.openxmlformats.org/drawingml/2006/table">
            <a:tbl>
              <a:tblPr/>
              <a:tblGrid>
                <a:gridCol w="863600"/>
                <a:gridCol w="720725"/>
                <a:gridCol w="720725"/>
                <a:gridCol w="666750"/>
                <a:gridCol w="787400"/>
                <a:gridCol w="719138"/>
                <a:gridCol w="720725"/>
                <a:gridCol w="633412"/>
                <a:gridCol w="792163"/>
                <a:gridCol w="720725"/>
                <a:gridCol w="792162"/>
              </a:tblGrid>
              <a:tr h="850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86"/>
          <p:cNvGraphicFramePr>
            <a:graphicFrameLocks noGrp="1"/>
          </p:cNvGraphicFramePr>
          <p:nvPr/>
        </p:nvGraphicFramePr>
        <p:xfrm>
          <a:off x="473075" y="3962400"/>
          <a:ext cx="8137525" cy="850900"/>
        </p:xfrm>
        <a:graphic>
          <a:graphicData uri="http://schemas.openxmlformats.org/drawingml/2006/table">
            <a:tbl>
              <a:tblPr/>
              <a:tblGrid>
                <a:gridCol w="863600"/>
                <a:gridCol w="720725"/>
                <a:gridCol w="720725"/>
                <a:gridCol w="666750"/>
                <a:gridCol w="787400"/>
                <a:gridCol w="719137"/>
                <a:gridCol w="720725"/>
                <a:gridCol w="633413"/>
                <a:gridCol w="792162"/>
                <a:gridCol w="720725"/>
                <a:gridCol w="792163"/>
              </a:tblGrid>
              <a:tr h="850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8"/>
          <p:cNvGraphicFramePr>
            <a:graphicFrameLocks noGrp="1"/>
          </p:cNvGraphicFramePr>
          <p:nvPr>
            <p:ph idx="4294967295"/>
          </p:nvPr>
        </p:nvGraphicFramePr>
        <p:xfrm>
          <a:off x="468313" y="2834640"/>
          <a:ext cx="8229600" cy="822960"/>
        </p:xfrm>
        <a:graphic>
          <a:graphicData uri="http://schemas.openxmlformats.org/drawingml/2006/table">
            <a:tbl>
              <a:tblPr/>
              <a:tblGrid>
                <a:gridCol w="741362"/>
                <a:gridCol w="741363"/>
                <a:gridCol w="741362"/>
                <a:gridCol w="666750"/>
                <a:gridCol w="815975"/>
                <a:gridCol w="815975"/>
                <a:gridCol w="666750"/>
                <a:gridCol w="668338"/>
                <a:gridCol w="741362"/>
                <a:gridCol w="741363"/>
                <a:gridCol w="8890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Group 34"/>
          <p:cNvGraphicFramePr>
            <a:graphicFrameLocks noGrp="1"/>
          </p:cNvGraphicFramePr>
          <p:nvPr/>
        </p:nvGraphicFramePr>
        <p:xfrm>
          <a:off x="468313" y="2834640"/>
          <a:ext cx="8229600" cy="822960"/>
        </p:xfrm>
        <a:graphic>
          <a:graphicData uri="http://schemas.openxmlformats.org/drawingml/2006/table">
            <a:tbl>
              <a:tblPr/>
              <a:tblGrid>
                <a:gridCol w="741362"/>
                <a:gridCol w="741363"/>
                <a:gridCol w="741362"/>
                <a:gridCol w="666750"/>
                <a:gridCol w="815975"/>
                <a:gridCol w="815975"/>
                <a:gridCol w="666750"/>
                <a:gridCol w="668338"/>
                <a:gridCol w="741362"/>
                <a:gridCol w="741363"/>
                <a:gridCol w="889000"/>
              </a:tblGrid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1050925" y="914400"/>
            <a:ext cx="1006475" cy="990600"/>
            <a:chOff x="1143000" y="1600200"/>
            <a:chExt cx="1006475" cy="990600"/>
          </a:xfrm>
        </p:grpSpPr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1143000" y="1600200"/>
              <a:ext cx="762000" cy="762000"/>
              <a:chOff x="1143000" y="1600200"/>
              <a:chExt cx="762000" cy="762000"/>
            </a:xfrm>
          </p:grpSpPr>
          <p:sp>
            <p:nvSpPr>
              <p:cNvPr id="13" name="Oval 9"/>
              <p:cNvSpPr>
                <a:spLocks noChangeArrowheads="1"/>
              </p:cNvSpPr>
              <p:nvPr/>
            </p:nvSpPr>
            <p:spPr bwMode="auto">
              <a:xfrm>
                <a:off x="1143000" y="1600200"/>
                <a:ext cx="762000" cy="76200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vi-VN" sz="1800">
                  <a:solidFill>
                    <a:srgbClr val="703D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1219200" y="1676400"/>
                <a:ext cx="412750" cy="579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3200" b="1" dirty="0">
                    <a:latin typeface="Arial" charset="0"/>
                    <a:cs typeface="Arial" charset="0"/>
                  </a:rPr>
                  <a:t>4</a:t>
                </a:r>
              </a:p>
            </p:txBody>
          </p:sp>
        </p:grp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-5400000">
              <a:off x="1341438" y="1782762"/>
              <a:ext cx="914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4000" dirty="0">
                  <a:latin typeface="Arial" charset="0"/>
                  <a:cs typeface="Arial" charset="0"/>
                  <a:sym typeface="Wingdings 2" pitchFamily="18" charset="2"/>
                </a:rPr>
                <a:t></a:t>
              </a:r>
              <a:r>
                <a:rPr lang="en-US" sz="4000" dirty="0">
                  <a:latin typeface="Arial" charset="0"/>
                  <a:cs typeface="Arial" charset="0"/>
                </a:rPr>
                <a:t>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828800" y="990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ô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trống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60&quot;/&gt;&lt;/object&gt;&lt;object type=&quot;3&quot; unique_id=&quot;10008&quot;&gt;&lt;property id=&quot;20148&quot; value=&quot;5&quot;/&gt;&lt;property id=&quot;20300&quot; value=&quot;Slide 5&quot;/&gt;&lt;property id=&quot;20307&quot; value=&quot;265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7&quot;/&gt;&lt;/object&gt;&lt;object type=&quot;3&quot; unique_id=&quot;10013&quot;&gt;&lt;property id=&quot;20148&quot; value=&quot;5&quot;/&gt;&lt;property id=&quot;20300&quot; value=&quot;Slide 10&quot;/&gt;&lt;property id=&quot;20307&quot; value=&quot;269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70&quot;/&gt;&lt;/object&gt;&lt;object type=&quot;3&quot; unique_id=&quot;10016&quot;&gt;&lt;property id=&quot;20148&quot; value=&quot;5&quot;/&gt;&lt;property id=&quot;20300&quot; value=&quot;Slide 13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165</Words>
  <Application>Microsoft Office PowerPoint</Application>
  <PresentationFormat>On-screen Show (4:3)</PresentationFormat>
  <Paragraphs>102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 Yen</dc:creator>
  <cp:lastModifiedBy>Admin</cp:lastModifiedBy>
  <cp:revision>19</cp:revision>
  <dcterms:created xsi:type="dcterms:W3CDTF">2016-10-10T10:34:48Z</dcterms:created>
  <dcterms:modified xsi:type="dcterms:W3CDTF">2019-09-19T11:12:45Z</dcterms:modified>
</cp:coreProperties>
</file>