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62" r:id="rId4"/>
    <p:sldId id="264" r:id="rId5"/>
    <p:sldId id="258" r:id="rId6"/>
    <p:sldId id="259" r:id="rId7"/>
    <p:sldId id="265" r:id="rId8"/>
    <p:sldId id="270" r:id="rId9"/>
    <p:sldId id="269" r:id="rId10"/>
    <p:sldId id="271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2FEB8-9328-4ECE-85D4-030CAE4AA364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55AB-C87F-48FF-BD01-A538F65C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93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55AB-C87F-48FF-BD01-A538F65CF7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80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</a:rPr>
              <a:t>MÔN TOÁN- </a:t>
            </a:r>
            <a:r>
              <a:rPr lang="en-US" sz="2800" b="1">
                <a:latin typeface="Times New Roman" pitchFamily="18" charset="0"/>
              </a:rPr>
              <a:t>LỚP </a:t>
            </a:r>
            <a:r>
              <a:rPr lang="en-US" sz="2800" b="1" smtClean="0">
                <a:latin typeface="Times New Roman" pitchFamily="18" charset="0"/>
              </a:rPr>
              <a:t>3A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61912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312420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sng" smtClean="0">
                <a:solidFill>
                  <a:srgbClr val="800000"/>
                </a:solidFill>
                <a:latin typeface="Times New Roman" pitchFamily="18" charset="0"/>
              </a:rPr>
              <a:t>Bài 29:</a:t>
            </a:r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 Bài toán giải bằng …(tiếp theo)-Tiết 1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62200" y="3733800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34000" y="3657600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WordArt 11"/>
          <p:cNvSpPr>
            <a:spLocks noChangeArrowheads="1" noChangeShapeType="1" noTextEdit="1"/>
          </p:cNvSpPr>
          <p:nvPr/>
        </p:nvSpPr>
        <p:spPr bwMode="auto">
          <a:xfrm>
            <a:off x="762000" y="1524000"/>
            <a:ext cx="7924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</a:t>
            </a:r>
            <a:r>
              <a:rPr lang="vi-VN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đến</a:t>
            </a:r>
            <a:r>
              <a:rPr lang="vi-VN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dự giờ </a:t>
            </a:r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hội giảng Trường </a:t>
            </a:r>
            <a:r>
              <a:rPr lang="vi-VN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13"/>
          <p:cNvSpPr>
            <a:spLocks noChangeArrowheads="1" noChangeShapeType="1" noTextEdit="1"/>
          </p:cNvSpPr>
          <p:nvPr/>
        </p:nvSpPr>
        <p:spPr bwMode="auto">
          <a:xfrm>
            <a:off x="1143000" y="51054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Trương Thị Kim Loan     </a:t>
            </a:r>
            <a:endParaRPr lang="en-US" sz="36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Tiết 1</a:t>
            </a:r>
            <a:endParaRPr lang="en-US" sz="3200" dirty="0"/>
          </a:p>
        </p:txBody>
      </p:sp>
      <p:pic>
        <p:nvPicPr>
          <p:cNvPr id="5" name="Picture 4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02" y="182880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28956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Tiết học Toán hôm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Trong khi giải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bài toán bằng hai phép tính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 cần lưu ý điều gì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 Bình chọn và chia sẻ với bạn điều vừa học.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15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Xin chân thành cảm ơn quý thầy cô giáo</a:t>
            </a:r>
          </a:p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và các em học sinh!</a:t>
            </a:r>
            <a:endParaRPr lang="en-US" sz="36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762000" y="3124200"/>
            <a:ext cx="79248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Thân ái chào tạm biệt</a:t>
            </a:r>
          </a:p>
        </p:txBody>
      </p:sp>
    </p:spTree>
    <p:extLst>
      <p:ext uri="{BB962C8B-B14F-4D97-AF65-F5344CB8AC3E}">
        <p14:creationId xmlns:p14="http://schemas.microsoft.com/office/powerpoint/2010/main" xmlns="" val="24315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hai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b="1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6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2971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215842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cơ bản: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819400"/>
            <a:ext cx="69930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Giải bài toán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a) Đọc bài toán và tóm tắt của bài toán: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Cành trên có 3 con chim, số chim ở cành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dưới gấp 2 lần số chim ở cành trên. Hỏi ở cả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hai cành có bao nhiêu con chim?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Tóm tắt           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Cành trên :  </a:t>
            </a: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Cành dưới: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55" y="2743200"/>
            <a:ext cx="1738745" cy="109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191000" y="57150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14800" y="57150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868194" y="5714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6096000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15594" y="6095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68194" y="6095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543005" y="6095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038600" y="5943600"/>
            <a:ext cx="304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791994" y="5866606"/>
            <a:ext cx="304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7696200" y="5486400"/>
            <a:ext cx="152400" cy="76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267200" y="518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 con chim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0" y="5562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con chim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133600"/>
            <a:ext cx="65982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Viết số thích hợp vào chỗ chấm: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Số chim ở cành dưới là: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      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(con)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Số chim ở cả hai cành là: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+      =       (con)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Đáp số:       con chim. 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78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43434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43434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0" y="43434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0" y="48006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…..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3505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4267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4267200"/>
            <a:ext cx="4572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57800" y="42672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4724400"/>
            <a:ext cx="533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675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133600"/>
            <a:ext cx="70866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Giải bài toán (viết tiếp vào chỗ chấm trong tóm tắt và bài giải):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Thùng thứ nhất đựng 6 lít nước, thùng thứ hai đựng gấp 3 lần số lít nước ở thùng thứ nhất. Hỏi cả hai thùng đựng bao nhiêu lít nước?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Thùng thứ nhất: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Thùng thứ hai  :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3" y="2133600"/>
            <a:ext cx="1506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4267200" y="49530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67200" y="5410200"/>
            <a:ext cx="396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923903" y="5143103"/>
            <a:ext cx="685800" cy="79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257800" y="51816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781006" y="54094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154194" y="5410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>
            <a:off x="8305800" y="4724400"/>
            <a:ext cx="152400" cy="838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196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….l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58200" y="4872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? l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495800"/>
            <a:ext cx="381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 animBg="1"/>
      <p:bldP spid="38" grpId="0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9255" y="197915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3622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Bài giải: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Thùng thứ hai đựng số lít nước là 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…………………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Cả hai thùng đựng số lít nước là 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…………………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Đáp số: ….l nước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3276600"/>
            <a:ext cx="2590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= 27 (lít)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4114800"/>
            <a:ext cx="2590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+ 27 = 36 (lít)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4572000"/>
            <a:ext cx="533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132582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33600"/>
            <a:ext cx="723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B.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thực hành: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Giải bài toán: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a) Quãng đường từ nhà đến chợ huyện dài 5km, quãng đường từ chợ huyện đến bưu điện tỉnh dài gấp 4 lần quãng đường từ nhà đến chợ huyện (xem sơ đồ). Hỏi quãng đường từ nhà đến bưu điện tỉnh dài bao nhiêu ki-lô-mét?</a:t>
            </a:r>
          </a:p>
        </p:txBody>
      </p:sp>
      <p:pic>
        <p:nvPicPr>
          <p:cNvPr id="7" name="Picture 2" descr="C:\Users\Admin\Desktop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098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914400" y="5791200"/>
            <a:ext cx="762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800100" y="57531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324894" y="5752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847306" y="5752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371306" y="5752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895306" y="5752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419306" y="5752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917812" y="5595582"/>
            <a:ext cx="1528549" cy="177421"/>
          </a:xfrm>
          <a:custGeom>
            <a:avLst/>
            <a:gdLst>
              <a:gd name="connsiteX0" fmla="*/ 0 w 1528549"/>
              <a:gd name="connsiteY0" fmla="*/ 177421 h 177421"/>
              <a:gd name="connsiteX1" fmla="*/ 764275 w 1528549"/>
              <a:gd name="connsiteY1" fmla="*/ 0 h 177421"/>
              <a:gd name="connsiteX2" fmla="*/ 1528549 w 1528549"/>
              <a:gd name="connsiteY2" fmla="*/ 177421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549" h="177421">
                <a:moveTo>
                  <a:pt x="0" y="177421"/>
                </a:moveTo>
                <a:cubicBezTo>
                  <a:pt x="254758" y="88710"/>
                  <a:pt x="509517" y="0"/>
                  <a:pt x="764275" y="0"/>
                </a:cubicBezTo>
                <a:cubicBezTo>
                  <a:pt x="1019033" y="0"/>
                  <a:pt x="1273791" y="88710"/>
                  <a:pt x="1528549" y="177421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17812" y="5786651"/>
            <a:ext cx="7615451" cy="341194"/>
          </a:xfrm>
          <a:custGeom>
            <a:avLst/>
            <a:gdLst>
              <a:gd name="connsiteX0" fmla="*/ 0 w 7615451"/>
              <a:gd name="connsiteY0" fmla="*/ 0 h 341194"/>
              <a:gd name="connsiteX1" fmla="*/ 3916907 w 7615451"/>
              <a:gd name="connsiteY1" fmla="*/ 341194 h 341194"/>
              <a:gd name="connsiteX2" fmla="*/ 7615451 w 7615451"/>
              <a:gd name="connsiteY2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15451" h="341194">
                <a:moveTo>
                  <a:pt x="0" y="0"/>
                </a:moveTo>
                <a:cubicBezTo>
                  <a:pt x="1323832" y="170597"/>
                  <a:pt x="2647665" y="341194"/>
                  <a:pt x="3916907" y="341194"/>
                </a:cubicBezTo>
                <a:cubicBezTo>
                  <a:pt x="5186149" y="341194"/>
                  <a:pt x="6400800" y="170597"/>
                  <a:pt x="7615451" y="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95400" y="5181600"/>
            <a:ext cx="838200" cy="381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 km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60198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Nhà         Chợ huyện                ? km                               Bưu điện tỉnh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  <p:bldP spid="21" grpId="0" animBg="1"/>
      <p:bldP spid="22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38911"/>
            <a:ext cx="8534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Bài toán giải bằng hai phép tính (tiếp theo)  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               Tiết 1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                           Bài giải: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Quãng đường từ chợ huyện đến Bưu điện tỉnh dài 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5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 = 20 (km)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Quãng đường từ nhà đến Bưu điện tỉnh dài 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5 + 20 = 25 (km)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Đáp số: 25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52600" y="886937"/>
            <a:ext cx="7162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 kết quả đúng.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Gấp 4 lên 2 lần rồi cộng với 12 được: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6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777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0125" y="517207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0005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28600" y="24384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57500" y="2805113"/>
            <a:ext cx="5715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56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18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6000" y="5078412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Arial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charset="0"/>
              </a:rPr>
              <a:t>án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: </a:t>
            </a:r>
            <a:r>
              <a:rPr lang="en-US" sz="4000" b="1" smtClean="0">
                <a:solidFill>
                  <a:srgbClr val="FF0000"/>
                </a:solidFill>
                <a:latin typeface="Arial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058" name="Picture 1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86625" y="500062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0" y="0"/>
          <a:ext cx="1828800" cy="2133600"/>
        </p:xfrm>
        <a:graphic>
          <a:graphicData uri="http://schemas.openxmlformats.org/presentationml/2006/ole">
            <p:oleObj spid="_x0000_s1029" name="Photo Editor Photo" r:id="rId7" imgW="1314286" imgH="1171429" progId="">
              <p:embed/>
            </p:oleObj>
          </a:graphicData>
        </a:graphic>
      </p:graphicFrame>
      <p:sp>
        <p:nvSpPr>
          <p:cNvPr id="11" name="Flowchart: Connector 1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19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18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17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14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13</a:t>
            </a:r>
          </a:p>
        </p:txBody>
      </p:sp>
      <p:sp>
        <p:nvSpPr>
          <p:cNvPr id="18" name="Flowchart: Connector 1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4" name="Flowchart: Connector 2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7" name="Flowchart: Connector 2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8" name="Flowchart: Connector 2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3397686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4" grpId="0"/>
      <p:bldP spid="3086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4&quot;/&gt;&lt;/object&gt;&lt;object type=&quot;3&quot; unique_id=&quot;10007&quot;&gt;&lt;property id=&quot;20148&quot; value=&quot;5&quot;/&gt;&lt;property id=&quot;20300&quot; value=&quot;Slide 5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9&quot;/&gt;&lt;property id=&quot;20307&quot; value=&quot;266&quot;/&gt;&lt;/object&gt;&lt;object type=&quot;3&quot; unique_id=&quot;10011&quot;&gt;&lt;property id=&quot;20148&quot; value=&quot;5&quot;/&gt;&lt;property id=&quot;20300&quot; value=&quot;Slide 10&quot;/&gt;&lt;property id=&quot;20307&quot; value=&quot;263&quot;/&gt;&lt;/object&gt;&lt;object type=&quot;3&quot; unique_id=&quot;10205&quot;&gt;&lt;property id=&quot;20148&quot; value=&quot;5&quot;/&gt;&lt;property id=&quot;20300&quot; value=&quot;Slide 8&quot;/&gt;&lt;property id=&quot;20307&quot; value=&quot;269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795</Words>
  <Application>Microsoft Office PowerPoint</Application>
  <PresentationFormat>On-screen Show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Admin</cp:lastModifiedBy>
  <cp:revision>153</cp:revision>
  <dcterms:created xsi:type="dcterms:W3CDTF">2016-11-01T07:09:55Z</dcterms:created>
  <dcterms:modified xsi:type="dcterms:W3CDTF">2019-11-11T09:03:09Z</dcterms:modified>
</cp:coreProperties>
</file>