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3"/>
  </p:notesMasterIdLst>
  <p:sldIdLst>
    <p:sldId id="256" r:id="rId2"/>
    <p:sldId id="257" r:id="rId3"/>
    <p:sldId id="262" r:id="rId4"/>
    <p:sldId id="264" r:id="rId5"/>
    <p:sldId id="258" r:id="rId6"/>
    <p:sldId id="259" r:id="rId7"/>
    <p:sldId id="265" r:id="rId8"/>
    <p:sldId id="270" r:id="rId9"/>
    <p:sldId id="269" r:id="rId10"/>
    <p:sldId id="271" r:id="rId11"/>
    <p:sldId id="263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2FEB8-9328-4ECE-85D4-030CAE4AA364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155AB-C87F-48FF-BD01-A538F65CF7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1937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155AB-C87F-48FF-BD01-A538F65CF70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2809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A2C3A-2D53-4C94-BA2C-070906B57B50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2.gif"/><Relationship Id="rId7" Type="http://schemas.openxmlformats.org/officeDocument/2006/relationships/hyperlink" Target="../../Admin/My%20Documents/Downloads/LT&amp;C.doc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gif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0" y="2590800"/>
            <a:ext cx="502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latin typeface="Times New Roman" pitchFamily="18" charset="0"/>
              </a:rPr>
              <a:t>MÔN TOÁN- </a:t>
            </a:r>
            <a:r>
              <a:rPr lang="en-US" sz="2800" b="1">
                <a:latin typeface="Times New Roman" pitchFamily="18" charset="0"/>
              </a:rPr>
              <a:t>LỚP </a:t>
            </a:r>
            <a:r>
              <a:rPr lang="en-US" sz="2800" b="1" smtClean="0">
                <a:latin typeface="Times New Roman" pitchFamily="18" charset="0"/>
              </a:rPr>
              <a:t>3A</a:t>
            </a:r>
            <a:endParaRPr lang="en-US" sz="2800" b="1">
              <a:solidFill>
                <a:srgbClr val="6600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0" y="61912"/>
            <a:ext cx="9144000" cy="6948488"/>
            <a:chOff x="0" y="0"/>
            <a:chExt cx="5760" cy="4377"/>
          </a:xfrm>
        </p:grpSpPr>
        <p:pic>
          <p:nvPicPr>
            <p:cNvPr id="24" name="Picture 23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458" y="2037"/>
              <a:ext cx="432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24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1996" y="2037"/>
              <a:ext cx="432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25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98"/>
              <a:ext cx="576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26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27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28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944" y="0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29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597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30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944" y="3597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057400" y="488156"/>
            <a:ext cx="5562600" cy="9906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PHÒNG GIÁO DỤC VÀ ĐÀO TẠO ĐẠI LỘC</a:t>
            </a:r>
          </a:p>
          <a:p>
            <a:pPr algn="ctr"/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TRƯỜNG TIỂU HỌC HỨA TẠO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066800" y="3124200"/>
            <a:ext cx="7239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800" b="1" smtClean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2800" b="1" u="sng" smtClean="0">
                <a:solidFill>
                  <a:srgbClr val="800000"/>
                </a:solidFill>
                <a:latin typeface="Times New Roman" pitchFamily="18" charset="0"/>
              </a:rPr>
              <a:t>Bài 29:</a:t>
            </a:r>
            <a:r>
              <a:rPr lang="en-US" sz="2800" b="1" smtClean="0">
                <a:solidFill>
                  <a:srgbClr val="800000"/>
                </a:solidFill>
                <a:latin typeface="Times New Roman" pitchFamily="18" charset="0"/>
              </a:rPr>
              <a:t> Bài toán giải bằng …(tiếp theo)-Tiết 1</a:t>
            </a:r>
            <a:endParaRPr lang="en-US" sz="2800" b="1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2362200" y="3733800"/>
            <a:ext cx="1752600" cy="1033463"/>
            <a:chOff x="4656" y="3216"/>
            <a:chExt cx="1104" cy="651"/>
          </a:xfrm>
        </p:grpSpPr>
        <p:grpSp>
          <p:nvGrpSpPr>
            <p:cNvPr id="20" name="Group 19"/>
            <p:cNvGrpSpPr>
              <a:grpSpLocks/>
            </p:cNvGrpSpPr>
            <p:nvPr/>
          </p:nvGrpSpPr>
          <p:grpSpPr bwMode="auto">
            <a:xfrm>
              <a:off x="4656" y="3216"/>
              <a:ext cx="1104" cy="651"/>
              <a:chOff x="1296" y="3577"/>
              <a:chExt cx="1104" cy="651"/>
            </a:xfrm>
          </p:grpSpPr>
          <p:pic>
            <p:nvPicPr>
              <p:cNvPr id="22" name="Picture 21" descr="!hp8ls2l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6" y="3577"/>
                <a:ext cx="960" cy="6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3" name="Picture 22" descr="!dk8_1la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72" y="3710"/>
                <a:ext cx="528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1" name="Picture 20" descr="ROSE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944" y="3360"/>
              <a:ext cx="33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334000" y="3657600"/>
            <a:ext cx="1752600" cy="1065213"/>
            <a:chOff x="96" y="3553"/>
            <a:chExt cx="1104" cy="671"/>
          </a:xfrm>
        </p:grpSpPr>
        <p:pic>
          <p:nvPicPr>
            <p:cNvPr id="17" name="Picture 16" descr="!hp8ls2l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46" y="3553"/>
              <a:ext cx="954" cy="6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7" descr="!dk8_1la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96" y="3753"/>
              <a:ext cx="480" cy="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8" descr="ROSE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28" y="3661"/>
              <a:ext cx="33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5" name="Picture 14" descr="Book-03-june[1]">
            <a:hlinkClick r:id="rId7"/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810000"/>
            <a:ext cx="97155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WordArt 11"/>
          <p:cNvSpPr>
            <a:spLocks noChangeArrowheads="1" noChangeShapeType="1" noTextEdit="1"/>
          </p:cNvSpPr>
          <p:nvPr/>
        </p:nvSpPr>
        <p:spPr bwMode="auto">
          <a:xfrm>
            <a:off x="762000" y="1524000"/>
            <a:ext cx="79248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Kính chào quý thầy </a:t>
            </a:r>
            <a:r>
              <a:rPr lang="vi-VN" sz="3600" b="1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cô</a:t>
            </a:r>
            <a:r>
              <a:rPr lang="en-US" sz="3600" b="1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đến</a:t>
            </a:r>
            <a:r>
              <a:rPr lang="vi-VN" sz="3600" b="1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dự giờ </a:t>
            </a:r>
            <a:r>
              <a:rPr lang="en-US" sz="3600" b="1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hội giảng Trường </a:t>
            </a:r>
            <a:r>
              <a:rPr lang="vi-VN" sz="3600" b="1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</a:t>
            </a:r>
            <a:endParaRPr lang="en-US" sz="3600" b="1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3" name="WordArt 13"/>
          <p:cNvSpPr>
            <a:spLocks noChangeArrowheads="1" noChangeShapeType="1" noTextEdit="1"/>
          </p:cNvSpPr>
          <p:nvPr/>
        </p:nvSpPr>
        <p:spPr bwMode="auto">
          <a:xfrm>
            <a:off x="1143000" y="5105400"/>
            <a:ext cx="7162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Giáo viên: Trương Thị Kim Loan     </a:t>
            </a:r>
            <a:endParaRPr lang="en-US" sz="3600" b="1" kern="10">
              <a:ln w="9525">
                <a:solidFill>
                  <a:srgbClr val="0033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777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hai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2019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677246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en-US" sz="2800" u="sng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138911"/>
            <a:ext cx="853440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  Bài toán giải bằng hai phép tính (tiếp theo)   </a:t>
            </a:r>
          </a:p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                               Tiết 1</a:t>
            </a:r>
            <a:endParaRPr lang="en-US" sz="3200" dirty="0"/>
          </a:p>
        </p:txBody>
      </p:sp>
      <p:pic>
        <p:nvPicPr>
          <p:cNvPr id="5" name="Picture 4" descr="IMG (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9602" y="1828800"/>
            <a:ext cx="156729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905000" y="2895600"/>
            <a:ext cx="7239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: Tiết học Toán hôm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- Trong khi giải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bài toán bằng hai phép tính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em cần lưu ý điều gì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- Bình chọn và chia sẻ với bạn điều vừa học.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felicitsh71-1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WordArt 8"/>
          <p:cNvSpPr>
            <a:spLocks noChangeArrowheads="1" noChangeShapeType="1" noTextEdit="1"/>
          </p:cNvSpPr>
          <p:nvPr/>
        </p:nvSpPr>
        <p:spPr bwMode="auto">
          <a:xfrm>
            <a:off x="533400" y="381000"/>
            <a:ext cx="81534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i="1" kern="1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Xin chân thành cảm ơn quý thầy cô giáo</a:t>
            </a:r>
          </a:p>
          <a:p>
            <a:pPr algn="ctr"/>
            <a:r>
              <a:rPr lang="vi-VN" sz="3600" b="1" i="1" kern="1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và các em học sinh!</a:t>
            </a:r>
            <a:endParaRPr lang="en-US" sz="3600" b="1" i="1" kern="10">
              <a:ln w="9525">
                <a:solidFill>
                  <a:srgbClr val="00FFFF"/>
                </a:solidFill>
                <a:round/>
                <a:headEnd/>
                <a:tailEnd/>
              </a:ln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4" name="WordArt 5"/>
          <p:cNvSpPr>
            <a:spLocks noChangeArrowheads="1" noChangeShapeType="1" noTextEdit="1"/>
          </p:cNvSpPr>
          <p:nvPr/>
        </p:nvSpPr>
        <p:spPr bwMode="auto">
          <a:xfrm>
            <a:off x="762000" y="3124200"/>
            <a:ext cx="7924800" cy="19812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Thân ái chào tạm biệt</a:t>
            </a:r>
          </a:p>
        </p:txBody>
      </p:sp>
    </p:spTree>
    <p:extLst>
      <p:ext uri="{BB962C8B-B14F-4D97-AF65-F5344CB8AC3E}">
        <p14:creationId xmlns:p14="http://schemas.microsoft.com/office/powerpoint/2010/main" xmlns="" val="2431539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mph" presetSubtype="0" repeatCount="indefinite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hai 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2019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400" b="1" u="sng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b="1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5855" y="1600200"/>
            <a:ext cx="5486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600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80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 descr="IMG (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19400"/>
            <a:ext cx="156729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05000" y="29718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”.</a:t>
            </a: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2363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hai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2019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400" u="sng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b="1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400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5855" y="2158425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B/ </a:t>
            </a:r>
            <a:r>
              <a:rPr lang="en-US" sz="3200" b="1" u="sng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u="sng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u="sng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cơ bản:</a:t>
            </a:r>
            <a:endParaRPr lang="en-US" sz="3200" b="1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2819400"/>
            <a:ext cx="699308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Giải bài toán</a:t>
            </a:r>
          </a:p>
          <a:p>
            <a:pPr marL="514350" indent="-514350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a) Đọc bài toán và tóm tắt của bài toán:</a:t>
            </a:r>
          </a:p>
          <a:p>
            <a:pPr marL="514350" indent="-514350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Cành trên có 3 con chim, số chim ở cành</a:t>
            </a:r>
          </a:p>
          <a:p>
            <a:pPr marL="514350" indent="-514350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dưới gấp 2 lần số chim ở cành trên. Hỏi ở cả</a:t>
            </a:r>
          </a:p>
          <a:p>
            <a:pPr marL="514350" indent="-514350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hai cành có bao nhiêu con chim?</a:t>
            </a:r>
          </a:p>
          <a:p>
            <a:pPr marL="514350" indent="-514350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Tóm tắt           </a:t>
            </a:r>
          </a:p>
          <a:p>
            <a:pPr marL="514350" indent="-514350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Cành trên :  </a:t>
            </a:r>
          </a:p>
          <a:p>
            <a:pPr marL="514350" indent="-514350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Cành dưới: </a:t>
            </a: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055" y="2743200"/>
            <a:ext cx="1738745" cy="1095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4191000" y="5715000"/>
            <a:ext cx="1752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4114800" y="5715000"/>
            <a:ext cx="152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5868194" y="5714206"/>
            <a:ext cx="152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191000" y="6096000"/>
            <a:ext cx="3429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4115594" y="6095206"/>
            <a:ext cx="152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5868194" y="6095206"/>
            <a:ext cx="152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7543005" y="6095206"/>
            <a:ext cx="152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4038600" y="5943600"/>
            <a:ext cx="30480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5791994" y="5866606"/>
            <a:ext cx="30480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ight Brace 21"/>
          <p:cNvSpPr/>
          <p:nvPr/>
        </p:nvSpPr>
        <p:spPr>
          <a:xfrm>
            <a:off x="7696200" y="5486400"/>
            <a:ext cx="152400" cy="762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267200" y="51816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3 con chim</a:t>
            </a:r>
            <a:endParaRPr lang="en-US" sz="2400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772400" y="55626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? con chim</a:t>
            </a:r>
            <a:endParaRPr lang="en-US" sz="2400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04800" y="1138911"/>
            <a:ext cx="853440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Bài toán giải bằng hai phép tính (tiếp theo)   </a:t>
            </a:r>
          </a:p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                                 Tiết 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300211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hai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2019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400" u="sng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b="1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400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57400" y="2133600"/>
            <a:ext cx="659822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Viết số thích hợp vào chỗ chấm:</a:t>
            </a:r>
          </a:p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Bài giải: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    Số chim ở cành dưới là: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x       </a:t>
            </a:r>
            <a:r>
              <a:rPr lang="en-US"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     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(con)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    Số chim ở cả hai cành là: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             +      =       (con)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                    Đáp số:       con chim. </a:t>
            </a:r>
          </a:p>
          <a:p>
            <a:endParaRPr lang="en-US" sz="2800" smtClean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0" y="3505200"/>
            <a:ext cx="533400" cy="381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…..</a:t>
            </a: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72000" y="3505200"/>
            <a:ext cx="533400" cy="381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…..</a:t>
            </a: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57800" y="3505200"/>
            <a:ext cx="533400" cy="381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…..</a:t>
            </a: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810000" y="4343400"/>
            <a:ext cx="533400" cy="381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…..</a:t>
            </a: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572000" y="4343400"/>
            <a:ext cx="533400" cy="381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…..</a:t>
            </a: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334000" y="4343400"/>
            <a:ext cx="533400" cy="381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…..</a:t>
            </a: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096000" y="4800600"/>
            <a:ext cx="533400" cy="381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…..</a:t>
            </a: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733800" y="3505200"/>
            <a:ext cx="533400" cy="381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572000" y="3505200"/>
            <a:ext cx="533400" cy="381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257800" y="3505200"/>
            <a:ext cx="533400" cy="381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733800" y="4267200"/>
            <a:ext cx="533400" cy="381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572000" y="4267200"/>
            <a:ext cx="457200" cy="381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257800" y="4267200"/>
            <a:ext cx="533400" cy="381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096000" y="4724400"/>
            <a:ext cx="533400" cy="381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04800" y="1138911"/>
            <a:ext cx="853440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Bài toán giải bằng hai phép tính (tiếp theo)   </a:t>
            </a:r>
          </a:p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                                 Tiết 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36759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8" grpId="0" animBg="1"/>
      <p:bldP spid="8" grpId="1" animBg="1"/>
      <p:bldP spid="10" grpId="0" animBg="1"/>
      <p:bldP spid="10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hai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2019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2133600"/>
            <a:ext cx="7086600" cy="35394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Giải bài toán (viết tiếp vào chỗ chấm trong tóm tắt và bài giải):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Thùng thứ nhất đựng 6 lít nước, thùng thứ hai đựng gấp 3 lần số lít nước ở thùng thứ nhất. Hỏi cả hai thùng đựng bao nhiêu lít nước?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Tóm tắt: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Thùng thứ nhất:</a:t>
            </a:r>
          </a:p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Thùng thứ hai  :</a:t>
            </a:r>
          </a:p>
        </p:txBody>
      </p:sp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663" y="2133600"/>
            <a:ext cx="150653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4267200" y="4953000"/>
            <a:ext cx="1295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67200" y="5410200"/>
            <a:ext cx="3962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3923903" y="5143103"/>
            <a:ext cx="685800" cy="794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5257800" y="5181600"/>
            <a:ext cx="609600" cy="1588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6781006" y="5409406"/>
            <a:ext cx="152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8154194" y="5410200"/>
            <a:ext cx="152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ight Brace 36"/>
          <p:cNvSpPr/>
          <p:nvPr/>
        </p:nvSpPr>
        <p:spPr>
          <a:xfrm>
            <a:off x="8305800" y="4724400"/>
            <a:ext cx="152400" cy="8382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4419600" y="4419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….l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458200" y="487233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? l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495800" y="4495800"/>
            <a:ext cx="381000" cy="3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rgbClr val="FF0000"/>
                </a:solidFill>
              </a:rPr>
              <a:t>6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04800" y="1138911"/>
            <a:ext cx="853440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Bài toán giải bằng hai phép tính (tiếp theo)   </a:t>
            </a:r>
          </a:p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                                 Tiết 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3986218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7" grpId="0" animBg="1"/>
      <p:bldP spid="38" grpId="0"/>
      <p:bldP spid="39" grpId="0"/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hai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2018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en-US" sz="2800" u="sng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09255" y="1979155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5400" y="2362200"/>
            <a:ext cx="7239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                    Bài giải: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 Thùng thứ hai đựng số lít nước là :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           …………………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 Cả hai thùng đựng số lít nước là :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           …………………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                            Đáp số: ….l nước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52800" y="3276600"/>
            <a:ext cx="2590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24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x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= 27 (lít)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52800" y="4114800"/>
            <a:ext cx="2590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 + 27 = 36 (lít)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19800" y="4572000"/>
            <a:ext cx="533400" cy="381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36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800" y="1132582"/>
            <a:ext cx="853440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Bài toán giải bằng hai phép tính (tiếp theo)   </a:t>
            </a:r>
          </a:p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                                 Tiết 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3986218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hai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2018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677246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en-US" sz="2800" u="sng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2133600"/>
            <a:ext cx="7239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B.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u="sng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thực hành:</a:t>
            </a:r>
            <a:endParaRPr lang="en-US" sz="28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Giải bài toán: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a) Quãng đường từ nhà đến chợ huyện dài 5km, quãng đường từ chợ huyện đến bưu điện tỉnh dài gấp 4 lần quãng đường từ nhà đến chợ huyện (xem sơ đồ). Hỏi quãng đường từ nhà đến bưu điện tỉnh dài bao nhiêu ki-lô-mét?</a:t>
            </a:r>
          </a:p>
        </p:txBody>
      </p:sp>
      <p:pic>
        <p:nvPicPr>
          <p:cNvPr id="7" name="Picture 2" descr="C:\Users\Admin\Desktop\tải xuố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209800"/>
            <a:ext cx="1600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914400" y="5791200"/>
            <a:ext cx="7620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800100" y="57531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2324894" y="5752306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3847306" y="5752306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5371306" y="5752306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6895306" y="5752306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8419306" y="5752306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 19"/>
          <p:cNvSpPr/>
          <p:nvPr/>
        </p:nvSpPr>
        <p:spPr>
          <a:xfrm>
            <a:off x="917812" y="5595582"/>
            <a:ext cx="1528549" cy="177421"/>
          </a:xfrm>
          <a:custGeom>
            <a:avLst/>
            <a:gdLst>
              <a:gd name="connsiteX0" fmla="*/ 0 w 1528549"/>
              <a:gd name="connsiteY0" fmla="*/ 177421 h 177421"/>
              <a:gd name="connsiteX1" fmla="*/ 764275 w 1528549"/>
              <a:gd name="connsiteY1" fmla="*/ 0 h 177421"/>
              <a:gd name="connsiteX2" fmla="*/ 1528549 w 1528549"/>
              <a:gd name="connsiteY2" fmla="*/ 177421 h 177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549" h="177421">
                <a:moveTo>
                  <a:pt x="0" y="177421"/>
                </a:moveTo>
                <a:cubicBezTo>
                  <a:pt x="254758" y="88710"/>
                  <a:pt x="509517" y="0"/>
                  <a:pt x="764275" y="0"/>
                </a:cubicBezTo>
                <a:cubicBezTo>
                  <a:pt x="1019033" y="0"/>
                  <a:pt x="1273791" y="88710"/>
                  <a:pt x="1528549" y="177421"/>
                </a:cubicBez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917812" y="5786651"/>
            <a:ext cx="7615451" cy="341194"/>
          </a:xfrm>
          <a:custGeom>
            <a:avLst/>
            <a:gdLst>
              <a:gd name="connsiteX0" fmla="*/ 0 w 7615451"/>
              <a:gd name="connsiteY0" fmla="*/ 0 h 341194"/>
              <a:gd name="connsiteX1" fmla="*/ 3916907 w 7615451"/>
              <a:gd name="connsiteY1" fmla="*/ 341194 h 341194"/>
              <a:gd name="connsiteX2" fmla="*/ 7615451 w 7615451"/>
              <a:gd name="connsiteY2" fmla="*/ 0 h 341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15451" h="341194">
                <a:moveTo>
                  <a:pt x="0" y="0"/>
                </a:moveTo>
                <a:cubicBezTo>
                  <a:pt x="1323832" y="170597"/>
                  <a:pt x="2647665" y="341194"/>
                  <a:pt x="3916907" y="341194"/>
                </a:cubicBezTo>
                <a:cubicBezTo>
                  <a:pt x="5186149" y="341194"/>
                  <a:pt x="6400800" y="170597"/>
                  <a:pt x="7615451" y="0"/>
                </a:cubicBez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295400" y="5181600"/>
            <a:ext cx="838200" cy="3810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5 km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9600" y="6019800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Nhà         Chợ huyện                ? km                               Bưu điện tỉnh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04800" y="1138911"/>
            <a:ext cx="853440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Bài toán giải bằng hai phép tính (tiếp theo)   </a:t>
            </a:r>
          </a:p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                                 Tiết 1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0" grpId="0" animBg="1"/>
      <p:bldP spid="21" grpId="0" animBg="1"/>
      <p:bldP spid="22" grpId="0" animBg="1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hai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2018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677246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en-US" sz="2800" u="sng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138911"/>
            <a:ext cx="853440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Bài toán giải bằng hai phép tính (tiếp theo)   </a:t>
            </a:r>
          </a:p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                                 Tiết 1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2438400"/>
            <a:ext cx="8001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                                 Bài giải: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Quãng đường từ chợ huyện đến Bưu điện tỉnh dài :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         5 </a:t>
            </a:r>
            <a:r>
              <a:rPr lang="en-US"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x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4 = 20 (km)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Quãng đường từ nhà đến Bưu điện tỉnh dài :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         5 + 20 = 25 (km)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                    Đáp số: 25 km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752600" y="886937"/>
            <a:ext cx="71628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 chơi: 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 kết quả đúng.</a:t>
            </a:r>
          </a:p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 Gấp 4 lên 2 lần rồi cộng với 12 được:</a:t>
            </a: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6" descr="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038600"/>
            <a:ext cx="7778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7" descr="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00125" y="5172075"/>
            <a:ext cx="8572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8" descr="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86750" y="4000500"/>
            <a:ext cx="8572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228600" y="2438400"/>
            <a:ext cx="845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857500" y="2805113"/>
            <a:ext cx="57150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56         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18      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20</a:t>
            </a:r>
            <a:endParaRPr lang="en-US" sz="4000" b="1" dirty="0">
              <a:latin typeface="Arial" charset="0"/>
            </a:endParaRP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2286000" y="5078412"/>
            <a:ext cx="434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dirty="0" err="1">
                <a:solidFill>
                  <a:srgbClr val="FF0000"/>
                </a:solidFill>
                <a:latin typeface="Arial" charset="0"/>
              </a:rPr>
              <a:t>Đáp</a:t>
            </a:r>
            <a:r>
              <a:rPr lang="en-US" sz="40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rial" charset="0"/>
              </a:rPr>
              <a:t>án</a:t>
            </a:r>
            <a:r>
              <a:rPr lang="en-US" sz="4000" b="1">
                <a:solidFill>
                  <a:srgbClr val="FF0000"/>
                </a:solidFill>
                <a:latin typeface="Arial" charset="0"/>
              </a:rPr>
              <a:t>: </a:t>
            </a:r>
            <a:r>
              <a:rPr lang="en-US" sz="4000" b="1" smtClean="0">
                <a:solidFill>
                  <a:srgbClr val="FF0000"/>
                </a:solidFill>
                <a:latin typeface="Arial" charset="0"/>
              </a:rPr>
              <a:t>C</a:t>
            </a:r>
            <a:endParaRPr lang="en-US" sz="4000" b="1" dirty="0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2058" name="Picture 17" descr="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7286625" y="5000625"/>
            <a:ext cx="8572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091" name="Object 19"/>
          <p:cNvGraphicFramePr>
            <a:graphicFrameLocks noChangeAspect="1"/>
          </p:cNvGraphicFramePr>
          <p:nvPr/>
        </p:nvGraphicFramePr>
        <p:xfrm>
          <a:off x="0" y="0"/>
          <a:ext cx="1828800" cy="2133600"/>
        </p:xfrm>
        <a:graphic>
          <a:graphicData uri="http://schemas.openxmlformats.org/presentationml/2006/ole">
            <p:oleObj spid="_x0000_s1029" name="Photo Editor Photo" r:id="rId7" imgW="1314286" imgH="1171429" progId="">
              <p:embed/>
            </p:oleObj>
          </a:graphicData>
        </a:graphic>
      </p:graphicFrame>
      <p:sp>
        <p:nvSpPr>
          <p:cNvPr id="11" name="Flowchart: Connector 10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19</a:t>
            </a:r>
          </a:p>
        </p:txBody>
      </p:sp>
      <p:sp>
        <p:nvSpPr>
          <p:cNvPr id="12" name="Flowchart: Connector 11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18</a:t>
            </a:r>
          </a:p>
        </p:txBody>
      </p:sp>
      <p:sp>
        <p:nvSpPr>
          <p:cNvPr id="13" name="Flowchart: Connector 12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17</a:t>
            </a:r>
          </a:p>
        </p:txBody>
      </p:sp>
      <p:sp>
        <p:nvSpPr>
          <p:cNvPr id="14" name="Flowchart: Connector 13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16</a:t>
            </a:r>
          </a:p>
        </p:txBody>
      </p:sp>
      <p:sp>
        <p:nvSpPr>
          <p:cNvPr id="15" name="Flowchart: Connector 14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15</a:t>
            </a:r>
          </a:p>
        </p:txBody>
      </p:sp>
      <p:sp>
        <p:nvSpPr>
          <p:cNvPr id="16" name="Flowchart: Connector 15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14</a:t>
            </a:r>
          </a:p>
        </p:txBody>
      </p:sp>
      <p:sp>
        <p:nvSpPr>
          <p:cNvPr id="17" name="Flowchart: Connector 16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13</a:t>
            </a:r>
          </a:p>
        </p:txBody>
      </p:sp>
      <p:sp>
        <p:nvSpPr>
          <p:cNvPr id="18" name="Flowchart: Connector 17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12</a:t>
            </a:r>
          </a:p>
        </p:txBody>
      </p:sp>
      <p:sp>
        <p:nvSpPr>
          <p:cNvPr id="19" name="Flowchart: Connector 18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11</a:t>
            </a:r>
          </a:p>
        </p:txBody>
      </p:sp>
      <p:sp>
        <p:nvSpPr>
          <p:cNvPr id="20" name="Flowchart: Connector 19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10</a:t>
            </a:r>
          </a:p>
        </p:txBody>
      </p:sp>
      <p:sp>
        <p:nvSpPr>
          <p:cNvPr id="21" name="Flowchart: Connector 20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9</a:t>
            </a:r>
          </a:p>
        </p:txBody>
      </p:sp>
      <p:sp>
        <p:nvSpPr>
          <p:cNvPr id="22" name="Flowchart: Connector 21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8</a:t>
            </a:r>
          </a:p>
        </p:txBody>
      </p:sp>
      <p:sp>
        <p:nvSpPr>
          <p:cNvPr id="23" name="Flowchart: Connector 22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7</a:t>
            </a:r>
          </a:p>
        </p:txBody>
      </p:sp>
      <p:sp>
        <p:nvSpPr>
          <p:cNvPr id="24" name="Flowchart: Connector 23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6</a:t>
            </a:r>
          </a:p>
        </p:txBody>
      </p:sp>
      <p:sp>
        <p:nvSpPr>
          <p:cNvPr id="25" name="Flowchart: Connector 24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5</a:t>
            </a:r>
          </a:p>
        </p:txBody>
      </p:sp>
      <p:sp>
        <p:nvSpPr>
          <p:cNvPr id="26" name="Flowchart: Connector 25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4</a:t>
            </a:r>
          </a:p>
        </p:txBody>
      </p:sp>
      <p:sp>
        <p:nvSpPr>
          <p:cNvPr id="27" name="Flowchart: Connector 26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3</a:t>
            </a:r>
          </a:p>
        </p:txBody>
      </p:sp>
      <p:sp>
        <p:nvSpPr>
          <p:cNvPr id="28" name="Flowchart: Connector 27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29" name="Flowchart: Connector 28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</a:t>
            </a:r>
          </a:p>
        </p:txBody>
      </p:sp>
      <p:sp>
        <p:nvSpPr>
          <p:cNvPr id="30" name="Flowchart: Connector 29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xmlns="" val="339768681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8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9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9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0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1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1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84" grpId="0"/>
      <p:bldP spid="3086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object type=&quot;3&quot; unique_id=&quot;10004&quot;&gt;&lt;property id=&quot;20148&quot; value=&quot;5&quot;/&gt;&lt;property id=&quot;20300&quot; value=&quot;Slide 2&quot;/&gt;&lt;property id=&quot;20307&quot; value=&quot;257&quot;/&gt;&lt;/object&gt;&lt;object type=&quot;3&quot; unique_id=&quot;10005&quot;&gt;&lt;property id=&quot;20148&quot; value=&quot;5&quot;/&gt;&lt;property id=&quot;20300&quot; value=&quot;Slide 3&quot;/&gt;&lt;property id=&quot;20307&quot; value=&quot;262&quot;/&gt;&lt;/object&gt;&lt;object type=&quot;3&quot; unique_id=&quot;10006&quot;&gt;&lt;property id=&quot;20148&quot; value=&quot;5&quot;/&gt;&lt;property id=&quot;20300&quot; value=&quot;Slide 4&quot;/&gt;&lt;property id=&quot;20307&quot; value=&quot;264&quot;/&gt;&lt;/object&gt;&lt;object type=&quot;3&quot; unique_id=&quot;10007&quot;&gt;&lt;property id=&quot;20148&quot; value=&quot;5&quot;/&gt;&lt;property id=&quot;20300&quot; value=&quot;Slide 5&quot;/&gt;&lt;property id=&quot;20307&quot; value=&quot;258&quot;/&gt;&lt;/object&gt;&lt;object type=&quot;3&quot; unique_id=&quot;10008&quot;&gt;&lt;property id=&quot;20148&quot; value=&quot;5&quot;/&gt;&lt;property id=&quot;20300&quot; value=&quot;Slide 6&quot;/&gt;&lt;property id=&quot;20307&quot; value=&quot;259&quot;/&gt;&lt;/object&gt;&lt;object type=&quot;3&quot; unique_id=&quot;10009&quot;&gt;&lt;property id=&quot;20148&quot; value=&quot;5&quot;/&gt;&lt;property id=&quot;20300&quot; value=&quot;Slide 7&quot;/&gt;&lt;property id=&quot;20307&quot; value=&quot;265&quot;/&gt;&lt;/object&gt;&lt;object type=&quot;3&quot; unique_id=&quot;10010&quot;&gt;&lt;property id=&quot;20148&quot; value=&quot;5&quot;/&gt;&lt;property id=&quot;20300&quot; value=&quot;Slide 9&quot;/&gt;&lt;property id=&quot;20307&quot; value=&quot;266&quot;/&gt;&lt;/object&gt;&lt;object type=&quot;3&quot; unique_id=&quot;10011&quot;&gt;&lt;property id=&quot;20148&quot; value=&quot;5&quot;/&gt;&lt;property id=&quot;20300&quot; value=&quot;Slide 10&quot;/&gt;&lt;property id=&quot;20307&quot; value=&quot;263&quot;/&gt;&lt;/object&gt;&lt;object type=&quot;3&quot; unique_id=&quot;10205&quot;&gt;&lt;property id=&quot;20148&quot; value=&quot;5&quot;/&gt;&lt;property id=&quot;20300&quot; value=&quot;Slide 8&quot;/&gt;&lt;property id=&quot;20307&quot; value=&quot;269&quot;/&gt;&lt;/object&gt;&lt;/object&gt;&lt;object type=&quot;8&quot; unique_id=&quot;1002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1021</TotalTime>
  <Words>795</Words>
  <Application>Microsoft Office PowerPoint</Application>
  <PresentationFormat>On-screen Show (4:3)</PresentationFormat>
  <Paragraphs>134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Photo Editor Photo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VHL</dc:creator>
  <cp:lastModifiedBy>Admin</cp:lastModifiedBy>
  <cp:revision>153</cp:revision>
  <dcterms:created xsi:type="dcterms:W3CDTF">2016-11-01T07:09:55Z</dcterms:created>
  <dcterms:modified xsi:type="dcterms:W3CDTF">2019-11-11T09:03:09Z</dcterms:modified>
</cp:coreProperties>
</file>