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62" r:id="rId4"/>
    <p:sldId id="264" r:id="rId5"/>
    <p:sldId id="258" r:id="rId6"/>
    <p:sldId id="259" r:id="rId7"/>
    <p:sldId id="265" r:id="rId8"/>
    <p:sldId id="269" r:id="rId9"/>
    <p:sldId id="266" r:id="rId10"/>
    <p:sldId id="263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2FEB8-9328-4ECE-85D4-030CAE4AA364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155AB-C87F-48FF-BD01-A538F65CF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1937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155AB-C87F-48FF-BD01-A538F65CF7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280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A2C3A-2D53-4C94-BA2C-070906B57B5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gif"/><Relationship Id="rId7" Type="http://schemas.openxmlformats.org/officeDocument/2006/relationships/hyperlink" Target="../../Admin/My%20Documents/Downloads/LT&amp;C.doc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MÔN: </a:t>
            </a:r>
            <a:r>
              <a:rPr lang="en-US" sz="2800" b="1" smtClean="0">
                <a:latin typeface="Times New Roman" pitchFamily="18" charset="0"/>
              </a:rPr>
              <a:t>TOÁN- </a:t>
            </a:r>
            <a:r>
              <a:rPr lang="en-US" sz="2800" b="1">
                <a:latin typeface="Times New Roman" pitchFamily="18" charset="0"/>
              </a:rPr>
              <a:t>LỚP </a:t>
            </a:r>
            <a:r>
              <a:rPr lang="en-US" sz="2800" b="1" smtClean="0">
                <a:latin typeface="Times New Roman" pitchFamily="18" charset="0"/>
              </a:rPr>
              <a:t>3A</a:t>
            </a:r>
            <a:endParaRPr lang="en-US" sz="2800" b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0" y="61912"/>
            <a:ext cx="9144000" cy="6948488"/>
            <a:chOff x="0" y="0"/>
            <a:chExt cx="5760" cy="4377"/>
          </a:xfrm>
        </p:grpSpPr>
        <p:pic>
          <p:nvPicPr>
            <p:cNvPr id="24" name="Picture 23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37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4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37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5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98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6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8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29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30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057400" y="488156"/>
            <a:ext cx="55626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PHÒNG GIÁO DỤC VÀ ĐÀO TẠO ĐẠI LỘC</a:t>
            </a:r>
          </a:p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TRƯỜNG TIỂU HỌC HỨA TẠO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828800" y="3124200"/>
            <a:ext cx="55764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smtClean="0">
                <a:solidFill>
                  <a:srgbClr val="800000"/>
                </a:solidFill>
                <a:latin typeface="Times New Roman" pitchFamily="18" charset="0"/>
              </a:rPr>
              <a:t>       </a:t>
            </a:r>
            <a:r>
              <a:rPr lang="en-US" sz="2800" b="1" u="sng" smtClean="0">
                <a:solidFill>
                  <a:srgbClr val="800000"/>
                </a:solidFill>
                <a:latin typeface="Times New Roman" pitchFamily="18" charset="0"/>
              </a:rPr>
              <a:t>BÀI</a:t>
            </a:r>
            <a:r>
              <a:rPr lang="en-US" sz="2800" b="1" smtClean="0">
                <a:solidFill>
                  <a:srgbClr val="800000"/>
                </a:solidFill>
                <a:latin typeface="Times New Roman" pitchFamily="18" charset="0"/>
              </a:rPr>
              <a:t>:   TÌM SỐ CHIA (TIẾT </a:t>
            </a: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sz="2800" b="1" smtClean="0">
                <a:solidFill>
                  <a:srgbClr val="800000"/>
                </a:solidFill>
                <a:latin typeface="Times New Roman" pitchFamily="18" charset="0"/>
              </a:rPr>
              <a:t>)</a:t>
            </a:r>
            <a:endParaRPr lang="en-US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362200" y="3733800"/>
            <a:ext cx="1752600" cy="1033463"/>
            <a:chOff x="4656" y="3216"/>
            <a:chExt cx="1104" cy="651"/>
          </a:xfrm>
        </p:grpSpPr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4656" y="3216"/>
              <a:ext cx="1104" cy="651"/>
              <a:chOff x="1296" y="3577"/>
              <a:chExt cx="1104" cy="651"/>
            </a:xfrm>
          </p:grpSpPr>
          <p:pic>
            <p:nvPicPr>
              <p:cNvPr id="22" name="Picture 21" descr="!hp8ls2l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3577"/>
                <a:ext cx="960" cy="6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22" descr="!dk8_1la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2" y="3710"/>
                <a:ext cx="52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1" name="Picture 20" descr="ROSE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944" y="3360"/>
              <a:ext cx="3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334000" y="3657600"/>
            <a:ext cx="1752600" cy="1065213"/>
            <a:chOff x="96" y="3553"/>
            <a:chExt cx="1104" cy="671"/>
          </a:xfrm>
        </p:grpSpPr>
        <p:pic>
          <p:nvPicPr>
            <p:cNvPr id="17" name="Picture 16" descr="!hp8ls2l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46" y="3553"/>
              <a:ext cx="954" cy="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7" descr="!dk8_1la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6" y="3753"/>
              <a:ext cx="480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8" descr="ROSE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8" y="3661"/>
              <a:ext cx="3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14" descr="Book-03-june[1]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10000"/>
            <a:ext cx="9715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WordArt 11"/>
          <p:cNvSpPr>
            <a:spLocks noChangeArrowheads="1" noChangeShapeType="1" noTextEdit="1"/>
          </p:cNvSpPr>
          <p:nvPr/>
        </p:nvSpPr>
        <p:spPr bwMode="auto">
          <a:xfrm>
            <a:off x="762000" y="1524000"/>
            <a:ext cx="7924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chào quý thầy cô dự giờ </a:t>
            </a:r>
            <a:r>
              <a:rPr lang="en-US" sz="36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thăm lớp 3A</a:t>
            </a:r>
            <a:r>
              <a:rPr lang="vi-VN" sz="36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endParaRPr lang="en-US" sz="36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3" name="WordArt 13"/>
          <p:cNvSpPr>
            <a:spLocks noChangeArrowheads="1" noChangeShapeType="1" noTextEdit="1"/>
          </p:cNvSpPr>
          <p:nvPr/>
        </p:nvSpPr>
        <p:spPr bwMode="auto">
          <a:xfrm>
            <a:off x="1143000" y="5105400"/>
            <a:ext cx="716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 viên: Trương Thị Kim Loan     </a:t>
            </a:r>
            <a:endParaRPr lang="en-US" sz="3600" b="1" kern="1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777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elicitsh71-1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WordArt 8"/>
          <p:cNvSpPr>
            <a:spLocks noChangeArrowheads="1" noChangeShapeType="1" noTextEdit="1"/>
          </p:cNvSpPr>
          <p:nvPr/>
        </p:nvSpPr>
        <p:spPr bwMode="auto">
          <a:xfrm>
            <a:off x="533400" y="381000"/>
            <a:ext cx="81534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Xin chân thành cảm ơn quý thầy cô giáo</a:t>
            </a:r>
          </a:p>
          <a:p>
            <a:pPr algn="ctr"/>
            <a:r>
              <a:rPr lang="vi-VN" sz="3600" b="1" i="1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và các em học sinh!</a:t>
            </a:r>
            <a:endParaRPr lang="en-US" sz="3600" b="1" i="1" kern="10">
              <a:ln w="9525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762000" y="3124200"/>
            <a:ext cx="7924800" cy="19812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Thân ái chào tạm biệt</a:t>
            </a:r>
          </a:p>
        </p:txBody>
      </p:sp>
    </p:spTree>
    <p:extLst>
      <p:ext uri="{BB962C8B-B14F-4D97-AF65-F5344CB8AC3E}">
        <p14:creationId xmlns="" xmlns:p14="http://schemas.microsoft.com/office/powerpoint/2010/main" val="243153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mph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sáu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b="1" u="sng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600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u="sng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IMG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02" y="2123420"/>
            <a:ext cx="156729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2322585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236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sáu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u="sng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4282" y="1138911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u="sng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2)   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6002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sz="3200" b="1" u="sng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u="sng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u="sng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u="sng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u="sng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0918" y="2417151"/>
            <a:ext cx="69930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?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a) 12 : X = 6                      b) 25 : X = 5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X = … : …                         X = … : …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X = …                                X = …</a:t>
            </a:r>
          </a:p>
        </p:txBody>
      </p:sp>
      <p:pic>
        <p:nvPicPr>
          <p:cNvPr id="16" name="Picture 15" descr="IMG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02" y="2123420"/>
            <a:ext cx="156729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733800" y="32766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12     6                                       25     5</a:t>
            </a:r>
          </a:p>
          <a:p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2                                                5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211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sáu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u="sng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4282" y="1091625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u="sng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2)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400" y="2133600"/>
            <a:ext cx="65982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?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a) 28 : X = 4                        b) X </a:t>
            </a:r>
            <a:r>
              <a:rPr lang="en-US" sz="2000" smtClean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  <a:sym typeface="Wingdings 2" pitchFamily="18" charset="2"/>
              </a:rPr>
              <a:t>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7  = 70</a:t>
            </a:r>
          </a:p>
          <a:p>
            <a:endParaRPr lang="en-US" sz="2800" smtClean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  <a:p>
            <a:endParaRPr lang="en-US" sz="2800" smtClean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c) 42 : X = 6                        d) 80 – X = 30</a:t>
            </a:r>
          </a:p>
        </p:txBody>
      </p:sp>
      <p:pic>
        <p:nvPicPr>
          <p:cNvPr id="1026" name="Picture 2" descr="C:\Users\Admin\Desktop\tải xuố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2057400"/>
            <a:ext cx="1600200" cy="23241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05000" y="3048000"/>
            <a:ext cx="7239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= 28 : 4                            X  = 70 : 7</a:t>
            </a:r>
          </a:p>
          <a:p>
            <a:r>
              <a:rPr lang="en-US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X = 7                                   X  = 10</a:t>
            </a:r>
          </a:p>
          <a:p>
            <a:endParaRPr lang="en-US" sz="28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X = 42 : 6                             X = 80 – 30</a:t>
            </a:r>
          </a:p>
          <a:p>
            <a:r>
              <a:rPr lang="en-US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X = 7                                    X = 50</a:t>
            </a:r>
            <a:endParaRPr lang="en-US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759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sáu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1981200"/>
            <a:ext cx="4953000" cy="181588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23        46      77  7         93  3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  <a:sym typeface="Wingdings 2" pitchFamily="18" charset="2"/>
              </a:rPr>
              <a:t>                             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     5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   4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1015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b="1" u="sng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22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2)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Admin\Desktop\tải xuố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1600200" cy="17526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5400000">
            <a:off x="4343400" y="28956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48200" y="28956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791994" y="2895600"/>
            <a:ext cx="7612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72200" y="28194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81200" y="3581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115      184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14800" y="2819400"/>
            <a:ext cx="289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11       </a:t>
            </a:r>
            <a:r>
              <a:rPr lang="en-US" sz="28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31</a:t>
            </a:r>
          </a:p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07             03</a:t>
            </a:r>
          </a:p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0               0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14800" y="2819400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07  11       03  31</a:t>
            </a:r>
          </a:p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0               0   </a:t>
            </a:r>
          </a:p>
        </p:txBody>
      </p:sp>
    </p:spTree>
    <p:extLst>
      <p:ext uri="{BB962C8B-B14F-4D97-AF65-F5344CB8AC3E}">
        <p14:creationId xmlns="" xmlns:p14="http://schemas.microsoft.com/office/powerpoint/2010/main" val="398621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/>
      <p:bldP spid="22" grpId="0"/>
      <p:bldP spid="22" grpId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sáu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01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tháng 11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800" u="sng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4866" y="1138911"/>
            <a:ext cx="7226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u="sng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2)</a:t>
            </a:r>
            <a:endParaRPr lang="en-US" sz="3200"/>
          </a:p>
        </p:txBody>
      </p:sp>
      <p:sp>
        <p:nvSpPr>
          <p:cNvPr id="3" name="TextBox 2"/>
          <p:cNvSpPr txBox="1"/>
          <p:nvPr/>
        </p:nvSpPr>
        <p:spPr>
          <a:xfrm>
            <a:off x="1309255" y="1979155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96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, số sách còn lại bằng    số sách đã có. Hỏi trong tủ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lại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5" y="1723686"/>
            <a:ext cx="1738745" cy="109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61655" y="4343400"/>
            <a:ext cx="75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3200" u="sng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sng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u="sng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96 : 3 = 32 (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200" u="sng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32 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70"/>
          <p:cNvSpPr txBox="1">
            <a:spLocks noChangeArrowheads="1"/>
          </p:cNvSpPr>
          <p:nvPr/>
        </p:nvSpPr>
        <p:spPr bwMode="auto">
          <a:xfrm>
            <a:off x="7162800" y="2819400"/>
            <a:ext cx="2857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smtClean="0">
                <a:latin typeface="Times New Roman" pitchFamily="18" charset="0"/>
              </a:rPr>
              <a:t>13</a:t>
            </a:r>
            <a:endParaRPr lang="en-US" sz="2800" b="1">
              <a:latin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8" idx="1"/>
            <a:endCxn id="8" idx="3"/>
          </p:cNvCxnSpPr>
          <p:nvPr/>
        </p:nvCxnSpPr>
        <p:spPr>
          <a:xfrm rot="10800000" flipH="1">
            <a:off x="7162800" y="3296454"/>
            <a:ext cx="285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621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sáu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677246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800" u="sng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4866" y="1138911"/>
            <a:ext cx="7226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chia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2)</a:t>
            </a:r>
            <a:endParaRPr lang="en-US" sz="3200" dirty="0"/>
          </a:p>
        </p:txBody>
      </p:sp>
      <p:pic>
        <p:nvPicPr>
          <p:cNvPr id="5" name="Picture 4" descr="IMG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02" y="1676400"/>
            <a:ext cx="156729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0" y="2895600"/>
            <a:ext cx="7239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học Toán hôm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?).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981200" y="381000"/>
            <a:ext cx="7162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?</a:t>
            </a:r>
          </a:p>
        </p:txBody>
      </p:sp>
      <p:pic>
        <p:nvPicPr>
          <p:cNvPr id="2052" name="Picture 6" descr="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7778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00125" y="5172075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4000500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228600" y="2438400"/>
            <a:ext cx="845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857500" y="2805113"/>
            <a:ext cx="5715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 con          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      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 con</a:t>
            </a:r>
            <a:endParaRPr lang="en-US" sz="4000" b="1" dirty="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286000" y="5078412"/>
            <a:ext cx="434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err="1">
                <a:solidFill>
                  <a:srgbClr val="0000CC"/>
                </a:solidFill>
                <a:latin typeface="Arial" charset="0"/>
              </a:rPr>
              <a:t>Đáp</a:t>
            </a:r>
            <a:r>
              <a:rPr lang="en-US" sz="40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Arial" charset="0"/>
              </a:rPr>
              <a:t>án</a:t>
            </a:r>
            <a:r>
              <a:rPr lang="en-US" sz="4000" b="1" dirty="0">
                <a:solidFill>
                  <a:srgbClr val="0000CC"/>
                </a:solidFill>
                <a:latin typeface="Arial" charset="0"/>
              </a:rPr>
              <a:t>: B</a:t>
            </a:r>
          </a:p>
        </p:txBody>
      </p:sp>
      <p:pic>
        <p:nvPicPr>
          <p:cNvPr id="2058" name="Picture 17" descr="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286625" y="5000625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0" y="0"/>
          <a:ext cx="1828800" cy="2133600"/>
        </p:xfrm>
        <a:graphic>
          <a:graphicData uri="http://schemas.openxmlformats.org/presentationml/2006/ole">
            <p:oleObj spid="_x0000_s1029" name="Photo Editor Photo" r:id="rId7" imgW="1314286" imgH="1171429" progId="">
              <p:embed/>
            </p:oleObj>
          </a:graphicData>
        </a:graphic>
      </p:graphicFrame>
      <p:sp>
        <p:nvSpPr>
          <p:cNvPr id="11" name="Flowchart: Connector 10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19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18</a:t>
            </a:r>
          </a:p>
        </p:txBody>
      </p:sp>
      <p:sp>
        <p:nvSpPr>
          <p:cNvPr id="13" name="Flowchart: Connector 12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17</a:t>
            </a:r>
          </a:p>
        </p:txBody>
      </p:sp>
      <p:sp>
        <p:nvSpPr>
          <p:cNvPr id="14" name="Flowchart: Connector 13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16</a:t>
            </a:r>
          </a:p>
        </p:txBody>
      </p:sp>
      <p:sp>
        <p:nvSpPr>
          <p:cNvPr id="15" name="Flowchart: Connector 14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15</a:t>
            </a:r>
          </a:p>
        </p:txBody>
      </p:sp>
      <p:sp>
        <p:nvSpPr>
          <p:cNvPr id="16" name="Flowchart: Connector 15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14</a:t>
            </a:r>
          </a:p>
        </p:txBody>
      </p:sp>
      <p:sp>
        <p:nvSpPr>
          <p:cNvPr id="17" name="Flowchart: Connector 16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13</a:t>
            </a:r>
          </a:p>
        </p:txBody>
      </p:sp>
      <p:sp>
        <p:nvSpPr>
          <p:cNvPr id="18" name="Flowchart: Connector 17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19" name="Flowchart: Connector 18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11</a:t>
            </a:r>
          </a:p>
        </p:txBody>
      </p:sp>
      <p:sp>
        <p:nvSpPr>
          <p:cNvPr id="20" name="Flowchart: Connector 19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21" name="Flowchart: Connector 20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22" name="Flowchart: Connector 21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23" name="Flowchart: Connector 22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24" name="Flowchart: Connector 23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25" name="Flowchart: Connector 24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26" name="Flowchart: Connector 25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27" name="Flowchart: Connector 26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28" name="Flowchart: Connector 27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9" name="Flowchart: Connector 28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0" name="Flowchart: Connector 29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0</a:t>
            </a:r>
          </a:p>
        </p:txBody>
      </p:sp>
    </p:spTree>
    <p:extLst>
      <p:ext uri="{BB962C8B-B14F-4D97-AF65-F5344CB8AC3E}">
        <p14:creationId xmlns="" xmlns:p14="http://schemas.microsoft.com/office/powerpoint/2010/main" val="33976868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84" grpId="0"/>
      <p:bldP spid="3086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sáu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677246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800" u="sng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4866" y="1138911"/>
            <a:ext cx="7226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u="sng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2)</a:t>
            </a:r>
            <a:endParaRPr lang="en-US" sz="3200"/>
          </a:p>
        </p:txBody>
      </p:sp>
      <p:pic>
        <p:nvPicPr>
          <p:cNvPr id="1026" name="Picture 2" descr="C:\Users\Admin\Desktop\423.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81200"/>
            <a:ext cx="1295400" cy="1676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57400" y="1981200"/>
            <a:ext cx="739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u="sng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C. Hoạt động ứng dụng:</a:t>
            </a:r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Về nhà trả lời 2 câu hỏi SHDH Toán 1A/70</a:t>
            </a:r>
          </a:p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Tổng kết tiết học – Bình chọn Cá nhân – Nhóm học tốt.</a:t>
            </a:r>
          </a:p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Chia sẻ với người thân điều em vừa học.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62&quot;/&gt;&lt;/object&gt;&lt;object type=&quot;3&quot; unique_id=&quot;10006&quot;&gt;&lt;property id=&quot;20148&quot; value=&quot;5&quot;/&gt;&lt;property id=&quot;20300&quot; value=&quot;Slide 4&quot;/&gt;&lt;property id=&quot;20307&quot; value=&quot;264&quot;/&gt;&lt;/object&gt;&lt;object type=&quot;3&quot; unique_id=&quot;10007&quot;&gt;&lt;property id=&quot;20148&quot; value=&quot;5&quot;/&gt;&lt;property id=&quot;20300&quot; value=&quot;Slide 5&quot;/&gt;&lt;property id=&quot;20307&quot; value=&quot;258&quot;/&gt;&lt;/object&gt;&lt;object type=&quot;3&quot; unique_id=&quot;10008&quot;&gt;&lt;property id=&quot;20148&quot; value=&quot;5&quot;/&gt;&lt;property id=&quot;20300&quot; value=&quot;Slide 6&quot;/&gt;&lt;property id=&quot;20307&quot; value=&quot;259&quot;/&gt;&lt;/object&gt;&lt;object type=&quot;3&quot; unique_id=&quot;10009&quot;&gt;&lt;property id=&quot;20148&quot; value=&quot;5&quot;/&gt;&lt;property id=&quot;20300&quot; value=&quot;Slide 7&quot;/&gt;&lt;property id=&quot;20307&quot; value=&quot;265&quot;/&gt;&lt;/object&gt;&lt;object type=&quot;3&quot; unique_id=&quot;10010&quot;&gt;&lt;property id=&quot;20148&quot; value=&quot;5&quot;/&gt;&lt;property id=&quot;20300&quot; value=&quot;Slide 9&quot;/&gt;&lt;property id=&quot;20307&quot; value=&quot;266&quot;/&gt;&lt;/object&gt;&lt;object type=&quot;3&quot; unique_id=&quot;10011&quot;&gt;&lt;property id=&quot;20148&quot; value=&quot;5&quot;/&gt;&lt;property id=&quot;20300&quot; value=&quot;Slide 10&quot;/&gt;&lt;property id=&quot;20307&quot; value=&quot;263&quot;/&gt;&lt;/object&gt;&lt;object type=&quot;3&quot; unique_id=&quot;10205&quot;&gt;&lt;property id=&quot;20148&quot; value=&quot;5&quot;/&gt;&lt;property id=&quot;20300&quot; value=&quot;Slide 8&quot;/&gt;&lt;property id=&quot;20307&quot; value=&quot;269&quot;/&gt;&lt;/object&gt;&lt;/object&gt;&lt;object type=&quot;8&quot; unique_id=&quot;1002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632</Words>
  <Application>Microsoft Office PowerPoint</Application>
  <PresentationFormat>On-screen Show (4:3)</PresentationFormat>
  <Paragraphs>100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Photo Editor Photo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VHL</dc:creator>
  <cp:lastModifiedBy>Admin</cp:lastModifiedBy>
  <cp:revision>110</cp:revision>
  <dcterms:created xsi:type="dcterms:W3CDTF">2016-11-01T07:09:55Z</dcterms:created>
  <dcterms:modified xsi:type="dcterms:W3CDTF">2019-11-11T08:59:01Z</dcterms:modified>
</cp:coreProperties>
</file>