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62" r:id="rId4"/>
    <p:sldId id="264" r:id="rId5"/>
    <p:sldId id="258" r:id="rId6"/>
    <p:sldId id="259" r:id="rId7"/>
    <p:sldId id="265" r:id="rId8"/>
    <p:sldId id="269" r:id="rId9"/>
    <p:sldId id="266" r:id="rId10"/>
    <p:sldId id="263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2FEB8-9328-4ECE-85D4-030CAE4AA36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155AB-C87F-48FF-BD01-A538F65CF7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193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155AB-C87F-48FF-BD01-A538F65CF7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280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gif"/><Relationship Id="rId7" Type="http://schemas.openxmlformats.org/officeDocument/2006/relationships/hyperlink" Target="../../Admin/My%20Documents/Downloads/LT&amp;C.do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gif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5908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</a:t>
            </a:r>
            <a:r>
              <a:rPr lang="en-US" sz="2800" b="1" smtClean="0">
                <a:latin typeface="Times New Roman" pitchFamily="18" charset="0"/>
              </a:rPr>
              <a:t>TOÁN- </a:t>
            </a:r>
            <a:r>
              <a:rPr lang="en-US" sz="2800" b="1">
                <a:latin typeface="Times New Roman" pitchFamily="18" charset="0"/>
              </a:rPr>
              <a:t>LỚP </a:t>
            </a:r>
            <a:r>
              <a:rPr lang="en-US" sz="2800" b="1" smtClean="0">
                <a:latin typeface="Times New Roman" pitchFamily="18" charset="0"/>
              </a:rPr>
              <a:t>3A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0" y="61912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28800" y="3124200"/>
            <a:ext cx="55764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       </a:t>
            </a:r>
            <a:r>
              <a:rPr lang="en-US" sz="2800" b="1" u="sng" smtClean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:   TÌM SỐ CHIA (TIẾT </a:t>
            </a: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)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362200" y="3733800"/>
            <a:ext cx="1752600" cy="1033463"/>
            <a:chOff x="4656" y="3216"/>
            <a:chExt cx="1104" cy="651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2" name="Picture 21" descr="!hp8ls2l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!dk8_1la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" name="Picture 20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334000" y="3657600"/>
            <a:ext cx="1752600" cy="1065213"/>
            <a:chOff x="96" y="3553"/>
            <a:chExt cx="1104" cy="671"/>
          </a:xfrm>
        </p:grpSpPr>
        <p:pic>
          <p:nvPicPr>
            <p:cNvPr id="17" name="Picture 16" descr="!hp8ls2l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 descr="!dk8_1la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4" descr="Book-03-june[1]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10000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WordArt 11"/>
          <p:cNvSpPr>
            <a:spLocks noChangeArrowheads="1" noChangeShapeType="1" noTextEdit="1"/>
          </p:cNvSpPr>
          <p:nvPr/>
        </p:nvSpPr>
        <p:spPr bwMode="auto">
          <a:xfrm>
            <a:off x="762000" y="1524000"/>
            <a:ext cx="7924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chào quý thầy cô dự giờ </a:t>
            </a:r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thăm lớp 3A</a:t>
            </a:r>
            <a:r>
              <a:rPr lang="vi-VN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3" name="WordArt 13"/>
          <p:cNvSpPr>
            <a:spLocks noChangeArrowheads="1" noChangeShapeType="1" noTextEdit="1"/>
          </p:cNvSpPr>
          <p:nvPr/>
        </p:nvSpPr>
        <p:spPr bwMode="auto">
          <a:xfrm>
            <a:off x="1143000" y="5105400"/>
            <a:ext cx="716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 Trương Thị Kim Loan     </a:t>
            </a:r>
            <a:endParaRPr lang="en-US" sz="3600" b="1" kern="1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elicitsh71-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rdArt 8"/>
          <p:cNvSpPr>
            <a:spLocks noChangeArrowheads="1" noChangeShapeType="1" noTextEdit="1"/>
          </p:cNvSpPr>
          <p:nvPr/>
        </p:nvSpPr>
        <p:spPr bwMode="auto">
          <a:xfrm>
            <a:off x="533400" y="381000"/>
            <a:ext cx="8153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Xin chân thành cảm ơn quý thầy cô giáo</a:t>
            </a:r>
          </a:p>
          <a:p>
            <a:pPr algn="ctr"/>
            <a:r>
              <a:rPr lang="vi-VN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và các em học sinh!</a:t>
            </a:r>
            <a:endParaRPr lang="en-US" sz="3600" b="1" i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762000" y="3124200"/>
            <a:ext cx="7924800" cy="19812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Thân ái chào tạm biệt</a:t>
            </a:r>
          </a:p>
        </p:txBody>
      </p:sp>
    </p:spTree>
    <p:extLst>
      <p:ext uri="{BB962C8B-B14F-4D97-AF65-F5344CB8AC3E}">
        <p14:creationId xmlns="" xmlns:p14="http://schemas.microsoft.com/office/powerpoint/2010/main" val="243153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mph" presetSubtype="0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sáu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b="1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2322585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sáu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2)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200" b="1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0918" y="2417151"/>
            <a:ext cx="69930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?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a) 12 : X = 6                      b) 25 : X = 5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X = … : …                         X = … : …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X = …                                X = …</a:t>
            </a:r>
          </a:p>
        </p:txBody>
      </p:sp>
      <p:pic>
        <p:nvPicPr>
          <p:cNvPr id="16" name="Picture 15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33800" y="32766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12     6                                       25     5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2                                                5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211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sáu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091625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2133600"/>
            <a:ext cx="65982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?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a) 28 : X = 4                        b) X </a:t>
            </a: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  <a:sym typeface="Wingdings 2" pitchFamily="18" charset="2"/>
              </a:rPr>
              <a:t>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7  = 70</a:t>
            </a:r>
          </a:p>
          <a:p>
            <a:endParaRPr lang="en-US" sz="2800" smtClean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endParaRPr lang="en-US" sz="2800" smtClean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c) 42 : X = 6                        d) 80 – X = 30</a:t>
            </a:r>
          </a:p>
        </p:txBody>
      </p:sp>
      <p:pic>
        <p:nvPicPr>
          <p:cNvPr id="1026" name="Picture 2" descr="C:\Users\Admin\Desktop\tải xuố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2057400"/>
            <a:ext cx="1600200" cy="23241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05000" y="3048000"/>
            <a:ext cx="7239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= 28 : 4                            X  = 70 : 7</a:t>
            </a:r>
          </a:p>
          <a:p>
            <a:r>
              <a:rPr 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X = 7                                   X  = 10</a:t>
            </a:r>
          </a:p>
          <a:p>
            <a:endParaRPr lang="en-US" sz="280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X = 42 : 6                             X = 80 – 30</a:t>
            </a:r>
          </a:p>
          <a:p>
            <a:r>
              <a:rPr 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X = 7                                    X = 50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75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sáu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1981200"/>
            <a:ext cx="4953000" cy="181588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23        46      77  7         93  3</a:t>
            </a:r>
          </a:p>
          <a:p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  <a:sym typeface="Wingdings 2" pitchFamily="18" charset="2"/>
              </a:rPr>
              <a:t>                            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     5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   4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1015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22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n\Desktop\tải xuố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1600200" cy="17526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 rot="5400000">
            <a:off x="4343400" y="2895600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482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791994" y="2895600"/>
            <a:ext cx="76120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72200" y="28194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81200" y="3581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115      184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14800" y="2819400"/>
            <a:ext cx="289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11       </a:t>
            </a:r>
            <a:r>
              <a:rPr lang="en-US" sz="28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31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07             03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0               0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2819400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07  11       03  31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0               0   </a:t>
            </a:r>
          </a:p>
        </p:txBody>
      </p:sp>
    </p:spTree>
    <p:extLst>
      <p:ext uri="{BB962C8B-B14F-4D97-AF65-F5344CB8AC3E}">
        <p14:creationId xmlns=""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/>
      <p:bldP spid="22" grpId="0"/>
      <p:bldP spid="22" grpId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sáu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01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tháng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6" y="1138911"/>
            <a:ext cx="7226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/>
          </a:p>
        </p:txBody>
      </p:sp>
      <p:sp>
        <p:nvSpPr>
          <p:cNvPr id="3" name="TextBox 2"/>
          <p:cNvSpPr txBox="1"/>
          <p:nvPr/>
        </p:nvSpPr>
        <p:spPr>
          <a:xfrm>
            <a:off x="1309255" y="1979155"/>
            <a:ext cx="75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96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, số sách còn lại bằng    số sách đã có. Hỏi trong tủ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lại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5" y="1723686"/>
            <a:ext cx="1738745" cy="109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61655" y="4343400"/>
            <a:ext cx="754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200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96 : 3 = 32 (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32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70"/>
          <p:cNvSpPr txBox="1">
            <a:spLocks noChangeArrowheads="1"/>
          </p:cNvSpPr>
          <p:nvPr/>
        </p:nvSpPr>
        <p:spPr bwMode="auto">
          <a:xfrm>
            <a:off x="7162800" y="2819400"/>
            <a:ext cx="285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smtClean="0">
                <a:latin typeface="Times New Roman" pitchFamily="18" charset="0"/>
              </a:rPr>
              <a:t>13</a:t>
            </a:r>
            <a:endParaRPr lang="en-US" sz="2800" b="1">
              <a:latin typeface="Times New Roman" pitchFamily="18" charset="0"/>
            </a:endParaRPr>
          </a:p>
        </p:txBody>
      </p:sp>
      <p:cxnSp>
        <p:nvCxnSpPr>
          <p:cNvPr id="10" name="Straight Connector 9"/>
          <p:cNvCxnSpPr>
            <a:stCxn id="8" idx="1"/>
            <a:endCxn id="8" idx="3"/>
          </p:cNvCxnSpPr>
          <p:nvPr/>
        </p:nvCxnSpPr>
        <p:spPr>
          <a:xfrm rot="10800000" flipH="1">
            <a:off x="7162800" y="3296454"/>
            <a:ext cx="285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sáu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4866" y="1138911"/>
            <a:ext cx="7226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chia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dirty="0"/>
          </a:p>
        </p:txBody>
      </p:sp>
      <p:pic>
        <p:nvPicPr>
          <p:cNvPr id="5" name="Picture 4" descr="IMG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167640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5000" y="2895600"/>
            <a:ext cx="7239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học Toán hôm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?).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981200" y="381000"/>
            <a:ext cx="7162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?</a:t>
            </a:r>
          </a:p>
        </p:txBody>
      </p:sp>
      <p:pic>
        <p:nvPicPr>
          <p:cNvPr id="2052" name="Picture 6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7778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00125" y="5172075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40005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28600" y="2438400"/>
            <a:ext cx="845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857500" y="2805113"/>
            <a:ext cx="5715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con         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     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con</a:t>
            </a:r>
            <a:endParaRPr lang="en-US" sz="4000" b="1" dirty="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286000" y="5078412"/>
            <a:ext cx="434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0000CC"/>
                </a:solidFill>
                <a:latin typeface="Arial" charset="0"/>
              </a:rPr>
              <a:t>Đáp</a:t>
            </a:r>
            <a:r>
              <a:rPr lang="en-US" sz="40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Arial" charset="0"/>
              </a:rPr>
              <a:t>án</a:t>
            </a:r>
            <a:r>
              <a:rPr lang="en-US" sz="4000" b="1" dirty="0">
                <a:solidFill>
                  <a:srgbClr val="0000CC"/>
                </a:solidFill>
                <a:latin typeface="Arial" charset="0"/>
              </a:rPr>
              <a:t>: B</a:t>
            </a:r>
          </a:p>
        </p:txBody>
      </p:sp>
      <p:pic>
        <p:nvPicPr>
          <p:cNvPr id="2058" name="Picture 17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86625" y="5000625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0" y="0"/>
          <a:ext cx="1828800" cy="2133600"/>
        </p:xfrm>
        <a:graphic>
          <a:graphicData uri="http://schemas.openxmlformats.org/presentationml/2006/ole">
            <p:oleObj spid="_x0000_s1029" name="Photo Editor Photo" r:id="rId7" imgW="1314286" imgH="1171429" progId="">
              <p:embed/>
            </p:oleObj>
          </a:graphicData>
        </a:graphic>
      </p:graphicFrame>
      <p:sp>
        <p:nvSpPr>
          <p:cNvPr id="11" name="Flowchart: Connector 10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19</a:t>
            </a:r>
          </a:p>
        </p:txBody>
      </p:sp>
      <p:sp>
        <p:nvSpPr>
          <p:cNvPr id="12" name="Flowchart: Connector 11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18</a:t>
            </a:r>
          </a:p>
        </p:txBody>
      </p:sp>
      <p:sp>
        <p:nvSpPr>
          <p:cNvPr id="13" name="Flowchart: Connector 12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17</a:t>
            </a:r>
          </a:p>
        </p:txBody>
      </p:sp>
      <p:sp>
        <p:nvSpPr>
          <p:cNvPr id="14" name="Flowchart: Connector 13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15</a:t>
            </a:r>
          </a:p>
        </p:txBody>
      </p:sp>
      <p:sp>
        <p:nvSpPr>
          <p:cNvPr id="16" name="Flowchart: Connector 15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14</a:t>
            </a:r>
          </a:p>
        </p:txBody>
      </p:sp>
      <p:sp>
        <p:nvSpPr>
          <p:cNvPr id="17" name="Flowchart: Connector 16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13</a:t>
            </a:r>
          </a:p>
        </p:txBody>
      </p:sp>
      <p:sp>
        <p:nvSpPr>
          <p:cNvPr id="18" name="Flowchart: Connector 17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9" name="Flowchart: Connector 18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11</a:t>
            </a:r>
          </a:p>
        </p:txBody>
      </p:sp>
      <p:sp>
        <p:nvSpPr>
          <p:cNvPr id="20" name="Flowchart: Connector 19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21" name="Flowchart: Connector 20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22" name="Flowchart: Connector 21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23" name="Flowchart: Connector 22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24" name="Flowchart: Connector 23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25" name="Flowchart: Connector 24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26" name="Flowchart: Connector 25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27" name="Flowchart: Connector 26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8" name="Flowchart: Connector 27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9" name="Flowchart: Connector 28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0" name="Flowchart: Connector 29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0</a:t>
            </a:r>
          </a:p>
        </p:txBody>
      </p:sp>
    </p:spTree>
    <p:extLst>
      <p:ext uri="{BB962C8B-B14F-4D97-AF65-F5344CB8AC3E}">
        <p14:creationId xmlns="" xmlns:p14="http://schemas.microsoft.com/office/powerpoint/2010/main" val="33976868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84" grpId="0"/>
      <p:bldP spid="3086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sáu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4866" y="1138911"/>
            <a:ext cx="7226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/>
          </a:p>
        </p:txBody>
      </p:sp>
      <p:pic>
        <p:nvPicPr>
          <p:cNvPr id="1026" name="Picture 2" descr="C:\Users\Admin\Desktop\423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81200"/>
            <a:ext cx="1295400" cy="1676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57400" y="1981200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C. Hoạt động ứng dụng: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Về nhà trả lời 2 câu hỏi SHDH Toán 1A/70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Tổng kết tiết học – Bình chọn Cá nhân – Nhóm học tốt.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Chia sẻ với người thân điều em vừa học.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4&quot;/&gt;&lt;/object&gt;&lt;object type=&quot;3&quot; unique_id=&quot;10007&quot;&gt;&lt;property id=&quot;20148&quot; value=&quot;5&quot;/&gt;&lt;property id=&quot;20300&quot; value=&quot;Slide 5&quot;/&gt;&lt;property id=&quot;20307&quot; value=&quot;258&quot;/&gt;&lt;/object&gt;&lt;object type=&quot;3&quot; unique_id=&quot;10008&quot;&gt;&lt;property id=&quot;20148&quot; value=&quot;5&quot;/&gt;&lt;property id=&quot;20300&quot; value=&quot;Slide 6&quot;/&gt;&lt;property id=&quot;20307&quot; value=&quot;259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9&quot;/&gt;&lt;property id=&quot;20307&quot; value=&quot;266&quot;/&gt;&lt;/object&gt;&lt;object type=&quot;3&quot; unique_id=&quot;10011&quot;&gt;&lt;property id=&quot;20148&quot; value=&quot;5&quot;/&gt;&lt;property id=&quot;20300&quot; value=&quot;Slide 10&quot;/&gt;&lt;property id=&quot;20307&quot; value=&quot;263&quot;/&gt;&lt;/object&gt;&lt;object type=&quot;3&quot; unique_id=&quot;10205&quot;&gt;&lt;property id=&quot;20148&quot; value=&quot;5&quot;/&gt;&lt;property id=&quot;20300&quot; value=&quot;Slide 8&quot;/&gt;&lt;property id=&quot;20307&quot; value=&quot;269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632</Words>
  <Application>Microsoft Office PowerPoint</Application>
  <PresentationFormat>On-screen Show (4:3)</PresentationFormat>
  <Paragraphs>100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Photo Editor Photo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Admin</cp:lastModifiedBy>
  <cp:revision>110</cp:revision>
  <dcterms:created xsi:type="dcterms:W3CDTF">2016-11-01T07:09:55Z</dcterms:created>
  <dcterms:modified xsi:type="dcterms:W3CDTF">2019-11-11T08:59:01Z</dcterms:modified>
</cp:coreProperties>
</file>