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8" r:id="rId2"/>
    <p:sldId id="277" r:id="rId3"/>
    <p:sldId id="286" r:id="rId4"/>
    <p:sldId id="283" r:id="rId5"/>
    <p:sldId id="260" r:id="rId6"/>
    <p:sldId id="280" r:id="rId7"/>
    <p:sldId id="262" r:id="rId8"/>
    <p:sldId id="263" r:id="rId9"/>
    <p:sldId id="266" r:id="rId10"/>
    <p:sldId id="264" r:id="rId11"/>
    <p:sldId id="271" r:id="rId12"/>
    <p:sldId id="272" r:id="rId13"/>
    <p:sldId id="274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13" autoAdjust="0"/>
    <p:restoredTop sz="94660"/>
  </p:normalViewPr>
  <p:slideViewPr>
    <p:cSldViewPr>
      <p:cViewPr>
        <p:scale>
          <a:sx n="75" d="100"/>
          <a:sy n="75" d="100"/>
        </p:scale>
        <p:origin x="-1428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4CEF6-B4B9-4FBF-8B3E-7A5F7A6DB0A1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FB0CE-C7A1-49CB-8EA7-F599B9A130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53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BBF945-FE66-42E3-A603-564C63FAC5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62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295E6C-4196-41E6-971C-2A8911A0830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5257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3124200" y="2743200"/>
            <a:ext cx="289560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73"/>
              </a:avLst>
            </a:prstTxWarp>
          </a:bodyPr>
          <a:lstStyle/>
          <a:p>
            <a:pPr algn="ctr"/>
            <a:r>
              <a:rPr lang="en-US" sz="3600" kern="10" dirty="0">
                <a:ln w="38100" cap="rnd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MÔN</a:t>
            </a:r>
          </a:p>
        </p:txBody>
      </p: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838200" y="6248400"/>
            <a:ext cx="7620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 </a:t>
            </a:r>
            <a:r>
              <a:rPr lang="en-US" sz="2000" b="1" i="1" kern="10" dirty="0" err="1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000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</a:t>
            </a:r>
            <a:r>
              <a:rPr lang="en-US" sz="2000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Quang</a:t>
            </a:r>
            <a:endParaRPr lang="en-US" sz="2000" b="1" i="1" kern="10" dirty="0">
              <a:ln w="12700" cap="rnd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105400"/>
            <a:ext cx="3352800" cy="1098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</a:rPr>
              <a:t>Lớp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5</a:t>
            </a:r>
            <a:r>
              <a:rPr lang="en-US" sz="6600" dirty="0" smtClean="0"/>
              <a:t>             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xmlns="" val="2792229811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nimBg="1"/>
      <p:bldP spid="1946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245051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699" y="1851636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" y="35052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0"/>
            <a:ext cx="913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 descr="C:\Users\Nguyen Dang\Pictures\Saved Pictures\14559981_181306935656867_352328385754995578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0997"/>
            <a:ext cx="4267200" cy="214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guyen Dang\Pictures\Saved Pictures\14543671_342276572788303_6552801511679654389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17141"/>
            <a:ext cx="4648200" cy="21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guyen Dang\Pictures\Saved Pictures\14556719_1737258916537246_7891172458020098696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" y="3117272"/>
            <a:ext cx="3283527" cy="37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guyen Dang\Pictures\Saved Pictures\14542563_342277546121539_2014771356660312707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17272"/>
            <a:ext cx="3047999" cy="37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guyen Dang\Pictures\Saved Pictures\14608742_342277179454909_6435166201319620202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117272"/>
            <a:ext cx="2819401" cy="38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74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Dang\Pictures\Saved Pictures\14682155_342276872788273_422768469635806248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927"/>
            <a:ext cx="4509655" cy="34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guyen Dang\Pictures\Saved Pictures\14753674_343131759369451_341528398527054060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655" y="0"/>
            <a:ext cx="46343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guyen Dang\Pictures\Saved Pictures\14731369_574313649424044_353423788969255608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654" y="3429000"/>
            <a:ext cx="46343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Nguyen Dang\Pictures\Saved Pictures\14666162_574313679424041_1498453664212626231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6709"/>
            <a:ext cx="4509656" cy="33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74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Dang\Pictures\Saved Pictures\14520316_1737258933203911_77290308803079420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guyen Dang\Pictures\Saved Pictures\14500222_1677523315898022_120214380303960770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1" y="0"/>
            <a:ext cx="45339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guyen Dang\Pictures\22519230_837495476431827_797403689524560798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0" y="2985655"/>
            <a:ext cx="302029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guyen Dang\Pictures\22491883_2178377215722602_587045927072472153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2667000" cy="38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guyen Dang\Pictures\22539991_1689199341091276_8151524944917369740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176157" cy="38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8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52578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Dặn dò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" y="2819400"/>
            <a:ext cx="8382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Cất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giữ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cẩn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thận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giờ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sau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làm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</a:rPr>
              <a:t>tiếp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  <a:p>
            <a:pPr marL="342900" indent="-342900"/>
            <a:r>
              <a:rPr lang="en-US" sz="4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4000" dirty="0">
              <a:solidFill>
                <a:srgbClr val="6C2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6622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304800"/>
            <a:ext cx="71166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99413"/>
            <a:ext cx="81534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88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1393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-14288" y="918028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Trong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tranh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cã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nh÷ng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mµu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 g×? 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33425" y="6243935"/>
            <a:ext cx="6581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CC3300"/>
                </a:solidFill>
                <a:latin typeface=".VnArial" pitchFamily="34" charset="0"/>
              </a:rPr>
              <a:t>Da 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cam; Lam; </a:t>
            </a:r>
            <a:r>
              <a:rPr lang="en-US" sz="2400" b="1" dirty="0" err="1">
                <a:solidFill>
                  <a:srgbClr val="CC3300"/>
                </a:solidFill>
                <a:latin typeface=".VnArial" pitchFamily="34" charset="0"/>
              </a:rPr>
              <a:t>Vµng</a:t>
            </a:r>
            <a:r>
              <a:rPr lang="en-US" sz="2400" b="1" dirty="0">
                <a:solidFill>
                  <a:srgbClr val="CC3300"/>
                </a:solidFill>
                <a:latin typeface=".VnArial" pitchFamily="34" charset="0"/>
              </a:rPr>
              <a:t>; Tr¾ng; §en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752600" y="457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tx2"/>
                </a:solidFill>
                <a:latin typeface=".VnArial" pitchFamily="34" charset="0"/>
              </a:rPr>
              <a:t>Quan</a:t>
            </a:r>
            <a:r>
              <a:rPr lang="en-US" sz="2400" b="1" dirty="0">
                <a:solidFill>
                  <a:schemeClr val="tx2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.VnArial" pitchFamily="34" charset="0"/>
              </a:rPr>
              <a:t>s¸t</a:t>
            </a:r>
            <a:r>
              <a:rPr lang="en-US" sz="2400" b="1" dirty="0">
                <a:solidFill>
                  <a:schemeClr val="tx2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.VnArial" pitchFamily="34" charset="0"/>
              </a:rPr>
              <a:t>nhanh</a:t>
            </a:r>
            <a:endParaRPr lang="en-US" sz="2400" b="1" dirty="0">
              <a:solidFill>
                <a:schemeClr val="tx2"/>
              </a:solidFill>
              <a:latin typeface=".VnArial" pitchFamily="34" charset="0"/>
            </a:endParaRPr>
          </a:p>
        </p:txBody>
      </p:sp>
      <p:pic>
        <p:nvPicPr>
          <p:cNvPr id="73730" name="Picture 2" descr="3039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95735"/>
            <a:ext cx="571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47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9144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huật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962400"/>
            <a:ext cx="8382000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4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4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6:Vẽ </a:t>
            </a:r>
            <a:r>
              <a:rPr lang="en-US" sz="344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theo</a:t>
            </a:r>
            <a:r>
              <a:rPr lang="en-US" sz="34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44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endParaRPr lang="en-US" sz="34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7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75403" y="2399071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lam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93874" y="3627697"/>
            <a:ext cx="3575053" cy="669214"/>
            <a:chOff x="5293874" y="3627697"/>
            <a:chExt cx="3575053" cy="66921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878327" y="3629157"/>
              <a:ext cx="990600" cy="66775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539424" y="3629158"/>
              <a:ext cx="978476" cy="6677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293874" y="3627697"/>
              <a:ext cx="978476" cy="6677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5011" y="1802195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438400"/>
            <a:ext cx="40521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 	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lam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6849" y="798609"/>
            <a:ext cx="7682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		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a Lieu\Downloads\IMG_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3352800"/>
            <a:ext cx="434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5410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9" t="12666" r="28546" b="29947"/>
          <a:stretch>
            <a:fillRect/>
          </a:stretch>
        </p:blipFill>
        <p:spPr bwMode="auto">
          <a:xfrm>
            <a:off x="5580862" y="4704229"/>
            <a:ext cx="2895600" cy="1977557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97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4821474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3600" y="990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4821474"/>
            <a:ext cx="428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56524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302" y="1399309"/>
            <a:ext cx="5881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0" y="1878504"/>
            <a:ext cx="3318136" cy="2966315"/>
            <a:chOff x="5334000" y="1878504"/>
            <a:chExt cx="3318136" cy="2966315"/>
          </a:xfrm>
        </p:grpSpPr>
        <p:pic>
          <p:nvPicPr>
            <p:cNvPr id="2" name="Picture 2" descr="C:\Users\Ha Lieu\Desktop\Untitl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878504"/>
              <a:ext cx="3318136" cy="243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271840" y="4383154"/>
              <a:ext cx="1632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2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6687" y="1878504"/>
            <a:ext cx="3475714" cy="2966315"/>
            <a:chOff x="486687" y="1878504"/>
            <a:chExt cx="3475714" cy="2966315"/>
          </a:xfrm>
        </p:grpSpPr>
        <p:sp>
          <p:nvSpPr>
            <p:cNvPr id="11" name="TextBox 10"/>
            <p:cNvSpPr txBox="1"/>
            <p:nvPr/>
          </p:nvSpPr>
          <p:spPr>
            <a:xfrm>
              <a:off x="1392989" y="4383154"/>
              <a:ext cx="1632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87" y="1878504"/>
              <a:ext cx="3475714" cy="2436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021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1371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911" y="1956635"/>
            <a:ext cx="85349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762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120" y="1202436"/>
            <a:ext cx="899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1.Vẽ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341209"/>
            <a:ext cx="4483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938" y="2970223"/>
            <a:ext cx="876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3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193" y="1742420"/>
            <a:ext cx="7449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595" y="1054387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ve theo nhac-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83659" y="2686982"/>
            <a:ext cx="731569" cy="726142"/>
          </a:xfrm>
          <a:prstGeom prst="rect">
            <a:avLst/>
          </a:prstGeom>
        </p:spPr>
      </p:pic>
      <p:pic>
        <p:nvPicPr>
          <p:cNvPr id="2050" name="Picture 2" descr="Káº¿t quáº£ hÃ¬nh áº£nh cho váº½ theo nháº¡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244" y="3733800"/>
            <a:ext cx="4267200" cy="28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váº½ theo nháº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8276" y="3810000"/>
            <a:ext cx="4064724" cy="27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83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1016</TotalTime>
  <Words>545</Words>
  <Application>Microsoft Office PowerPoint</Application>
  <PresentationFormat>On-screen Show (4:3)</PresentationFormat>
  <Paragraphs>59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82</cp:revision>
  <dcterms:created xsi:type="dcterms:W3CDTF">2017-11-05T01:32:56Z</dcterms:created>
  <dcterms:modified xsi:type="dcterms:W3CDTF">2019-11-15T03:43:21Z</dcterms:modified>
</cp:coreProperties>
</file>