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3" r:id="rId4"/>
    <p:sldId id="265" r:id="rId5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98" y="-96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4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4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6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0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3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6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7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6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6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3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9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A21CB-F00D-461B-A776-0C03CBBDB11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16527-B50D-43C5-9BD1-4E9FDEB1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3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13" Type="http://schemas.openxmlformats.org/officeDocument/2006/relationships/image" Target="../media/image8.gif"/><Relationship Id="rId3" Type="http://schemas.openxmlformats.org/officeDocument/2006/relationships/audio" Target="../media/audio2.wav"/><Relationship Id="rId7" Type="http://schemas.openxmlformats.org/officeDocument/2006/relationships/image" Target="../media/image12.png"/><Relationship Id="rId12" Type="http://schemas.openxmlformats.org/officeDocument/2006/relationships/image" Target="../media/image1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11" Type="http://schemas.openxmlformats.org/officeDocument/2006/relationships/image" Target="../media/image16.gif"/><Relationship Id="rId5" Type="http://schemas.openxmlformats.org/officeDocument/2006/relationships/image" Target="../media/image10.gif"/><Relationship Id="rId10" Type="http://schemas.openxmlformats.org/officeDocument/2006/relationships/image" Target="../media/image15.gif"/><Relationship Id="rId4" Type="http://schemas.openxmlformats.org/officeDocument/2006/relationships/image" Target="../media/image9.png"/><Relationship Id="rId9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CRNRC40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415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" descr="CRNRC4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75" y="11113"/>
            <a:ext cx="2249488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9" descr="CRNRC4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3425" y="6826250"/>
            <a:ext cx="24669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0" descr="CRNRC40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78688"/>
            <a:ext cx="2193925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Bauernba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8" y="7680325"/>
            <a:ext cx="82899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Gach chan 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803525" y="1820863"/>
            <a:ext cx="938847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WordArt 11"/>
          <p:cNvSpPr>
            <a:spLocks noChangeArrowheads="1" noChangeShapeType="1" noTextEdit="1"/>
          </p:cNvSpPr>
          <p:nvPr/>
        </p:nvSpPr>
        <p:spPr bwMode="auto">
          <a:xfrm>
            <a:off x="2803525" y="365125"/>
            <a:ext cx="8901113" cy="14636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 CÔ VỀ DỰ GIỜ</a:t>
            </a:r>
          </a:p>
        </p:txBody>
      </p:sp>
      <p:pic>
        <p:nvPicPr>
          <p:cNvPr id="2057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AutoShape 13"/>
          <p:cNvSpPr>
            <a:spLocks noChangeArrowheads="1"/>
          </p:cNvSpPr>
          <p:nvPr/>
        </p:nvSpPr>
        <p:spPr bwMode="auto">
          <a:xfrm>
            <a:off x="4511675" y="2011363"/>
            <a:ext cx="5851525" cy="1281112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 defTabSz="1306513"/>
            <a:r>
              <a:rPr lang="en-US" sz="5100" b="1"/>
              <a:t>LỚP 1C</a:t>
            </a:r>
          </a:p>
        </p:txBody>
      </p:sp>
      <p:pic>
        <p:nvPicPr>
          <p:cNvPr id="2059" name="Picture 15" descr="j0178293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0525" y="0"/>
            <a:ext cx="2809875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1981200" y="3475038"/>
            <a:ext cx="10972800" cy="3475037"/>
          </a:xfrm>
          <a:prstGeom prst="flowChartInternalStora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 defTabSz="1306513">
              <a:defRPr/>
            </a:pPr>
            <a:r>
              <a:rPr lang="en-US" sz="4600" b="1" smtClean="0">
                <a:latin typeface="Times New Roman" pitchFamily="18" charset="0"/>
                <a:cs typeface="Times New Roman" pitchFamily="18" charset="0"/>
              </a:rPr>
              <a:t>Vần /inh/, ich/</a:t>
            </a:r>
            <a:r>
              <a:rPr lang="en-US" sz="4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tiết 1)</a:t>
            </a:r>
          </a:p>
          <a:p>
            <a:pPr algn="ctr" defTabSz="1306513">
              <a:defRPr/>
            </a:pPr>
            <a:endParaRPr lang="en-US" sz="4600" b="1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306513">
              <a:defRPr/>
            </a:pPr>
            <a:r>
              <a:rPr lang="en-US" sz="46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4600" b="1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6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Nguyễn Thị Hồng Loan</a:t>
            </a:r>
          </a:p>
        </p:txBody>
      </p:sp>
    </p:spTree>
    <p:extLst>
      <p:ext uri="{BB962C8B-B14F-4D97-AF65-F5344CB8AC3E}">
        <p14:creationId xmlns:p14="http://schemas.microsoft.com/office/powerpoint/2010/main" val="41913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854075" y="76200"/>
            <a:ext cx="134112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69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 </a:t>
            </a: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69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 12 năm </a:t>
            </a:r>
            <a:r>
              <a:rPr lang="en-US" sz="69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69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838200" y="1181100"/>
            <a:ext cx="44958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 Việt:</a:t>
            </a: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5181600" y="1181100"/>
            <a:ext cx="19812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6858000" y="1216025"/>
            <a:ext cx="24384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/inh</a:t>
            </a:r>
            <a:r>
              <a:rPr lang="en-US" sz="69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8686800" y="1235075"/>
            <a:ext cx="25908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9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/ich</a:t>
            </a:r>
            <a:r>
              <a:rPr lang="en-US" sz="69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</p:txBody>
      </p:sp>
      <p:graphicFrame>
        <p:nvGraphicFramePr>
          <p:cNvPr id="29" name="Group 9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39669603"/>
              </p:ext>
            </p:extLst>
          </p:nvPr>
        </p:nvGraphicFramePr>
        <p:xfrm>
          <a:off x="2076450" y="3721100"/>
          <a:ext cx="4191000" cy="1155700"/>
        </p:xfrm>
        <a:graphic>
          <a:graphicData uri="http://schemas.openxmlformats.org/drawingml/2006/table">
            <a:tbl>
              <a:tblPr/>
              <a:tblGrid>
                <a:gridCol w="1049338"/>
                <a:gridCol w="1046162"/>
                <a:gridCol w="1049338"/>
                <a:gridCol w="1046162"/>
              </a:tblGrid>
              <a:tr h="1155700">
                <a:tc>
                  <a:txBody>
                    <a:bodyPr/>
                    <a:lstStyle/>
                    <a:p>
                      <a:pPr marL="0" marR="0" lvl="0" indent="0" algn="l" defTabSz="13065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065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065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065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" name="Group 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198403"/>
              </p:ext>
            </p:extLst>
          </p:nvPr>
        </p:nvGraphicFramePr>
        <p:xfrm>
          <a:off x="7334250" y="3721100"/>
          <a:ext cx="4191000" cy="1155700"/>
        </p:xfrm>
        <a:graphic>
          <a:graphicData uri="http://schemas.openxmlformats.org/drawingml/2006/table">
            <a:tbl>
              <a:tblPr/>
              <a:tblGrid>
                <a:gridCol w="1049338"/>
                <a:gridCol w="1046162"/>
                <a:gridCol w="1049338"/>
                <a:gridCol w="1046162"/>
              </a:tblGrid>
              <a:tr h="1155700">
                <a:tc>
                  <a:txBody>
                    <a:bodyPr/>
                    <a:lstStyle/>
                    <a:p>
                      <a:pPr marL="0" marR="0" lvl="0" indent="0" algn="l" defTabSz="13065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065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065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065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Line 69"/>
          <p:cNvSpPr>
            <a:spLocks noChangeShapeType="1"/>
          </p:cNvSpPr>
          <p:nvPr/>
        </p:nvSpPr>
        <p:spPr bwMode="auto">
          <a:xfrm>
            <a:off x="3295650" y="37211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72"/>
          <p:cNvSpPr>
            <a:spLocks noChangeShapeType="1"/>
          </p:cNvSpPr>
          <p:nvPr/>
        </p:nvSpPr>
        <p:spPr bwMode="auto">
          <a:xfrm>
            <a:off x="8248650" y="37211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73"/>
          <p:cNvSpPr txBox="1">
            <a:spLocks noChangeArrowheads="1"/>
          </p:cNvSpPr>
          <p:nvPr/>
        </p:nvSpPr>
        <p:spPr bwMode="auto">
          <a:xfrm>
            <a:off x="4367213" y="3644900"/>
            <a:ext cx="9906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69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74"/>
          <p:cNvSpPr txBox="1">
            <a:spLocks noChangeArrowheads="1"/>
          </p:cNvSpPr>
          <p:nvPr/>
        </p:nvSpPr>
        <p:spPr bwMode="auto">
          <a:xfrm>
            <a:off x="9620250" y="3644900"/>
            <a:ext cx="9906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69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75"/>
          <p:cNvSpPr txBox="1">
            <a:spLocks noChangeArrowheads="1"/>
          </p:cNvSpPr>
          <p:nvPr/>
        </p:nvSpPr>
        <p:spPr bwMode="auto">
          <a:xfrm>
            <a:off x="5181600" y="3644900"/>
            <a:ext cx="14478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</a:t>
            </a:r>
          </a:p>
        </p:txBody>
      </p:sp>
      <p:sp>
        <p:nvSpPr>
          <p:cNvPr id="36" name="Text Box 85"/>
          <p:cNvSpPr txBox="1">
            <a:spLocks noChangeArrowheads="1"/>
          </p:cNvSpPr>
          <p:nvPr/>
        </p:nvSpPr>
        <p:spPr bwMode="auto">
          <a:xfrm>
            <a:off x="1524000" y="6218139"/>
            <a:ext cx="7600950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7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chích, thích, phịch, </a:t>
            </a:r>
            <a:endParaRPr lang="en-US" sz="570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86"/>
          <p:cNvSpPr txBox="1">
            <a:spLocks noChangeArrowheads="1"/>
          </p:cNvSpPr>
          <p:nvPr/>
        </p:nvSpPr>
        <p:spPr bwMode="auto">
          <a:xfrm>
            <a:off x="1524000" y="4953000"/>
            <a:ext cx="97536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7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57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rinh, thính, mỉnh, xinh, chinh</a:t>
            </a:r>
            <a:r>
              <a:rPr lang="en-US" sz="69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690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95"/>
          <p:cNvSpPr txBox="1">
            <a:spLocks noChangeArrowheads="1"/>
          </p:cNvSpPr>
          <p:nvPr/>
        </p:nvSpPr>
        <p:spPr bwMode="auto">
          <a:xfrm>
            <a:off x="11049000" y="1243013"/>
            <a:ext cx="29718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(tiết 1)</a:t>
            </a:r>
          </a:p>
        </p:txBody>
      </p:sp>
      <p:sp>
        <p:nvSpPr>
          <p:cNvPr id="39" name="Text Box 100"/>
          <p:cNvSpPr txBox="1">
            <a:spLocks noChangeArrowheads="1"/>
          </p:cNvSpPr>
          <p:nvPr/>
        </p:nvSpPr>
        <p:spPr bwMode="auto">
          <a:xfrm>
            <a:off x="10439400" y="3644900"/>
            <a:ext cx="14478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762000" y="2324100"/>
            <a:ext cx="28194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 1:</a:t>
            </a:r>
          </a:p>
        </p:txBody>
      </p:sp>
    </p:spTree>
    <p:extLst>
      <p:ext uri="{BB962C8B-B14F-4D97-AF65-F5344CB8AC3E}">
        <p14:creationId xmlns:p14="http://schemas.microsoft.com/office/powerpoint/2010/main" val="421280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4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7" grpId="1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54075" y="274638"/>
            <a:ext cx="134112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69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 </a:t>
            </a: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69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 12 năm </a:t>
            </a:r>
            <a:r>
              <a:rPr lang="en-US" sz="69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69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762000" y="2324100"/>
            <a:ext cx="28194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 2: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838200" y="1181100"/>
            <a:ext cx="44958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 Việt: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4343400" y="2819400"/>
            <a:ext cx="7924800" cy="31242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FFFF"/>
          </a:solidFill>
          <a:ln w="38100">
            <a:solidFill>
              <a:srgbClr val="99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6" rIns="91431" bIns="45716"/>
          <a:lstStyle/>
          <a:p>
            <a:pPr algn="ctr" defTabSz="1306513"/>
            <a:r>
              <a:rPr lang="en-US" sz="4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Vở “ Em tập </a:t>
            </a:r>
            <a:r>
              <a:rPr lang="en-US" sz="44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viết- CGD lớp 1” trang 27</a:t>
            </a:r>
            <a:endParaRPr lang="en-US" sz="4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181600" y="1181100"/>
            <a:ext cx="19812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6858000" y="1216025"/>
            <a:ext cx="24384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/inh</a:t>
            </a:r>
            <a:r>
              <a:rPr lang="en-US" sz="69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8686800" y="1235075"/>
            <a:ext cx="2590800" cy="119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9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/ich</a:t>
            </a:r>
            <a:r>
              <a:rPr lang="en-US" sz="69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1049000" y="1243013"/>
            <a:ext cx="29718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5246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06513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5897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613025" defTabSz="1306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0702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5274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9846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441825"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(tiết 1)</a:t>
            </a:r>
          </a:p>
        </p:txBody>
      </p:sp>
    </p:spTree>
    <p:extLst>
      <p:ext uri="{BB962C8B-B14F-4D97-AF65-F5344CB8AC3E}">
        <p14:creationId xmlns:p14="http://schemas.microsoft.com/office/powerpoint/2010/main" val="11355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1706563" y="1920875"/>
            <a:ext cx="11949112" cy="29257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Chúc quý thầy cô sức khỏe.</a:t>
            </a:r>
          </a:p>
          <a:p>
            <a:pPr algn="ctr"/>
            <a:r>
              <a:rPr lang="vi-VN" sz="3600" b="1" i="1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giỏi.</a:t>
            </a:r>
            <a:endParaRPr lang="en-US" sz="3600" b="1" i="1" kern="1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1" name="Picture 2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9363" y="0"/>
            <a:ext cx="1951037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3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4329">
            <a:off x="13750925" y="3108325"/>
            <a:ext cx="8921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26313"/>
            <a:ext cx="1706563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duc22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54" name="AutoShape 10"/>
          <p:cNvSpPr>
            <a:spLocks noChangeArrowheads="1"/>
          </p:cNvSpPr>
          <p:nvPr/>
        </p:nvSpPr>
        <p:spPr bwMode="auto">
          <a:xfrm>
            <a:off x="0" y="5761038"/>
            <a:ext cx="1341438" cy="1096962"/>
          </a:xfrm>
          <a:prstGeom prst="star4">
            <a:avLst>
              <a:gd name="adj" fmla="val 12431"/>
            </a:avLst>
          </a:prstGeom>
          <a:solidFill>
            <a:srgbClr val="FF33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5" tIns="65308" rIns="130615" bIns="65308" anchor="ctr"/>
          <a:lstStyle/>
          <a:p>
            <a:pPr defTabSz="1306513" eaLnBrk="0" hangingPunct="0"/>
            <a:endParaRPr lang="en-US" sz="2900">
              <a:latin typeface="VNI-Tubes" pitchFamily="2" charset="0"/>
            </a:endParaRPr>
          </a:p>
        </p:txBody>
      </p:sp>
      <p:sp>
        <p:nvSpPr>
          <p:cNvPr id="210955" name="AutoShape 11"/>
          <p:cNvSpPr>
            <a:spLocks noChangeArrowheads="1"/>
          </p:cNvSpPr>
          <p:nvPr/>
        </p:nvSpPr>
        <p:spPr bwMode="auto">
          <a:xfrm>
            <a:off x="8656638" y="914400"/>
            <a:ext cx="919162" cy="582613"/>
          </a:xfrm>
          <a:prstGeom prst="star4">
            <a:avLst>
              <a:gd name="adj" fmla="val 12500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5" tIns="65308" rIns="130615" bIns="65308" anchor="ctr"/>
          <a:lstStyle/>
          <a:p>
            <a:pPr defTabSz="1306513" eaLnBrk="0" hangingPunct="0"/>
            <a:endParaRPr lang="en-US" sz="2900">
              <a:latin typeface="VNI-Tubes" pitchFamily="2" charset="0"/>
            </a:endParaRPr>
          </a:p>
        </p:txBody>
      </p:sp>
      <p:sp>
        <p:nvSpPr>
          <p:cNvPr id="210956" name="AutoShape 12"/>
          <p:cNvSpPr>
            <a:spLocks noChangeArrowheads="1"/>
          </p:cNvSpPr>
          <p:nvPr/>
        </p:nvSpPr>
        <p:spPr bwMode="auto">
          <a:xfrm>
            <a:off x="11460163" y="365125"/>
            <a:ext cx="919162" cy="823913"/>
          </a:xfrm>
          <a:prstGeom prst="star4">
            <a:avLst>
              <a:gd name="adj" fmla="val 12431"/>
            </a:avLst>
          </a:prstGeom>
          <a:solidFill>
            <a:srgbClr val="FF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5" tIns="65308" rIns="130615" bIns="65308" anchor="ctr"/>
          <a:lstStyle/>
          <a:p>
            <a:pPr defTabSz="1306513" eaLnBrk="0" hangingPunct="0"/>
            <a:endParaRPr lang="en-US" sz="2900">
              <a:latin typeface="VNI-Tubes" pitchFamily="2" charset="0"/>
            </a:endParaRPr>
          </a:p>
        </p:txBody>
      </p:sp>
      <p:sp>
        <p:nvSpPr>
          <p:cNvPr id="210957" name="AutoShape 13"/>
          <p:cNvSpPr>
            <a:spLocks noChangeArrowheads="1"/>
          </p:cNvSpPr>
          <p:nvPr/>
        </p:nvSpPr>
        <p:spPr bwMode="auto">
          <a:xfrm>
            <a:off x="0" y="1920875"/>
            <a:ext cx="1338263" cy="1004888"/>
          </a:xfrm>
          <a:prstGeom prst="star4">
            <a:avLst>
              <a:gd name="adj" fmla="val 12431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5" tIns="65308" rIns="130615" bIns="65308" anchor="ctr"/>
          <a:lstStyle/>
          <a:p>
            <a:pPr defTabSz="1306513" eaLnBrk="0" hangingPunct="0"/>
            <a:endParaRPr lang="en-US" sz="2900">
              <a:latin typeface="VNI-Tubes" pitchFamily="2" charset="0"/>
            </a:endParaRPr>
          </a:p>
        </p:txBody>
      </p:sp>
      <p:sp>
        <p:nvSpPr>
          <p:cNvPr id="210958" name="AutoShape 14"/>
          <p:cNvSpPr>
            <a:spLocks noChangeArrowheads="1"/>
          </p:cNvSpPr>
          <p:nvPr/>
        </p:nvSpPr>
        <p:spPr bwMode="auto">
          <a:xfrm>
            <a:off x="3170238" y="914400"/>
            <a:ext cx="1341437" cy="914400"/>
          </a:xfrm>
          <a:prstGeom prst="star4">
            <a:avLst>
              <a:gd name="adj" fmla="val 12384"/>
            </a:avLst>
          </a:prstGeom>
          <a:solidFill>
            <a:srgbClr val="FFFF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5" tIns="65308" rIns="130615" bIns="65308" anchor="ctr"/>
          <a:lstStyle/>
          <a:p>
            <a:pPr defTabSz="1306513" eaLnBrk="0" hangingPunct="0"/>
            <a:r>
              <a:rPr lang="en-US" sz="2900">
                <a:latin typeface="VNI-Tubes" pitchFamily="2" charset="0"/>
              </a:rPr>
              <a:t>a</a:t>
            </a:r>
          </a:p>
        </p:txBody>
      </p:sp>
      <p:sp>
        <p:nvSpPr>
          <p:cNvPr id="210959" name="AutoShape 15"/>
          <p:cNvSpPr>
            <a:spLocks noChangeArrowheads="1"/>
          </p:cNvSpPr>
          <p:nvPr/>
        </p:nvSpPr>
        <p:spPr bwMode="auto">
          <a:xfrm>
            <a:off x="10240963" y="1189038"/>
            <a:ext cx="1219200" cy="857250"/>
          </a:xfrm>
          <a:prstGeom prst="star4">
            <a:avLst>
              <a:gd name="adj" fmla="val 12500"/>
            </a:avLst>
          </a:prstGeom>
          <a:solidFill>
            <a:srgbClr val="66C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5" tIns="65308" rIns="130615" bIns="65308" anchor="ctr"/>
          <a:lstStyle/>
          <a:p>
            <a:pPr defTabSz="1306513" eaLnBrk="0" hangingPunct="0"/>
            <a:endParaRPr lang="en-US" sz="2900">
              <a:latin typeface="VNI-Tubes" pitchFamily="2" charset="0"/>
            </a:endParaRPr>
          </a:p>
        </p:txBody>
      </p:sp>
      <p:sp>
        <p:nvSpPr>
          <p:cNvPr id="210960" name="AutoShape 16"/>
          <p:cNvSpPr>
            <a:spLocks noChangeArrowheads="1"/>
          </p:cNvSpPr>
          <p:nvPr/>
        </p:nvSpPr>
        <p:spPr bwMode="auto">
          <a:xfrm>
            <a:off x="13288963" y="1279525"/>
            <a:ext cx="1341437" cy="94932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5" tIns="65308" rIns="130615" bIns="65308" anchor="ctr"/>
          <a:lstStyle/>
          <a:p>
            <a:pPr defTabSz="1306513" eaLnBrk="0" hangingPunct="0"/>
            <a:endParaRPr lang="en-US" sz="2900">
              <a:latin typeface="VNI-Tubes" pitchFamily="2" charset="0"/>
            </a:endParaRPr>
          </a:p>
        </p:txBody>
      </p:sp>
      <p:sp>
        <p:nvSpPr>
          <p:cNvPr id="210961" name="AutoShape 17"/>
          <p:cNvSpPr>
            <a:spLocks noChangeArrowheads="1"/>
          </p:cNvSpPr>
          <p:nvPr/>
        </p:nvSpPr>
        <p:spPr bwMode="auto">
          <a:xfrm flipV="1">
            <a:off x="0" y="4937125"/>
            <a:ext cx="1341438" cy="788988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 wrap="none" lIns="130615" tIns="65308" rIns="130615" bIns="65308" anchor="ctr"/>
          <a:lstStyle/>
          <a:p>
            <a:pPr defTabSz="1306513" eaLnBrk="0" hangingPunct="0"/>
            <a:endParaRPr lang="en-US" sz="2900">
              <a:latin typeface="VNI-Tubes" pitchFamily="2" charset="0"/>
            </a:endParaRPr>
          </a:p>
        </p:txBody>
      </p:sp>
      <p:pic>
        <p:nvPicPr>
          <p:cNvPr id="19" name="Picture 18" descr="barflow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54563" y="0"/>
            <a:ext cx="8291512" cy="639763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2304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25" y="7132638"/>
            <a:ext cx="1333500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158432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6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6075" y="7108825"/>
            <a:ext cx="158432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7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63" y="7040563"/>
            <a:ext cx="1446212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7132638"/>
            <a:ext cx="1446212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7132638"/>
            <a:ext cx="144462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0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7925" y="7132638"/>
            <a:ext cx="1333500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1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25" y="7132638"/>
            <a:ext cx="1333500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2" name="WordArt 24"/>
          <p:cNvSpPr>
            <a:spLocks noChangeArrowheads="1" noChangeShapeType="1" noTextEdit="1"/>
          </p:cNvSpPr>
          <p:nvPr/>
        </p:nvSpPr>
        <p:spPr bwMode="auto">
          <a:xfrm>
            <a:off x="122238" y="1096963"/>
            <a:ext cx="2925762" cy="8239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TH HỨA TẠO</a:t>
            </a:r>
          </a:p>
        </p:txBody>
      </p:sp>
      <p:pic>
        <p:nvPicPr>
          <p:cNvPr id="12313" name="Picture 25" descr="tulips_yellow_md_clr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25" y="6858000"/>
            <a:ext cx="1370013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4" name="Picture 26" descr="25544sl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1725" y="5121275"/>
            <a:ext cx="1611313" cy="201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5" name="Picture 27" descr="25542fx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5029200"/>
            <a:ext cx="1585913" cy="201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6" name="Picture 28" descr="6nve8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638" y="5121275"/>
            <a:ext cx="1706562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7" name="Picture 29" descr="Orange_2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438" y="4754563"/>
            <a:ext cx="2692400" cy="242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8" name="Picture 30" descr="j0178293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0"/>
            <a:ext cx="2803525" cy="210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07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2109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2109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4" grpId="0" animBg="1"/>
      <p:bldP spid="210955" grpId="0" animBg="1"/>
      <p:bldP spid="210956" grpId="0" animBg="1"/>
      <p:bldP spid="210957" grpId="0" animBg="1"/>
      <p:bldP spid="210958" grpId="0" animBg="1"/>
      <p:bldP spid="210959" grpId="0" animBg="1"/>
      <p:bldP spid="210960" grpId="0" animBg="1"/>
      <p:bldP spid="2109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128</Words>
  <Application>Microsoft Office PowerPoint</Application>
  <PresentationFormat>Custom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8</cp:revision>
  <dcterms:created xsi:type="dcterms:W3CDTF">2019-12-10T02:13:13Z</dcterms:created>
  <dcterms:modified xsi:type="dcterms:W3CDTF">2019-12-10T05:43:10Z</dcterms:modified>
</cp:coreProperties>
</file>