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7"/>
  </p:notesMasterIdLst>
  <p:sldIdLst>
    <p:sldId id="257" r:id="rId7"/>
    <p:sldId id="258" r:id="rId8"/>
    <p:sldId id="259" r:id="rId9"/>
    <p:sldId id="261" r:id="rId10"/>
    <p:sldId id="256" r:id="rId11"/>
    <p:sldId id="262" r:id="rId12"/>
    <p:sldId id="264" r:id="rId13"/>
    <p:sldId id="265" r:id="rId14"/>
    <p:sldId id="26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378F0-2D79-44C2-B294-F3E3959A29C2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B8D8E-E150-4800-85BF-070ACFD1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8D8E-E150-4800-85BF-070ACFD16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8D8E-E150-4800-85BF-070ACFD16F6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8D8E-E150-4800-85BF-070ACFD16F6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8D8E-E150-4800-85BF-070ACFD16F6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8920-3C41-410C-B20F-8F5A5CE9F1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E8ABD-4572-4305-BAC2-F3BC58CC2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1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95AA3-6FED-49E0-BCA1-A964964DF6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3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EF54-3234-46BA-B6E1-1FD92ECA0C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5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D52B-6C9A-4192-B9C5-C9EE23046B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AA085-F185-46AB-8DC0-0C3FC168C5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AA45-B87E-4B51-B2AB-A601CA048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D00A8-B303-4C28-A968-B5DB33CDA7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7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E61-9E7A-4974-AC08-1320A13D0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1B93-14F8-44F8-B940-92478AA6DC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04AF-828D-42C4-BAEE-0D609DCF9E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8920-3C41-410C-B20F-8F5A5CE9F1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0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E8ABD-4572-4305-BAC2-F3BC58CC2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95AA3-6FED-49E0-BCA1-A964964DF6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EF54-3234-46BA-B6E1-1FD92ECA0C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2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D52B-6C9A-4192-B9C5-C9EE23046B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AA085-F185-46AB-8DC0-0C3FC168C5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69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AA45-B87E-4B51-B2AB-A601CA048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8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3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D00A8-B303-4C28-A968-B5DB33CDA7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3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E61-9E7A-4974-AC08-1320A13D0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1B93-14F8-44F8-B940-92478AA6DC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8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04AF-828D-42C4-BAEE-0D609DCF9E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72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8920-3C41-410C-B20F-8F5A5CE9F1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E8ABD-4572-4305-BAC2-F3BC58CC2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95AA3-6FED-49E0-BCA1-A964964DF6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4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EF54-3234-46BA-B6E1-1FD92ECA0C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59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D52B-6C9A-4192-B9C5-C9EE23046B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AA085-F185-46AB-8DC0-0C3FC168C5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AA45-B87E-4B51-B2AB-A601CA048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D00A8-B303-4C28-A968-B5DB33CDA7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30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E61-9E7A-4974-AC08-1320A13D0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12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1B93-14F8-44F8-B940-92478AA6DC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67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04AF-828D-42C4-BAEE-0D609DCF9E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49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8920-3C41-410C-B20F-8F5A5CE9F1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E8ABD-4572-4305-BAC2-F3BC58CC2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95AA3-6FED-49E0-BCA1-A964964DF6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28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EF54-3234-46BA-B6E1-1FD92ECA0C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17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D52B-6C9A-4192-B9C5-C9EE23046B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1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AA085-F185-46AB-8DC0-0C3FC168C5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83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AA45-B87E-4B51-B2AB-A601CA048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44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D00A8-B303-4C28-A968-B5DB33CDA7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26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FE61-9E7A-4974-AC08-1320A13D0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5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41B93-14F8-44F8-B940-92478AA6DC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5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304AF-828D-42C4-BAEE-0D609DCF9E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A6F97-8389-41F0-9031-54159372872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73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85889-0E1D-4C80-80DC-03D20F9FA63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11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1C69E-13D3-48AB-826F-69775345D9A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31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D5091-EE96-437B-93B0-091F8855EAC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7A4EF-18A2-4539-BFE1-20D598C1C44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20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DED5F-9CC3-4AEB-9B6C-0D75BF082FC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02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8DC3E-6884-461F-84E4-2048E4EC56D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5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57E7A-3255-4410-869B-471A5E96240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80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7059B-E4B6-4D55-884C-032979A0F6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3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9EA0A-C38D-4C7E-ADCB-B752523A6D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4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9C59-F2EC-42B1-9C9B-BA339795A72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2A3D-70AF-4C90-A700-76987869B38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BBF8-79C5-40CB-8255-1BBA9239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4A995-7460-45EE-81D6-08F39B14BA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4A995-7460-45EE-81D6-08F39B14BA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4A995-7460-45EE-81D6-08F39B14BA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BB3A8FF-BC64-4032-B598-3C72DB9F3A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79A3A2-4BBC-4DFC-BF6A-A1C961EA9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DDC4DE-4C03-4041-A43C-C3192F27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4A995-7460-45EE-81D6-08F39B14BA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3669D38-4624-4B3C-9870-C41D4F6CB1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10AF6D7-7542-4E68-A785-363E2BA6F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A34EADA-26AE-423F-B3EF-A8AC78CC9A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21DA3-FB4A-44E0-B800-49E8EA65DCA6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ivider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ivider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divider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6" descr="divider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THIÊN HTạo\hinh-anh-nen-powerpoint-de-thuong_02321636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982788" y="792163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109788" y="1166813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Hứa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9" name="Picture 20" descr="2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06" y="47450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209800" y="2133600"/>
            <a:ext cx="53609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Tiếng</a:t>
            </a:r>
            <a:r>
              <a:rPr lang="en-US" altLang="en-US" sz="54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990099"/>
                </a:solidFill>
                <a:latin typeface="Times New Roman" pitchFamily="18" charset="0"/>
              </a:rPr>
              <a:t>việt</a:t>
            </a:r>
            <a:endParaRPr lang="en-US" altLang="en-US" sz="5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200400" y="3375025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990099"/>
                </a:solidFill>
                <a:latin typeface="Times New Roman" pitchFamily="18" charset="0"/>
              </a:rPr>
              <a:t>2B</a:t>
            </a:r>
            <a:endParaRPr lang="en-US" altLang="en-US" sz="40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816100" y="4349750"/>
            <a:ext cx="592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Thiên</a:t>
            </a:r>
            <a:endParaRPr lang="en-US" altLang="en-US" sz="28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467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khỏe.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1" name="Picture 2" descr="DAIS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DAIS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106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uc22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0" y="4800600"/>
            <a:ext cx="838200" cy="914400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5410200" y="762000"/>
            <a:ext cx="574675" cy="485775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7162800" y="304800"/>
            <a:ext cx="574675" cy="685800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0" y="1600200"/>
            <a:ext cx="836613" cy="838200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1981200" y="762000"/>
            <a:ext cx="838200" cy="762000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000000"/>
                </a:solidFill>
                <a:latin typeface="VNI-Tubes" pitchFamily="2" charset="0"/>
              </a:rPr>
              <a:t>a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6400800" y="990600"/>
            <a:ext cx="762000" cy="714375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8305800" y="1066800"/>
            <a:ext cx="838200" cy="7905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flipV="1">
            <a:off x="0" y="4114800"/>
            <a:ext cx="838200" cy="65722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000">
              <a:solidFill>
                <a:srgbClr val="000000"/>
              </a:solidFill>
              <a:latin typeface="VNI-Tubes" pitchFamily="2" charset="0"/>
            </a:endParaRPr>
          </a:p>
        </p:txBody>
      </p:sp>
      <p:pic>
        <p:nvPicPr>
          <p:cNvPr id="7182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43600"/>
            <a:ext cx="833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245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903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903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43600"/>
            <a:ext cx="903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833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833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WordArt 24"/>
          <p:cNvSpPr>
            <a:spLocks noChangeArrowheads="1" noChangeShapeType="1" noTextEdit="1"/>
          </p:cNvSpPr>
          <p:nvPr/>
        </p:nvSpPr>
        <p:spPr bwMode="auto">
          <a:xfrm>
            <a:off x="76200" y="9144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 HỨA TẠO</a:t>
            </a:r>
          </a:p>
        </p:txBody>
      </p:sp>
      <p:pic>
        <p:nvPicPr>
          <p:cNvPr id="7190" name="Picture 25" descr="tulips_yellow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15000"/>
            <a:ext cx="855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6" descr="25544sl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267200"/>
            <a:ext cx="1006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7" descr="25542fx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8" descr="6nve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9" descr="Orange_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962400"/>
            <a:ext cx="1682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0" descr="j017829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9" grpId="0" animBg="1"/>
      <p:bldP spid="210960" grpId="0" animBg="1"/>
      <p:bldP spid="210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828800" y="533400"/>
            <a:ext cx="2057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</a:rPr>
              <a:t>Tiếng việt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C7C0213D-BD87-4ABD-A7E6-CD86A509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351" y="1654175"/>
            <a:ext cx="3342249" cy="7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16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676400" cy="1600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6148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61">
            <a:extLst>
              <a:ext uri="{FF2B5EF4-FFF2-40B4-BE49-F238E27FC236}">
                <a16:creationId xmlns:a16="http://schemas.microsoft.com/office/drawing/2014/main" xmlns="" id="{6D168E66-4B8B-4AAD-A2C1-ACEB82E2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715962"/>
            <a:ext cx="819150" cy="4270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kern="0" dirty="0">
                <a:solidFill>
                  <a:srgbClr val="3333FF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0D6A8D-DA9D-40F6-8F37-0EF00441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305800" cy="954107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Mục tiêu: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vi-VN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xmlns="" id="{6D168E66-4B8B-4AAD-A2C1-ACEB82E2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685800"/>
            <a:ext cx="819150" cy="4270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kern="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S/56</a:t>
            </a:r>
            <a:endParaRPr lang="en-US" altLang="en-US" sz="2200" b="1" kern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295400" y="13716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HĐ1)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906463" cy="863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D17E7562-61E2-45F9-A382-83E89FBB65D8}"/>
              </a:ext>
            </a:extLst>
          </p:cNvPr>
          <p:cNvSpPr/>
          <p:nvPr/>
        </p:nvSpPr>
        <p:spPr bwMode="auto">
          <a:xfrm>
            <a:off x="1295400" y="955675"/>
            <a:ext cx="473075" cy="492125"/>
          </a:xfrm>
          <a:prstGeom prst="diamond">
            <a:avLst/>
          </a:prstGeom>
          <a:solidFill>
            <a:srgbClr val="99FF99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4130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A  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bản</a:t>
            </a:r>
            <a:endParaRPr lang="en-US" altLang="en-US" sz="28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295400" y="1752600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Không có văn bản thay thế tự động nà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46970" r="7925" b="11439"/>
          <a:stretch/>
        </p:blipFill>
        <p:spPr bwMode="auto">
          <a:xfrm>
            <a:off x="692726" y="2743200"/>
            <a:ext cx="7765474" cy="3803073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ong hình ảnh có thể có: một hoặc nhiều ngư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39329" r="6614" b="18679"/>
          <a:stretch/>
        </p:blipFill>
        <p:spPr bwMode="auto">
          <a:xfrm>
            <a:off x="228600" y="0"/>
            <a:ext cx="8762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295400" y="13716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HĐ2)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D17E7562-61E2-45F9-A382-83E89FBB65D8}"/>
              </a:ext>
            </a:extLst>
          </p:cNvPr>
          <p:cNvSpPr/>
          <p:nvPr/>
        </p:nvSpPr>
        <p:spPr bwMode="auto">
          <a:xfrm>
            <a:off x="1295400" y="955675"/>
            <a:ext cx="473075" cy="492125"/>
          </a:xfrm>
          <a:prstGeom prst="diamond">
            <a:avLst/>
          </a:prstGeom>
          <a:solidFill>
            <a:srgbClr val="99FF99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4130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A  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bản</a:t>
            </a:r>
            <a:endParaRPr lang="en-US" altLang="en-US" sz="28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324100" y="1752600"/>
            <a:ext cx="483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alt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6" descr="IMG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6137" cy="94614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9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295400" y="13716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HĐ3)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D17E7562-61E2-45F9-A382-83E89FBB65D8}"/>
              </a:ext>
            </a:extLst>
          </p:cNvPr>
          <p:cNvSpPr/>
          <p:nvPr/>
        </p:nvSpPr>
        <p:spPr bwMode="auto">
          <a:xfrm>
            <a:off x="1295400" y="955675"/>
            <a:ext cx="473075" cy="492125"/>
          </a:xfrm>
          <a:prstGeom prst="diamond">
            <a:avLst/>
          </a:prstGeom>
          <a:solidFill>
            <a:srgbClr val="99FF99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4130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A  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bản</a:t>
            </a:r>
            <a:endParaRPr lang="en-US" altLang="en-US" sz="28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28600" y="1991380"/>
            <a:ext cx="209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05000" y="199138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endParaRPr lang="en-US" altLang="vi-V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28600" y="2600980"/>
            <a:ext cx="209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28800" y="260098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endParaRPr lang="en-US" altLang="vi-V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28600" y="3210580"/>
            <a:ext cx="209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600200" y="321058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altLang="vi-V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8600" y="3820180"/>
            <a:ext cx="209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981200" y="382018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endParaRPr lang="en-US" altLang="vi-V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28600" y="4353580"/>
            <a:ext cx="209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981200" y="435358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vi-VN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914400" cy="704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295400" y="13716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HĐ4) :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D17E7562-61E2-45F9-A382-83E89FBB65D8}"/>
              </a:ext>
            </a:extLst>
          </p:cNvPr>
          <p:cNvSpPr/>
          <p:nvPr/>
        </p:nvSpPr>
        <p:spPr bwMode="auto">
          <a:xfrm>
            <a:off x="1295400" y="955675"/>
            <a:ext cx="473075" cy="492125"/>
          </a:xfrm>
          <a:prstGeom prst="diamond">
            <a:avLst/>
          </a:prstGeom>
          <a:solidFill>
            <a:srgbClr val="99FF99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4130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A  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99"/>
                </a:solidFill>
                <a:latin typeface="Times New Roman" pitchFamily="18" charset="0"/>
              </a:rPr>
              <a:t>bản</a:t>
            </a:r>
            <a:endParaRPr lang="en-US" altLang="en-US" sz="28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16" descr="IMG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6137" cy="94614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04800" y="183898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vi-V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endParaRPr lang="en-US" altLang="vi-V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4800" y="3200400"/>
            <a:ext cx="8610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Ai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514600" y="37338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715000" y="37338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0668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5052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8006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4864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3246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5344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8458200" y="41910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029200" y="46482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1066800" y="5105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143000" y="5105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438400" y="5486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334000" y="5486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467600" y="5486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8686800" y="54864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981200" y="59436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029200" y="59436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4953000" y="5943600"/>
            <a:ext cx="152400" cy="304800"/>
          </a:xfrm>
          <a:prstGeom prst="line">
            <a:avLst/>
          </a:prstGeom>
          <a:solidFill>
            <a:schemeClr val="accent1"/>
          </a:solidFill>
          <a:ln w="9525" cap="sq" cmpd="sng" algn="ctr">
            <a:solidFill>
              <a:srgbClr val="FF0000"/>
            </a:solidFill>
            <a:prstDash val="solid"/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1797050" y="533400"/>
            <a:ext cx="207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6148" name="Text Box 29"/>
          <p:cNvSpPr txBox="1">
            <a:spLocks noChangeArrowheads="1"/>
          </p:cNvSpPr>
          <p:nvPr/>
        </p:nvSpPr>
        <p:spPr bwMode="auto">
          <a:xfrm>
            <a:off x="3352800" y="557213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đoàn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t1)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50963" y="128588"/>
            <a:ext cx="641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2019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424</Words>
  <Application>Microsoft Office PowerPoint</Application>
  <PresentationFormat>On-screen Show (4:3)</PresentationFormat>
  <Paragraphs>66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Theme</vt:lpstr>
      <vt:lpstr>1_Default Design</vt:lpstr>
      <vt:lpstr>2_Default Design</vt:lpstr>
      <vt:lpstr>3_Default Design</vt:lpstr>
      <vt:lpstr>4_Default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39</cp:revision>
  <dcterms:created xsi:type="dcterms:W3CDTF">2017-12-03T21:25:39Z</dcterms:created>
  <dcterms:modified xsi:type="dcterms:W3CDTF">2019-12-19T12:39:33Z</dcterms:modified>
</cp:coreProperties>
</file>