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3"/>
  </p:notesMasterIdLst>
  <p:sldIdLst>
    <p:sldId id="257" r:id="rId6"/>
    <p:sldId id="258" r:id="rId7"/>
    <p:sldId id="259" r:id="rId8"/>
    <p:sldId id="261" r:id="rId9"/>
    <p:sldId id="267" r:id="rId10"/>
    <p:sldId id="268" r:id="rId11"/>
    <p:sldId id="266" r:id="rId12"/>
  </p:sldIdLst>
  <p:sldSz cx="109728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64" y="-72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EC76E37-E54F-4014-8A8F-9E8912101083}" type="datetimeFigureOut">
              <a:rPr lang="en-US"/>
              <a:pPr>
                <a:defRPr/>
              </a:pPr>
              <a:t>12/25/2019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B12581-0300-461E-B8A7-BE2995EDA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241C36-9DD2-437B-9463-2F1223131F3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68BC2C-363B-4C40-88CB-F77E8F38EC0F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14CC2D-1AA0-49F6-9E4E-80597567302B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84E914A-9BC3-4434-AA57-85EF7E1D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5698247-B63C-4B08-AD71-D221E8C89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053D39-750F-49CA-9C17-475B1F921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9D6C6A-94AC-4687-A112-B24020727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D9F7D8E-3715-4D20-913D-5EC02E274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372D8F-4909-4FC1-9778-685CDF5E6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861D47-D0CE-43DC-AB44-B19DD6C743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881A86-01CC-4226-87BD-23698A62C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F577C2E-ED92-4626-93CC-7AF80A219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F5ED03-8A12-4257-9B1A-E738739E43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3476B9-FAE1-4207-9706-291FC92EE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F8AA09-31D2-4F0D-9E56-80260B21B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963FDD-6D9C-4C47-A53D-D69363308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BFF8C6-D0A8-421C-8645-02B41BD25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4043E1-C6FF-4DE6-853C-F2A53A7B9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BC37C0-DC99-45AF-8F0B-9278A8021D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A6F2F64-2DCD-45CC-8586-426EB6468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344196-A82F-426D-9539-F224F9E15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F56DD0-F3B6-45DB-A8B6-284FBC5E2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2CDFD4-2887-474E-A60F-BCAE158CF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F8FAD3-5969-4905-B1B0-601320E4E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297068-4E76-40BE-8D07-406A735A0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5E25A5-677C-4B27-9991-0E6B3E42B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B99915-00E7-4B1E-9AE3-1BF9A77AF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3C49AC-3F88-4E58-8ED7-7013DEB15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ABE6F82-4098-46C7-9860-8E91AB115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E41868-CFB5-4572-8C7A-27E484557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0E33C6-580F-48D1-BC6C-8292DCB91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C22EDE-4D1E-4FC9-A612-DF3F24405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28BA935-D075-4062-A635-962D86F532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1BDAAA-C8DC-4709-B3CD-8F7AF804F2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C5D7BE-A732-40C5-8518-3BF858746E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A463F0-348F-4874-8302-19A8A5E69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F8E7424-C372-4288-9EBB-2EAE67397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0B213C-0965-4CD4-837E-DB0C23679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644A469-F3B1-44A2-8675-737B9B95E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30F6E0-7565-4A90-A0AE-FBCE774F9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D90269-9E49-4145-9AC9-33F06BC0F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E8B778-2E89-4E4E-ADD9-B72C88C51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AE9E0D-DD49-4D13-980D-11046E52ED5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94AF04-C1A5-44B7-90DD-3B996F78535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6C52C79-826D-4371-85A6-1FFFE0A83AA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909E28-EDEA-4301-9877-BF0104ED5B4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4364C2-006E-4FEC-AA71-28182E26F5F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61EE38-842A-4942-BBC0-71606ECCE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E2B34DB-CD9E-4372-AE9B-D2FE59060A1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1ABB35-11C2-4002-AA66-A1F630DC0EF3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F9B92CD-3C97-4D53-8509-DEA96331517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FC6AAC-4821-4A45-91EC-8A3E91C79F8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EFDA20-4B64-4A79-A76A-9AA79949029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BAE0DD-3C1A-4C53-B79E-94BBB611CC4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2EEE19-D87B-4B4E-9F9B-3A808DDA4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044D81-73C3-4F17-96BE-18BDFC81E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3C259BA-2768-4209-A94A-BE67FC76F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6AEA53-E0AF-431F-9086-8F0E78194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119A7-C17A-466D-80CF-3445EF285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CD759-C17D-4531-A5F4-C8E4FC3A9B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F0D867-7A08-4E82-AD30-1B13676583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26B44-8E34-4D7D-A00F-BE8C1CD6D5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274638"/>
            <a:ext cx="9874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9874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2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5225"/>
            <a:ext cx="3473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5225"/>
            <a:ext cx="25590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C8556F-990B-4061-B21B-C8D2A247E9C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audio" Target="../media/audio2.wav"/><Relationship Id="rId7" Type="http://schemas.openxmlformats.org/officeDocument/2006/relationships/image" Target="../media/image12.gif"/><Relationship Id="rId12" Type="http://schemas.openxmlformats.org/officeDocument/2006/relationships/image" Target="../media/image1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11.gif"/><Relationship Id="rId11" Type="http://schemas.openxmlformats.org/officeDocument/2006/relationships/image" Target="../media/image16.gif"/><Relationship Id="rId5" Type="http://schemas.openxmlformats.org/officeDocument/2006/relationships/image" Target="../media/image10.gif"/><Relationship Id="rId10" Type="http://schemas.openxmlformats.org/officeDocument/2006/relationships/image" Target="../media/image15.gif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3"/>
          <p:cNvGrpSpPr>
            <a:grpSpLocks/>
          </p:cNvGrpSpPr>
          <p:nvPr/>
        </p:nvGrpSpPr>
        <p:grpSpPr bwMode="auto">
          <a:xfrm>
            <a:off x="7620000" y="5645150"/>
            <a:ext cx="3162300" cy="1212850"/>
            <a:chOff x="2640" y="768"/>
            <a:chExt cx="1344" cy="1013"/>
          </a:xfrm>
        </p:grpSpPr>
        <p:grpSp>
          <p:nvGrpSpPr>
            <p:cNvPr id="63503" name="Group 4"/>
            <p:cNvGrpSpPr>
              <a:grpSpLocks/>
            </p:cNvGrpSpPr>
            <p:nvPr/>
          </p:nvGrpSpPr>
          <p:grpSpPr bwMode="auto">
            <a:xfrm>
              <a:off x="2640" y="768"/>
              <a:ext cx="311" cy="516"/>
              <a:chOff x="1888" y="1308"/>
              <a:chExt cx="311" cy="516"/>
            </a:xfrm>
          </p:grpSpPr>
          <p:sp>
            <p:nvSpPr>
              <p:cNvPr id="63509" name="Freeform 5"/>
              <p:cNvSpPr>
                <a:spLocks/>
              </p:cNvSpPr>
              <p:nvPr/>
            </p:nvSpPr>
            <p:spPr bwMode="auto">
              <a:xfrm>
                <a:off x="1888" y="1308"/>
                <a:ext cx="311" cy="516"/>
              </a:xfrm>
              <a:custGeom>
                <a:avLst/>
                <a:gdLst>
                  <a:gd name="T0" fmla="*/ 1 w 622"/>
                  <a:gd name="T1" fmla="*/ 0 h 1547"/>
                  <a:gd name="T2" fmla="*/ 1 w 622"/>
                  <a:gd name="T3" fmla="*/ 0 h 1547"/>
                  <a:gd name="T4" fmla="*/ 1 w 622"/>
                  <a:gd name="T5" fmla="*/ 0 h 1547"/>
                  <a:gd name="T6" fmla="*/ 1 w 622"/>
                  <a:gd name="T7" fmla="*/ 0 h 1547"/>
                  <a:gd name="T8" fmla="*/ 1 w 622"/>
                  <a:gd name="T9" fmla="*/ 0 h 1547"/>
                  <a:gd name="T10" fmla="*/ 1 w 622"/>
                  <a:gd name="T11" fmla="*/ 0 h 1547"/>
                  <a:gd name="T12" fmla="*/ 1 w 622"/>
                  <a:gd name="T13" fmla="*/ 0 h 1547"/>
                  <a:gd name="T14" fmla="*/ 1 w 622"/>
                  <a:gd name="T15" fmla="*/ 0 h 1547"/>
                  <a:gd name="T16" fmla="*/ 1 w 622"/>
                  <a:gd name="T17" fmla="*/ 0 h 1547"/>
                  <a:gd name="T18" fmla="*/ 1 w 622"/>
                  <a:gd name="T19" fmla="*/ 0 h 1547"/>
                  <a:gd name="T20" fmla="*/ 1 w 622"/>
                  <a:gd name="T21" fmla="*/ 0 h 1547"/>
                  <a:gd name="T22" fmla="*/ 1 w 622"/>
                  <a:gd name="T23" fmla="*/ 0 h 1547"/>
                  <a:gd name="T24" fmla="*/ 1 w 622"/>
                  <a:gd name="T25" fmla="*/ 0 h 1547"/>
                  <a:gd name="T26" fmla="*/ 1 w 622"/>
                  <a:gd name="T27" fmla="*/ 0 h 1547"/>
                  <a:gd name="T28" fmla="*/ 1 w 622"/>
                  <a:gd name="T29" fmla="*/ 0 h 1547"/>
                  <a:gd name="T30" fmla="*/ 1 w 622"/>
                  <a:gd name="T31" fmla="*/ 0 h 1547"/>
                  <a:gd name="T32" fmla="*/ 1 w 622"/>
                  <a:gd name="T33" fmla="*/ 0 h 1547"/>
                  <a:gd name="T34" fmla="*/ 0 w 622"/>
                  <a:gd name="T35" fmla="*/ 0 h 1547"/>
                  <a:gd name="T36" fmla="*/ 1 w 622"/>
                  <a:gd name="T37" fmla="*/ 0 h 15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2"/>
                  <a:gd name="T58" fmla="*/ 0 h 1547"/>
                  <a:gd name="T59" fmla="*/ 622 w 622"/>
                  <a:gd name="T60" fmla="*/ 1547 h 15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2" h="1547">
                    <a:moveTo>
                      <a:pt x="303" y="0"/>
                    </a:moveTo>
                    <a:lnTo>
                      <a:pt x="622" y="1350"/>
                    </a:lnTo>
                    <a:lnTo>
                      <a:pt x="614" y="1391"/>
                    </a:lnTo>
                    <a:lnTo>
                      <a:pt x="596" y="1427"/>
                    </a:lnTo>
                    <a:lnTo>
                      <a:pt x="567" y="1459"/>
                    </a:lnTo>
                    <a:lnTo>
                      <a:pt x="530" y="1487"/>
                    </a:lnTo>
                    <a:lnTo>
                      <a:pt x="486" y="1510"/>
                    </a:lnTo>
                    <a:lnTo>
                      <a:pt x="437" y="1527"/>
                    </a:lnTo>
                    <a:lnTo>
                      <a:pt x="384" y="1539"/>
                    </a:lnTo>
                    <a:lnTo>
                      <a:pt x="329" y="1545"/>
                    </a:lnTo>
                    <a:lnTo>
                      <a:pt x="273" y="1547"/>
                    </a:lnTo>
                    <a:lnTo>
                      <a:pt x="218" y="1541"/>
                    </a:lnTo>
                    <a:lnTo>
                      <a:pt x="167" y="1530"/>
                    </a:lnTo>
                    <a:lnTo>
                      <a:pt x="119" y="1513"/>
                    </a:lnTo>
                    <a:lnTo>
                      <a:pt x="77" y="1489"/>
                    </a:lnTo>
                    <a:lnTo>
                      <a:pt x="41" y="1458"/>
                    </a:lnTo>
                    <a:lnTo>
                      <a:pt x="15" y="1419"/>
                    </a:lnTo>
                    <a:lnTo>
                      <a:pt x="0" y="1375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0" name="Freeform 6"/>
              <p:cNvSpPr>
                <a:spLocks/>
              </p:cNvSpPr>
              <p:nvPr/>
            </p:nvSpPr>
            <p:spPr bwMode="auto">
              <a:xfrm>
                <a:off x="2039" y="1355"/>
                <a:ext cx="143" cy="469"/>
              </a:xfrm>
              <a:custGeom>
                <a:avLst/>
                <a:gdLst>
                  <a:gd name="T0" fmla="*/ 0 w 286"/>
                  <a:gd name="T1" fmla="*/ 0 h 1405"/>
                  <a:gd name="T2" fmla="*/ 1 w 286"/>
                  <a:gd name="T3" fmla="*/ 0 h 1405"/>
                  <a:gd name="T4" fmla="*/ 1 w 286"/>
                  <a:gd name="T5" fmla="*/ 0 h 1405"/>
                  <a:gd name="T6" fmla="*/ 1 w 286"/>
                  <a:gd name="T7" fmla="*/ 0 h 1405"/>
                  <a:gd name="T8" fmla="*/ 1 w 286"/>
                  <a:gd name="T9" fmla="*/ 0 h 1405"/>
                  <a:gd name="T10" fmla="*/ 1 w 286"/>
                  <a:gd name="T11" fmla="*/ 0 h 1405"/>
                  <a:gd name="T12" fmla="*/ 1 w 286"/>
                  <a:gd name="T13" fmla="*/ 0 h 1405"/>
                  <a:gd name="T14" fmla="*/ 1 w 286"/>
                  <a:gd name="T15" fmla="*/ 0 h 1405"/>
                  <a:gd name="T16" fmla="*/ 1 w 286"/>
                  <a:gd name="T17" fmla="*/ 0 h 1405"/>
                  <a:gd name="T18" fmla="*/ 1 w 286"/>
                  <a:gd name="T19" fmla="*/ 0 h 1405"/>
                  <a:gd name="T20" fmla="*/ 1 w 286"/>
                  <a:gd name="T21" fmla="*/ 0 h 1405"/>
                  <a:gd name="T22" fmla="*/ 1 w 286"/>
                  <a:gd name="T23" fmla="*/ 0 h 1405"/>
                  <a:gd name="T24" fmla="*/ 1 w 286"/>
                  <a:gd name="T25" fmla="*/ 0 h 1405"/>
                  <a:gd name="T26" fmla="*/ 1 w 286"/>
                  <a:gd name="T27" fmla="*/ 0 h 1405"/>
                  <a:gd name="T28" fmla="*/ 1 w 286"/>
                  <a:gd name="T29" fmla="*/ 0 h 1405"/>
                  <a:gd name="T30" fmla="*/ 1 w 286"/>
                  <a:gd name="T31" fmla="*/ 0 h 1405"/>
                  <a:gd name="T32" fmla="*/ 1 w 286"/>
                  <a:gd name="T33" fmla="*/ 0 h 1405"/>
                  <a:gd name="T34" fmla="*/ 0 w 286"/>
                  <a:gd name="T35" fmla="*/ 0 h 1405"/>
                  <a:gd name="T36" fmla="*/ 0 w 286"/>
                  <a:gd name="T37" fmla="*/ 0 h 14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6"/>
                  <a:gd name="T58" fmla="*/ 0 h 1405"/>
                  <a:gd name="T59" fmla="*/ 286 w 286"/>
                  <a:gd name="T60" fmla="*/ 1405 h 14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6" h="1405">
                    <a:moveTo>
                      <a:pt x="0" y="0"/>
                    </a:moveTo>
                    <a:lnTo>
                      <a:pt x="286" y="1257"/>
                    </a:lnTo>
                    <a:lnTo>
                      <a:pt x="281" y="1275"/>
                    </a:lnTo>
                    <a:lnTo>
                      <a:pt x="273" y="1293"/>
                    </a:lnTo>
                    <a:lnTo>
                      <a:pt x="264" y="1309"/>
                    </a:lnTo>
                    <a:lnTo>
                      <a:pt x="252" y="1322"/>
                    </a:lnTo>
                    <a:lnTo>
                      <a:pt x="238" y="1337"/>
                    </a:lnTo>
                    <a:lnTo>
                      <a:pt x="223" y="1349"/>
                    </a:lnTo>
                    <a:lnTo>
                      <a:pt x="205" y="1359"/>
                    </a:lnTo>
                    <a:lnTo>
                      <a:pt x="187" y="1370"/>
                    </a:lnTo>
                    <a:lnTo>
                      <a:pt x="166" y="1378"/>
                    </a:lnTo>
                    <a:lnTo>
                      <a:pt x="144" y="1386"/>
                    </a:lnTo>
                    <a:lnTo>
                      <a:pt x="122" y="1392"/>
                    </a:lnTo>
                    <a:lnTo>
                      <a:pt x="98" y="1396"/>
                    </a:lnTo>
                    <a:lnTo>
                      <a:pt x="75" y="1401"/>
                    </a:lnTo>
                    <a:lnTo>
                      <a:pt x="50" y="1404"/>
                    </a:lnTo>
                    <a:lnTo>
                      <a:pt x="24" y="1405"/>
                    </a:lnTo>
                    <a:lnTo>
                      <a:pt x="0" y="14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A5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1" name="Freeform 7"/>
              <p:cNvSpPr>
                <a:spLocks/>
              </p:cNvSpPr>
              <p:nvPr/>
            </p:nvSpPr>
            <p:spPr bwMode="auto">
              <a:xfrm>
                <a:off x="1899" y="1376"/>
                <a:ext cx="124" cy="400"/>
              </a:xfrm>
              <a:custGeom>
                <a:avLst/>
                <a:gdLst>
                  <a:gd name="T0" fmla="*/ 0 w 248"/>
                  <a:gd name="T1" fmla="*/ 0 h 1199"/>
                  <a:gd name="T2" fmla="*/ 1 w 248"/>
                  <a:gd name="T3" fmla="*/ 0 h 1199"/>
                  <a:gd name="T4" fmla="*/ 1 w 248"/>
                  <a:gd name="T5" fmla="*/ 0 h 1199"/>
                  <a:gd name="T6" fmla="*/ 1 w 248"/>
                  <a:gd name="T7" fmla="*/ 0 h 1199"/>
                  <a:gd name="T8" fmla="*/ 1 w 248"/>
                  <a:gd name="T9" fmla="*/ 0 h 1199"/>
                  <a:gd name="T10" fmla="*/ 1 w 248"/>
                  <a:gd name="T11" fmla="*/ 0 h 1199"/>
                  <a:gd name="T12" fmla="*/ 1 w 248"/>
                  <a:gd name="T13" fmla="*/ 0 h 1199"/>
                  <a:gd name="T14" fmla="*/ 1 w 248"/>
                  <a:gd name="T15" fmla="*/ 0 h 1199"/>
                  <a:gd name="T16" fmla="*/ 1 w 248"/>
                  <a:gd name="T17" fmla="*/ 0 h 1199"/>
                  <a:gd name="T18" fmla="*/ 1 w 248"/>
                  <a:gd name="T19" fmla="*/ 0 h 1199"/>
                  <a:gd name="T20" fmla="*/ 0 w 248"/>
                  <a:gd name="T21" fmla="*/ 0 h 1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8"/>
                  <a:gd name="T34" fmla="*/ 0 h 1199"/>
                  <a:gd name="T35" fmla="*/ 248 w 248"/>
                  <a:gd name="T36" fmla="*/ 1199 h 11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8" h="1199">
                    <a:moveTo>
                      <a:pt x="0" y="1119"/>
                    </a:moveTo>
                    <a:lnTo>
                      <a:pt x="5" y="1131"/>
                    </a:lnTo>
                    <a:lnTo>
                      <a:pt x="11" y="1143"/>
                    </a:lnTo>
                    <a:lnTo>
                      <a:pt x="18" y="1153"/>
                    </a:lnTo>
                    <a:lnTo>
                      <a:pt x="26" y="1163"/>
                    </a:lnTo>
                    <a:lnTo>
                      <a:pt x="35" y="1174"/>
                    </a:lnTo>
                    <a:lnTo>
                      <a:pt x="45" y="1183"/>
                    </a:lnTo>
                    <a:lnTo>
                      <a:pt x="56" y="1191"/>
                    </a:lnTo>
                    <a:lnTo>
                      <a:pt x="68" y="1199"/>
                    </a:lnTo>
                    <a:lnTo>
                      <a:pt x="248" y="0"/>
                    </a:lnTo>
                    <a:lnTo>
                      <a:pt x="0" y="1119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2" name="Freeform 8"/>
              <p:cNvSpPr>
                <a:spLocks/>
              </p:cNvSpPr>
              <p:nvPr/>
            </p:nvSpPr>
            <p:spPr bwMode="auto">
              <a:xfrm>
                <a:off x="2011" y="1344"/>
                <a:ext cx="28" cy="469"/>
              </a:xfrm>
              <a:custGeom>
                <a:avLst/>
                <a:gdLst>
                  <a:gd name="T0" fmla="*/ 0 w 58"/>
                  <a:gd name="T1" fmla="*/ 0 h 1405"/>
                  <a:gd name="T2" fmla="*/ 0 w 58"/>
                  <a:gd name="T3" fmla="*/ 0 h 1405"/>
                  <a:gd name="T4" fmla="*/ 0 w 58"/>
                  <a:gd name="T5" fmla="*/ 0 h 1405"/>
                  <a:gd name="T6" fmla="*/ 0 w 58"/>
                  <a:gd name="T7" fmla="*/ 0 h 1405"/>
                  <a:gd name="T8" fmla="*/ 0 w 58"/>
                  <a:gd name="T9" fmla="*/ 0 h 1405"/>
                  <a:gd name="T10" fmla="*/ 0 w 58"/>
                  <a:gd name="T11" fmla="*/ 0 h 1405"/>
                  <a:gd name="T12" fmla="*/ 0 w 58"/>
                  <a:gd name="T13" fmla="*/ 0 h 1405"/>
                  <a:gd name="T14" fmla="*/ 0 w 58"/>
                  <a:gd name="T15" fmla="*/ 0 h 1405"/>
                  <a:gd name="T16" fmla="*/ 0 w 58"/>
                  <a:gd name="T17" fmla="*/ 0 h 1405"/>
                  <a:gd name="T18" fmla="*/ 0 w 58"/>
                  <a:gd name="T19" fmla="*/ 0 h 1405"/>
                  <a:gd name="T20" fmla="*/ 0 w 58"/>
                  <a:gd name="T21" fmla="*/ 0 h 14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1405"/>
                  <a:gd name="T35" fmla="*/ 58 w 58"/>
                  <a:gd name="T36" fmla="*/ 1405 h 14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1405">
                    <a:moveTo>
                      <a:pt x="58" y="0"/>
                    </a:moveTo>
                    <a:lnTo>
                      <a:pt x="58" y="1405"/>
                    </a:lnTo>
                    <a:lnTo>
                      <a:pt x="51" y="1405"/>
                    </a:lnTo>
                    <a:lnTo>
                      <a:pt x="43" y="1405"/>
                    </a:lnTo>
                    <a:lnTo>
                      <a:pt x="36" y="1405"/>
                    </a:lnTo>
                    <a:lnTo>
                      <a:pt x="30" y="1405"/>
                    </a:lnTo>
                    <a:lnTo>
                      <a:pt x="22" y="1405"/>
                    </a:lnTo>
                    <a:lnTo>
                      <a:pt x="15" y="1404"/>
                    </a:lnTo>
                    <a:lnTo>
                      <a:pt x="7" y="1404"/>
                    </a:lnTo>
                    <a:lnTo>
                      <a:pt x="0" y="140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63504" name="Picture 9" descr="GEOM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912"/>
              <a:ext cx="13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3505" name="Group 10"/>
            <p:cNvGrpSpPr>
              <a:grpSpLocks/>
            </p:cNvGrpSpPr>
            <p:nvPr/>
          </p:nvGrpSpPr>
          <p:grpSpPr bwMode="auto">
            <a:xfrm>
              <a:off x="2880" y="1488"/>
              <a:ext cx="364" cy="293"/>
              <a:chOff x="1584" y="2256"/>
              <a:chExt cx="364" cy="293"/>
            </a:xfrm>
          </p:grpSpPr>
          <p:sp>
            <p:nvSpPr>
              <p:cNvPr id="63506" name="Freeform 11"/>
              <p:cNvSpPr>
                <a:spLocks/>
              </p:cNvSpPr>
              <p:nvPr/>
            </p:nvSpPr>
            <p:spPr bwMode="auto">
              <a:xfrm>
                <a:off x="1584" y="2256"/>
                <a:ext cx="364" cy="293"/>
              </a:xfrm>
              <a:custGeom>
                <a:avLst/>
                <a:gdLst>
                  <a:gd name="T0" fmla="*/ 0 w 728"/>
                  <a:gd name="T1" fmla="*/ 0 h 879"/>
                  <a:gd name="T2" fmla="*/ 1 w 728"/>
                  <a:gd name="T3" fmla="*/ 0 h 879"/>
                  <a:gd name="T4" fmla="*/ 1 w 728"/>
                  <a:gd name="T5" fmla="*/ 0 h 879"/>
                  <a:gd name="T6" fmla="*/ 1 w 728"/>
                  <a:gd name="T7" fmla="*/ 0 h 879"/>
                  <a:gd name="T8" fmla="*/ 1 w 728"/>
                  <a:gd name="T9" fmla="*/ 0 h 879"/>
                  <a:gd name="T10" fmla="*/ 0 w 728"/>
                  <a:gd name="T11" fmla="*/ 0 h 879"/>
                  <a:gd name="T12" fmla="*/ 0 w 728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8"/>
                  <a:gd name="T22" fmla="*/ 0 h 879"/>
                  <a:gd name="T23" fmla="*/ 728 w 728"/>
                  <a:gd name="T24" fmla="*/ 879 h 8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8" h="879">
                    <a:moveTo>
                      <a:pt x="0" y="48"/>
                    </a:moveTo>
                    <a:lnTo>
                      <a:pt x="459" y="0"/>
                    </a:lnTo>
                    <a:lnTo>
                      <a:pt x="728" y="147"/>
                    </a:lnTo>
                    <a:lnTo>
                      <a:pt x="728" y="797"/>
                    </a:lnTo>
                    <a:lnTo>
                      <a:pt x="227" y="879"/>
                    </a:lnTo>
                    <a:lnTo>
                      <a:pt x="0" y="62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2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7" name="Freeform 12"/>
              <p:cNvSpPr>
                <a:spLocks/>
              </p:cNvSpPr>
              <p:nvPr/>
            </p:nvSpPr>
            <p:spPr bwMode="auto">
              <a:xfrm>
                <a:off x="1611" y="2256"/>
                <a:ext cx="305" cy="54"/>
              </a:xfrm>
              <a:custGeom>
                <a:avLst/>
                <a:gdLst>
                  <a:gd name="T0" fmla="*/ 0 w 610"/>
                  <a:gd name="T1" fmla="*/ 0 h 161"/>
                  <a:gd name="T2" fmla="*/ 1 w 610"/>
                  <a:gd name="T3" fmla="*/ 0 h 161"/>
                  <a:gd name="T4" fmla="*/ 1 w 610"/>
                  <a:gd name="T5" fmla="*/ 0 h 161"/>
                  <a:gd name="T6" fmla="*/ 1 w 610"/>
                  <a:gd name="T7" fmla="*/ 0 h 161"/>
                  <a:gd name="T8" fmla="*/ 0 w 61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0"/>
                  <a:gd name="T16" fmla="*/ 0 h 161"/>
                  <a:gd name="T17" fmla="*/ 610 w 61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0" h="161">
                    <a:moveTo>
                      <a:pt x="0" y="38"/>
                    </a:moveTo>
                    <a:lnTo>
                      <a:pt x="398" y="0"/>
                    </a:lnTo>
                    <a:lnTo>
                      <a:pt x="610" y="115"/>
                    </a:lnTo>
                    <a:lnTo>
                      <a:pt x="183" y="16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8" name="Freeform 13"/>
              <p:cNvSpPr>
                <a:spLocks/>
              </p:cNvSpPr>
              <p:nvPr/>
            </p:nvSpPr>
            <p:spPr bwMode="auto">
              <a:xfrm>
                <a:off x="1708" y="2323"/>
                <a:ext cx="225" cy="221"/>
              </a:xfrm>
              <a:custGeom>
                <a:avLst/>
                <a:gdLst>
                  <a:gd name="T0" fmla="*/ 0 w 449"/>
                  <a:gd name="T1" fmla="*/ 0 h 664"/>
                  <a:gd name="T2" fmla="*/ 1 w 449"/>
                  <a:gd name="T3" fmla="*/ 0 h 664"/>
                  <a:gd name="T4" fmla="*/ 1 w 449"/>
                  <a:gd name="T5" fmla="*/ 0 h 664"/>
                  <a:gd name="T6" fmla="*/ 0 w 449"/>
                  <a:gd name="T7" fmla="*/ 0 h 664"/>
                  <a:gd name="T8" fmla="*/ 0 w 449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9"/>
                  <a:gd name="T16" fmla="*/ 0 h 664"/>
                  <a:gd name="T17" fmla="*/ 449 w 449"/>
                  <a:gd name="T18" fmla="*/ 664 h 6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9" h="664">
                    <a:moveTo>
                      <a:pt x="0" y="50"/>
                    </a:moveTo>
                    <a:lnTo>
                      <a:pt x="449" y="0"/>
                    </a:lnTo>
                    <a:lnTo>
                      <a:pt x="449" y="584"/>
                    </a:lnTo>
                    <a:lnTo>
                      <a:pt x="0" y="66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491" name="Text Box 14"/>
          <p:cNvSpPr txBox="1">
            <a:spLocks noChangeArrowheads="1"/>
          </p:cNvSpPr>
          <p:nvPr/>
        </p:nvSpPr>
        <p:spPr bwMode="auto">
          <a:xfrm>
            <a:off x="2532063" y="1166813"/>
            <a:ext cx="6126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0033CC"/>
                </a:solidFill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63492" name="Text Box 15"/>
          <p:cNvSpPr txBox="1">
            <a:spLocks noChangeArrowheads="1"/>
          </p:cNvSpPr>
          <p:nvPr/>
        </p:nvSpPr>
        <p:spPr bwMode="auto">
          <a:xfrm>
            <a:off x="2379663" y="792163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>
                <a:solidFill>
                  <a:srgbClr val="0033CC"/>
                </a:solidFill>
                <a:latin typeface="Times New Roman" pitchFamily="18" charset="0"/>
              </a:rPr>
              <a:t>PHÒNG GIÁO DỤC - ĐÀO TẠO ĐẠI LỘC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651125" y="2133600"/>
            <a:ext cx="6434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5400" b="1">
                <a:solidFill>
                  <a:srgbClr val="990099"/>
                </a:solidFill>
                <a:latin typeface="Times New Roman" pitchFamily="18" charset="0"/>
              </a:rPr>
              <a:t>Môn: Tiếng việt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840163" y="3375025"/>
            <a:ext cx="2530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>
                <a:solidFill>
                  <a:srgbClr val="990099"/>
                </a:solidFill>
                <a:latin typeface="Times New Roman" pitchFamily="18" charset="0"/>
              </a:rPr>
              <a:t>Lớp 2A</a:t>
            </a:r>
          </a:p>
        </p:txBody>
      </p:sp>
      <p:pic>
        <p:nvPicPr>
          <p:cNvPr id="9234" name="Picture 18" descr="2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0" y="4365625"/>
            <a:ext cx="25606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2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886200"/>
            <a:ext cx="25606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0" descr="2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362200"/>
            <a:ext cx="25606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179638" y="4349750"/>
            <a:ext cx="710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i="1">
                <a:solidFill>
                  <a:srgbClr val="0033CC"/>
                </a:solidFill>
                <a:latin typeface="Times New Roman" pitchFamily="18" charset="0"/>
              </a:rPr>
              <a:t>Người thực hiện : Phạm Thị Anh</a:t>
            </a:r>
          </a:p>
        </p:txBody>
      </p:sp>
      <p:pic>
        <p:nvPicPr>
          <p:cNvPr id="63499" name="Picture 23" descr="divider_1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533481" y="3169444"/>
            <a:ext cx="458152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0" name="Picture 24" descr="divider_1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0950" y="5780088"/>
            <a:ext cx="6310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1" name="Picture 25" descr="divider_1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2142331" y="6933407"/>
            <a:ext cx="458152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502" name="Picture 26" descr="divider_1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73313" y="3141663"/>
            <a:ext cx="6310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514" name="Group 3"/>
          <p:cNvGrpSpPr>
            <a:grpSpLocks/>
          </p:cNvGrpSpPr>
          <p:nvPr/>
        </p:nvGrpSpPr>
        <p:grpSpPr bwMode="auto">
          <a:xfrm>
            <a:off x="0" y="5645150"/>
            <a:ext cx="3162300" cy="1212850"/>
            <a:chOff x="2640" y="768"/>
            <a:chExt cx="1344" cy="1013"/>
          </a:xfrm>
        </p:grpSpPr>
        <p:grpSp>
          <p:nvGrpSpPr>
            <p:cNvPr id="63515" name="Group 4"/>
            <p:cNvGrpSpPr>
              <a:grpSpLocks/>
            </p:cNvGrpSpPr>
            <p:nvPr/>
          </p:nvGrpSpPr>
          <p:grpSpPr bwMode="auto">
            <a:xfrm>
              <a:off x="2640" y="768"/>
              <a:ext cx="311" cy="516"/>
              <a:chOff x="1888" y="1308"/>
              <a:chExt cx="311" cy="516"/>
            </a:xfrm>
          </p:grpSpPr>
          <p:sp>
            <p:nvSpPr>
              <p:cNvPr id="63516" name="Freeform 5"/>
              <p:cNvSpPr>
                <a:spLocks/>
              </p:cNvSpPr>
              <p:nvPr/>
            </p:nvSpPr>
            <p:spPr bwMode="auto">
              <a:xfrm>
                <a:off x="1888" y="1308"/>
                <a:ext cx="311" cy="516"/>
              </a:xfrm>
              <a:custGeom>
                <a:avLst/>
                <a:gdLst>
                  <a:gd name="T0" fmla="*/ 1 w 622"/>
                  <a:gd name="T1" fmla="*/ 0 h 1547"/>
                  <a:gd name="T2" fmla="*/ 1 w 622"/>
                  <a:gd name="T3" fmla="*/ 0 h 1547"/>
                  <a:gd name="T4" fmla="*/ 1 w 622"/>
                  <a:gd name="T5" fmla="*/ 0 h 1547"/>
                  <a:gd name="T6" fmla="*/ 1 w 622"/>
                  <a:gd name="T7" fmla="*/ 0 h 1547"/>
                  <a:gd name="T8" fmla="*/ 1 w 622"/>
                  <a:gd name="T9" fmla="*/ 0 h 1547"/>
                  <a:gd name="T10" fmla="*/ 1 w 622"/>
                  <a:gd name="T11" fmla="*/ 0 h 1547"/>
                  <a:gd name="T12" fmla="*/ 1 w 622"/>
                  <a:gd name="T13" fmla="*/ 0 h 1547"/>
                  <a:gd name="T14" fmla="*/ 1 w 622"/>
                  <a:gd name="T15" fmla="*/ 0 h 1547"/>
                  <a:gd name="T16" fmla="*/ 1 w 622"/>
                  <a:gd name="T17" fmla="*/ 0 h 1547"/>
                  <a:gd name="T18" fmla="*/ 1 w 622"/>
                  <a:gd name="T19" fmla="*/ 0 h 1547"/>
                  <a:gd name="T20" fmla="*/ 1 w 622"/>
                  <a:gd name="T21" fmla="*/ 0 h 1547"/>
                  <a:gd name="T22" fmla="*/ 1 w 622"/>
                  <a:gd name="T23" fmla="*/ 0 h 1547"/>
                  <a:gd name="T24" fmla="*/ 1 w 622"/>
                  <a:gd name="T25" fmla="*/ 0 h 1547"/>
                  <a:gd name="T26" fmla="*/ 1 w 622"/>
                  <a:gd name="T27" fmla="*/ 0 h 1547"/>
                  <a:gd name="T28" fmla="*/ 1 w 622"/>
                  <a:gd name="T29" fmla="*/ 0 h 1547"/>
                  <a:gd name="T30" fmla="*/ 1 w 622"/>
                  <a:gd name="T31" fmla="*/ 0 h 1547"/>
                  <a:gd name="T32" fmla="*/ 1 w 622"/>
                  <a:gd name="T33" fmla="*/ 0 h 1547"/>
                  <a:gd name="T34" fmla="*/ 0 w 622"/>
                  <a:gd name="T35" fmla="*/ 0 h 1547"/>
                  <a:gd name="T36" fmla="*/ 1 w 622"/>
                  <a:gd name="T37" fmla="*/ 0 h 15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2"/>
                  <a:gd name="T58" fmla="*/ 0 h 1547"/>
                  <a:gd name="T59" fmla="*/ 622 w 622"/>
                  <a:gd name="T60" fmla="*/ 1547 h 15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2" h="1547">
                    <a:moveTo>
                      <a:pt x="303" y="0"/>
                    </a:moveTo>
                    <a:lnTo>
                      <a:pt x="622" y="1350"/>
                    </a:lnTo>
                    <a:lnTo>
                      <a:pt x="614" y="1391"/>
                    </a:lnTo>
                    <a:lnTo>
                      <a:pt x="596" y="1427"/>
                    </a:lnTo>
                    <a:lnTo>
                      <a:pt x="567" y="1459"/>
                    </a:lnTo>
                    <a:lnTo>
                      <a:pt x="530" y="1487"/>
                    </a:lnTo>
                    <a:lnTo>
                      <a:pt x="486" y="1510"/>
                    </a:lnTo>
                    <a:lnTo>
                      <a:pt x="437" y="1527"/>
                    </a:lnTo>
                    <a:lnTo>
                      <a:pt x="384" y="1539"/>
                    </a:lnTo>
                    <a:lnTo>
                      <a:pt x="329" y="1545"/>
                    </a:lnTo>
                    <a:lnTo>
                      <a:pt x="273" y="1547"/>
                    </a:lnTo>
                    <a:lnTo>
                      <a:pt x="218" y="1541"/>
                    </a:lnTo>
                    <a:lnTo>
                      <a:pt x="167" y="1530"/>
                    </a:lnTo>
                    <a:lnTo>
                      <a:pt x="119" y="1513"/>
                    </a:lnTo>
                    <a:lnTo>
                      <a:pt x="77" y="1489"/>
                    </a:lnTo>
                    <a:lnTo>
                      <a:pt x="41" y="1458"/>
                    </a:lnTo>
                    <a:lnTo>
                      <a:pt x="15" y="1419"/>
                    </a:lnTo>
                    <a:lnTo>
                      <a:pt x="0" y="1375"/>
                    </a:lnTo>
                    <a:lnTo>
                      <a:pt x="303" y="0"/>
                    </a:lnTo>
                    <a:close/>
                  </a:path>
                </a:pathLst>
              </a:custGeom>
              <a:solidFill>
                <a:srgbClr val="000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7" name="Freeform 6"/>
              <p:cNvSpPr>
                <a:spLocks/>
              </p:cNvSpPr>
              <p:nvPr/>
            </p:nvSpPr>
            <p:spPr bwMode="auto">
              <a:xfrm>
                <a:off x="2039" y="1355"/>
                <a:ext cx="143" cy="469"/>
              </a:xfrm>
              <a:custGeom>
                <a:avLst/>
                <a:gdLst>
                  <a:gd name="T0" fmla="*/ 0 w 286"/>
                  <a:gd name="T1" fmla="*/ 0 h 1405"/>
                  <a:gd name="T2" fmla="*/ 1 w 286"/>
                  <a:gd name="T3" fmla="*/ 0 h 1405"/>
                  <a:gd name="T4" fmla="*/ 1 w 286"/>
                  <a:gd name="T5" fmla="*/ 0 h 1405"/>
                  <a:gd name="T6" fmla="*/ 1 w 286"/>
                  <a:gd name="T7" fmla="*/ 0 h 1405"/>
                  <a:gd name="T8" fmla="*/ 1 w 286"/>
                  <a:gd name="T9" fmla="*/ 0 h 1405"/>
                  <a:gd name="T10" fmla="*/ 1 w 286"/>
                  <a:gd name="T11" fmla="*/ 0 h 1405"/>
                  <a:gd name="T12" fmla="*/ 1 w 286"/>
                  <a:gd name="T13" fmla="*/ 0 h 1405"/>
                  <a:gd name="T14" fmla="*/ 1 w 286"/>
                  <a:gd name="T15" fmla="*/ 0 h 1405"/>
                  <a:gd name="T16" fmla="*/ 1 w 286"/>
                  <a:gd name="T17" fmla="*/ 0 h 1405"/>
                  <a:gd name="T18" fmla="*/ 1 w 286"/>
                  <a:gd name="T19" fmla="*/ 0 h 1405"/>
                  <a:gd name="T20" fmla="*/ 1 w 286"/>
                  <a:gd name="T21" fmla="*/ 0 h 1405"/>
                  <a:gd name="T22" fmla="*/ 1 w 286"/>
                  <a:gd name="T23" fmla="*/ 0 h 1405"/>
                  <a:gd name="T24" fmla="*/ 1 w 286"/>
                  <a:gd name="T25" fmla="*/ 0 h 1405"/>
                  <a:gd name="T26" fmla="*/ 1 w 286"/>
                  <a:gd name="T27" fmla="*/ 0 h 1405"/>
                  <a:gd name="T28" fmla="*/ 1 w 286"/>
                  <a:gd name="T29" fmla="*/ 0 h 1405"/>
                  <a:gd name="T30" fmla="*/ 1 w 286"/>
                  <a:gd name="T31" fmla="*/ 0 h 1405"/>
                  <a:gd name="T32" fmla="*/ 1 w 286"/>
                  <a:gd name="T33" fmla="*/ 0 h 1405"/>
                  <a:gd name="T34" fmla="*/ 0 w 286"/>
                  <a:gd name="T35" fmla="*/ 0 h 1405"/>
                  <a:gd name="T36" fmla="*/ 0 w 286"/>
                  <a:gd name="T37" fmla="*/ 0 h 14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6"/>
                  <a:gd name="T58" fmla="*/ 0 h 1405"/>
                  <a:gd name="T59" fmla="*/ 286 w 286"/>
                  <a:gd name="T60" fmla="*/ 1405 h 14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6" h="1405">
                    <a:moveTo>
                      <a:pt x="0" y="0"/>
                    </a:moveTo>
                    <a:lnTo>
                      <a:pt x="286" y="1257"/>
                    </a:lnTo>
                    <a:lnTo>
                      <a:pt x="281" y="1275"/>
                    </a:lnTo>
                    <a:lnTo>
                      <a:pt x="273" y="1293"/>
                    </a:lnTo>
                    <a:lnTo>
                      <a:pt x="264" y="1309"/>
                    </a:lnTo>
                    <a:lnTo>
                      <a:pt x="252" y="1322"/>
                    </a:lnTo>
                    <a:lnTo>
                      <a:pt x="238" y="1337"/>
                    </a:lnTo>
                    <a:lnTo>
                      <a:pt x="223" y="1349"/>
                    </a:lnTo>
                    <a:lnTo>
                      <a:pt x="205" y="1359"/>
                    </a:lnTo>
                    <a:lnTo>
                      <a:pt x="187" y="1370"/>
                    </a:lnTo>
                    <a:lnTo>
                      <a:pt x="166" y="1378"/>
                    </a:lnTo>
                    <a:lnTo>
                      <a:pt x="144" y="1386"/>
                    </a:lnTo>
                    <a:lnTo>
                      <a:pt x="122" y="1392"/>
                    </a:lnTo>
                    <a:lnTo>
                      <a:pt x="98" y="1396"/>
                    </a:lnTo>
                    <a:lnTo>
                      <a:pt x="75" y="1401"/>
                    </a:lnTo>
                    <a:lnTo>
                      <a:pt x="50" y="1404"/>
                    </a:lnTo>
                    <a:lnTo>
                      <a:pt x="24" y="1405"/>
                    </a:lnTo>
                    <a:lnTo>
                      <a:pt x="0" y="14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AA5E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8" name="Freeform 7"/>
              <p:cNvSpPr>
                <a:spLocks/>
              </p:cNvSpPr>
              <p:nvPr/>
            </p:nvSpPr>
            <p:spPr bwMode="auto">
              <a:xfrm>
                <a:off x="1899" y="1376"/>
                <a:ext cx="124" cy="400"/>
              </a:xfrm>
              <a:custGeom>
                <a:avLst/>
                <a:gdLst>
                  <a:gd name="T0" fmla="*/ 0 w 248"/>
                  <a:gd name="T1" fmla="*/ 0 h 1199"/>
                  <a:gd name="T2" fmla="*/ 1 w 248"/>
                  <a:gd name="T3" fmla="*/ 0 h 1199"/>
                  <a:gd name="T4" fmla="*/ 1 w 248"/>
                  <a:gd name="T5" fmla="*/ 0 h 1199"/>
                  <a:gd name="T6" fmla="*/ 1 w 248"/>
                  <a:gd name="T7" fmla="*/ 0 h 1199"/>
                  <a:gd name="T8" fmla="*/ 1 w 248"/>
                  <a:gd name="T9" fmla="*/ 0 h 1199"/>
                  <a:gd name="T10" fmla="*/ 1 w 248"/>
                  <a:gd name="T11" fmla="*/ 0 h 1199"/>
                  <a:gd name="T12" fmla="*/ 1 w 248"/>
                  <a:gd name="T13" fmla="*/ 0 h 1199"/>
                  <a:gd name="T14" fmla="*/ 1 w 248"/>
                  <a:gd name="T15" fmla="*/ 0 h 1199"/>
                  <a:gd name="T16" fmla="*/ 1 w 248"/>
                  <a:gd name="T17" fmla="*/ 0 h 1199"/>
                  <a:gd name="T18" fmla="*/ 1 w 248"/>
                  <a:gd name="T19" fmla="*/ 0 h 1199"/>
                  <a:gd name="T20" fmla="*/ 0 w 248"/>
                  <a:gd name="T21" fmla="*/ 0 h 119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8"/>
                  <a:gd name="T34" fmla="*/ 0 h 1199"/>
                  <a:gd name="T35" fmla="*/ 248 w 248"/>
                  <a:gd name="T36" fmla="*/ 1199 h 119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8" h="1199">
                    <a:moveTo>
                      <a:pt x="0" y="1119"/>
                    </a:moveTo>
                    <a:lnTo>
                      <a:pt x="5" y="1131"/>
                    </a:lnTo>
                    <a:lnTo>
                      <a:pt x="11" y="1143"/>
                    </a:lnTo>
                    <a:lnTo>
                      <a:pt x="18" y="1153"/>
                    </a:lnTo>
                    <a:lnTo>
                      <a:pt x="26" y="1163"/>
                    </a:lnTo>
                    <a:lnTo>
                      <a:pt x="35" y="1174"/>
                    </a:lnTo>
                    <a:lnTo>
                      <a:pt x="45" y="1183"/>
                    </a:lnTo>
                    <a:lnTo>
                      <a:pt x="56" y="1191"/>
                    </a:lnTo>
                    <a:lnTo>
                      <a:pt x="68" y="1199"/>
                    </a:lnTo>
                    <a:lnTo>
                      <a:pt x="248" y="0"/>
                    </a:lnTo>
                    <a:lnTo>
                      <a:pt x="0" y="1119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9" name="Freeform 8"/>
              <p:cNvSpPr>
                <a:spLocks/>
              </p:cNvSpPr>
              <p:nvPr/>
            </p:nvSpPr>
            <p:spPr bwMode="auto">
              <a:xfrm>
                <a:off x="2011" y="1344"/>
                <a:ext cx="28" cy="469"/>
              </a:xfrm>
              <a:custGeom>
                <a:avLst/>
                <a:gdLst>
                  <a:gd name="T0" fmla="*/ 0 w 58"/>
                  <a:gd name="T1" fmla="*/ 0 h 1405"/>
                  <a:gd name="T2" fmla="*/ 0 w 58"/>
                  <a:gd name="T3" fmla="*/ 0 h 1405"/>
                  <a:gd name="T4" fmla="*/ 0 w 58"/>
                  <a:gd name="T5" fmla="*/ 0 h 1405"/>
                  <a:gd name="T6" fmla="*/ 0 w 58"/>
                  <a:gd name="T7" fmla="*/ 0 h 1405"/>
                  <a:gd name="T8" fmla="*/ 0 w 58"/>
                  <a:gd name="T9" fmla="*/ 0 h 1405"/>
                  <a:gd name="T10" fmla="*/ 0 w 58"/>
                  <a:gd name="T11" fmla="*/ 0 h 1405"/>
                  <a:gd name="T12" fmla="*/ 0 w 58"/>
                  <a:gd name="T13" fmla="*/ 0 h 1405"/>
                  <a:gd name="T14" fmla="*/ 0 w 58"/>
                  <a:gd name="T15" fmla="*/ 0 h 1405"/>
                  <a:gd name="T16" fmla="*/ 0 w 58"/>
                  <a:gd name="T17" fmla="*/ 0 h 1405"/>
                  <a:gd name="T18" fmla="*/ 0 w 58"/>
                  <a:gd name="T19" fmla="*/ 0 h 1405"/>
                  <a:gd name="T20" fmla="*/ 0 w 58"/>
                  <a:gd name="T21" fmla="*/ 0 h 140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8"/>
                  <a:gd name="T34" fmla="*/ 0 h 1405"/>
                  <a:gd name="T35" fmla="*/ 58 w 58"/>
                  <a:gd name="T36" fmla="*/ 1405 h 140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8" h="1405">
                    <a:moveTo>
                      <a:pt x="58" y="0"/>
                    </a:moveTo>
                    <a:lnTo>
                      <a:pt x="58" y="1405"/>
                    </a:lnTo>
                    <a:lnTo>
                      <a:pt x="51" y="1405"/>
                    </a:lnTo>
                    <a:lnTo>
                      <a:pt x="43" y="1405"/>
                    </a:lnTo>
                    <a:lnTo>
                      <a:pt x="36" y="1405"/>
                    </a:lnTo>
                    <a:lnTo>
                      <a:pt x="30" y="1405"/>
                    </a:lnTo>
                    <a:lnTo>
                      <a:pt x="22" y="1405"/>
                    </a:lnTo>
                    <a:lnTo>
                      <a:pt x="15" y="1404"/>
                    </a:lnTo>
                    <a:lnTo>
                      <a:pt x="7" y="1404"/>
                    </a:lnTo>
                    <a:lnTo>
                      <a:pt x="0" y="1402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63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63520" name="Picture 9" descr="GEOM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40" y="912"/>
              <a:ext cx="1344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3521" name="Group 10"/>
            <p:cNvGrpSpPr>
              <a:grpSpLocks/>
            </p:cNvGrpSpPr>
            <p:nvPr/>
          </p:nvGrpSpPr>
          <p:grpSpPr bwMode="auto">
            <a:xfrm>
              <a:off x="2880" y="1488"/>
              <a:ext cx="364" cy="293"/>
              <a:chOff x="1584" y="2256"/>
              <a:chExt cx="364" cy="293"/>
            </a:xfrm>
          </p:grpSpPr>
          <p:sp>
            <p:nvSpPr>
              <p:cNvPr id="63522" name="Freeform 11"/>
              <p:cNvSpPr>
                <a:spLocks/>
              </p:cNvSpPr>
              <p:nvPr/>
            </p:nvSpPr>
            <p:spPr bwMode="auto">
              <a:xfrm>
                <a:off x="1584" y="2256"/>
                <a:ext cx="364" cy="293"/>
              </a:xfrm>
              <a:custGeom>
                <a:avLst/>
                <a:gdLst>
                  <a:gd name="T0" fmla="*/ 0 w 728"/>
                  <a:gd name="T1" fmla="*/ 0 h 879"/>
                  <a:gd name="T2" fmla="*/ 1 w 728"/>
                  <a:gd name="T3" fmla="*/ 0 h 879"/>
                  <a:gd name="T4" fmla="*/ 1 w 728"/>
                  <a:gd name="T5" fmla="*/ 0 h 879"/>
                  <a:gd name="T6" fmla="*/ 1 w 728"/>
                  <a:gd name="T7" fmla="*/ 0 h 879"/>
                  <a:gd name="T8" fmla="*/ 1 w 728"/>
                  <a:gd name="T9" fmla="*/ 0 h 879"/>
                  <a:gd name="T10" fmla="*/ 0 w 728"/>
                  <a:gd name="T11" fmla="*/ 0 h 879"/>
                  <a:gd name="T12" fmla="*/ 0 w 728"/>
                  <a:gd name="T13" fmla="*/ 0 h 8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28"/>
                  <a:gd name="T22" fmla="*/ 0 h 879"/>
                  <a:gd name="T23" fmla="*/ 728 w 728"/>
                  <a:gd name="T24" fmla="*/ 879 h 8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28" h="879">
                    <a:moveTo>
                      <a:pt x="0" y="48"/>
                    </a:moveTo>
                    <a:lnTo>
                      <a:pt x="459" y="0"/>
                    </a:lnTo>
                    <a:lnTo>
                      <a:pt x="728" y="147"/>
                    </a:lnTo>
                    <a:lnTo>
                      <a:pt x="728" y="797"/>
                    </a:lnTo>
                    <a:lnTo>
                      <a:pt x="227" y="879"/>
                    </a:lnTo>
                    <a:lnTo>
                      <a:pt x="0" y="62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2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3" name="Freeform 12"/>
              <p:cNvSpPr>
                <a:spLocks/>
              </p:cNvSpPr>
              <p:nvPr/>
            </p:nvSpPr>
            <p:spPr bwMode="auto">
              <a:xfrm>
                <a:off x="1611" y="2256"/>
                <a:ext cx="305" cy="54"/>
              </a:xfrm>
              <a:custGeom>
                <a:avLst/>
                <a:gdLst>
                  <a:gd name="T0" fmla="*/ 0 w 610"/>
                  <a:gd name="T1" fmla="*/ 0 h 161"/>
                  <a:gd name="T2" fmla="*/ 1 w 610"/>
                  <a:gd name="T3" fmla="*/ 0 h 161"/>
                  <a:gd name="T4" fmla="*/ 1 w 610"/>
                  <a:gd name="T5" fmla="*/ 0 h 161"/>
                  <a:gd name="T6" fmla="*/ 1 w 610"/>
                  <a:gd name="T7" fmla="*/ 0 h 161"/>
                  <a:gd name="T8" fmla="*/ 0 w 61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0"/>
                  <a:gd name="T16" fmla="*/ 0 h 161"/>
                  <a:gd name="T17" fmla="*/ 610 w 61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0" h="161">
                    <a:moveTo>
                      <a:pt x="0" y="38"/>
                    </a:moveTo>
                    <a:lnTo>
                      <a:pt x="398" y="0"/>
                    </a:lnTo>
                    <a:lnTo>
                      <a:pt x="610" y="115"/>
                    </a:lnTo>
                    <a:lnTo>
                      <a:pt x="183" y="161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4" name="Freeform 13"/>
              <p:cNvSpPr>
                <a:spLocks/>
              </p:cNvSpPr>
              <p:nvPr/>
            </p:nvSpPr>
            <p:spPr bwMode="auto">
              <a:xfrm>
                <a:off x="1708" y="2323"/>
                <a:ext cx="225" cy="221"/>
              </a:xfrm>
              <a:custGeom>
                <a:avLst/>
                <a:gdLst>
                  <a:gd name="T0" fmla="*/ 0 w 449"/>
                  <a:gd name="T1" fmla="*/ 0 h 664"/>
                  <a:gd name="T2" fmla="*/ 1 w 449"/>
                  <a:gd name="T3" fmla="*/ 0 h 664"/>
                  <a:gd name="T4" fmla="*/ 1 w 449"/>
                  <a:gd name="T5" fmla="*/ 0 h 664"/>
                  <a:gd name="T6" fmla="*/ 0 w 449"/>
                  <a:gd name="T7" fmla="*/ 0 h 664"/>
                  <a:gd name="T8" fmla="*/ 0 w 449"/>
                  <a:gd name="T9" fmla="*/ 0 h 6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9"/>
                  <a:gd name="T16" fmla="*/ 0 h 664"/>
                  <a:gd name="T17" fmla="*/ 449 w 449"/>
                  <a:gd name="T18" fmla="*/ 664 h 6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9" h="664">
                    <a:moveTo>
                      <a:pt x="0" y="50"/>
                    </a:moveTo>
                    <a:lnTo>
                      <a:pt x="449" y="0"/>
                    </a:lnTo>
                    <a:lnTo>
                      <a:pt x="449" y="584"/>
                    </a:lnTo>
                    <a:lnTo>
                      <a:pt x="0" y="66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2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1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2" grpId="1"/>
      <p:bldP spid="9233" grpId="0"/>
      <p:bldP spid="9233" grpId="1"/>
      <p:bldP spid="92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1"/>
          <p:cNvSpPr txBox="1">
            <a:spLocks noChangeArrowheads="1"/>
          </p:cNvSpPr>
          <p:nvPr/>
        </p:nvSpPr>
        <p:spPr bwMode="auto">
          <a:xfrm>
            <a:off x="1620838" y="128588"/>
            <a:ext cx="7702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17 tháng 12 năm 2019</a:t>
            </a:r>
          </a:p>
        </p:txBody>
      </p:sp>
      <p:sp>
        <p:nvSpPr>
          <p:cNvPr id="64514" name="Text Box 14"/>
          <p:cNvSpPr txBox="1">
            <a:spLocks noChangeArrowheads="1"/>
          </p:cNvSpPr>
          <p:nvPr/>
        </p:nvSpPr>
        <p:spPr bwMode="auto">
          <a:xfrm>
            <a:off x="2193925" y="533400"/>
            <a:ext cx="247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5" name="TextBox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3578821" y="1654175"/>
            <a:ext cx="4010699" cy="79477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Khởi</a:t>
            </a: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en-US" sz="44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động</a:t>
            </a:r>
            <a:endParaRPr lang="en-US" sz="4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pic>
        <p:nvPicPr>
          <p:cNvPr id="6" name="Picture 16" descr="IMG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325" y="1295400"/>
            <a:ext cx="2012950" cy="1600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29"/>
          <p:cNvSpPr txBox="1">
            <a:spLocks noChangeArrowheads="1"/>
          </p:cNvSpPr>
          <p:nvPr/>
        </p:nvSpPr>
        <p:spPr bwMode="auto">
          <a:xfrm>
            <a:off x="4022725" y="557213"/>
            <a:ext cx="6675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Anh em yêu thương nhau (t3)</a:t>
            </a:r>
          </a:p>
        </p:txBody>
      </p:sp>
      <p:sp>
        <p:nvSpPr>
          <p:cNvPr id="8" name="Rectangle 6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6375" y="715963"/>
            <a:ext cx="982663" cy="43656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200" b="1" kern="0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V</a:t>
            </a:r>
          </a:p>
        </p:txBody>
      </p:sp>
      <p:sp>
        <p:nvSpPr>
          <p:cNvPr id="9" name="TextBox 8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378075" y="1524000"/>
            <a:ext cx="6673850" cy="954088"/>
          </a:xfrm>
          <a:prstGeom prst="rect">
            <a:avLst/>
          </a:prstGeom>
          <a:solidFill>
            <a:srgbClr val="99CCFF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vi-VN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Mục tiêu: </a:t>
            </a:r>
          </a:p>
          <a:p>
            <a:pPr marL="457200" indent="-457200" eaLnBrk="0" hangingPunct="0">
              <a:spcBef>
                <a:spcPct val="0"/>
              </a:spcBef>
              <a:buFontTx/>
              <a:buChar char="-"/>
              <a:defRPr/>
            </a:pP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vi-V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6375" y="685800"/>
            <a:ext cx="982663" cy="436563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200" b="1" kern="0" dirty="0" smtClean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S/70</a:t>
            </a:r>
            <a:endParaRPr lang="en-US" altLang="en-US" sz="2200" b="1" kern="0" dirty="0">
              <a:solidFill>
                <a:srgbClr val="3333FF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65541" name="Text Box 11"/>
          <p:cNvSpPr txBox="1">
            <a:spLocks noChangeArrowheads="1"/>
          </p:cNvSpPr>
          <p:nvPr/>
        </p:nvSpPr>
        <p:spPr bwMode="auto">
          <a:xfrm>
            <a:off x="1620838" y="128588"/>
            <a:ext cx="7702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17 tháng 12 năm 2019</a:t>
            </a:r>
          </a:p>
        </p:txBody>
      </p:sp>
      <p:sp>
        <p:nvSpPr>
          <p:cNvPr id="65542" name="Text Box 14"/>
          <p:cNvSpPr txBox="1">
            <a:spLocks noChangeArrowheads="1"/>
          </p:cNvSpPr>
          <p:nvPr/>
        </p:nvSpPr>
        <p:spPr bwMode="auto">
          <a:xfrm>
            <a:off x="2193925" y="533400"/>
            <a:ext cx="247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66562" name="TextBox 3"/>
          <p:cNvSpPr txBox="1">
            <a:spLocks noChangeArrowheads="1"/>
          </p:cNvSpPr>
          <p:nvPr/>
        </p:nvSpPr>
        <p:spPr bwMode="auto">
          <a:xfrm>
            <a:off x="274638" y="1447800"/>
            <a:ext cx="10423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HĐ3) </a:t>
            </a:r>
            <a:r>
              <a:rPr lang="en-US" altLang="vi-V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Dựa vào tranh, một bạn đặt câu hỏi, một bạn chọn một từ trong ngoặc để trả lời thành câu:</a:t>
            </a:r>
            <a:endParaRPr lang="vi-VN" altLang="vi-VN" sz="2800" b="1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554163" y="955675"/>
            <a:ext cx="568325" cy="49212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1463675" y="914400"/>
            <a:ext cx="495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B   Hoạt động thực hành</a:t>
            </a:r>
          </a:p>
        </p:txBody>
      </p:sp>
      <p:sp>
        <p:nvSpPr>
          <p:cNvPr id="66565" name="TextBox 3"/>
          <p:cNvSpPr txBox="1">
            <a:spLocks noChangeArrowheads="1"/>
          </p:cNvSpPr>
          <p:nvPr/>
        </p:nvSpPr>
        <p:spPr bwMode="auto">
          <a:xfrm>
            <a:off x="0" y="2362200"/>
            <a:ext cx="11064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eaLnBrk="0" hangingPunct="0">
              <a:buFontTx/>
              <a:buAutoNum type="alphaLcParenR"/>
            </a:pPr>
            <a:r>
              <a:rPr lang="en-US" alt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bé thế nào? (xinh, đẹp, dễ thương, …)</a:t>
            </a:r>
          </a:p>
          <a:p>
            <a:pPr marL="514350" indent="-514350" eaLnBrk="0" hangingPunct="0">
              <a:buFontTx/>
              <a:buAutoNum type="alphaLcParenR"/>
            </a:pPr>
            <a:r>
              <a:rPr lang="en-US" alt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Con voi thế nào? (khoẻ, to, chăm chỉ, …)</a:t>
            </a:r>
          </a:p>
          <a:p>
            <a:pPr marL="514350" indent="-514350" eaLnBrk="0" hangingPunct="0">
              <a:buFontTx/>
              <a:buAutoNum type="alphaLcParenR"/>
            </a:pPr>
            <a:r>
              <a:rPr lang="en-US" alt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 quyển vở thế nào?(đẹp, nhiều màu, xinh xắn,…)</a:t>
            </a:r>
          </a:p>
          <a:p>
            <a:pPr marL="514350" indent="-514350" eaLnBrk="0" hangingPunct="0">
              <a:buFontTx/>
              <a:buAutoNum type="alphaLcParenR"/>
            </a:pPr>
            <a:r>
              <a:rPr lang="en-US" altLang="vi-VN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 cây cau thế nào?(cao, thẳng, xanh tốt, …)</a:t>
            </a:r>
            <a:endParaRPr lang="vi-VN" altLang="vi-VN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6" name="Text Box 29"/>
          <p:cNvSpPr txBox="1">
            <a:spLocks noChangeArrowheads="1"/>
          </p:cNvSpPr>
          <p:nvPr/>
        </p:nvSpPr>
        <p:spPr bwMode="auto">
          <a:xfrm>
            <a:off x="4022725" y="428625"/>
            <a:ext cx="6675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Anh em yêu thương nhau (t3)</a:t>
            </a:r>
          </a:p>
        </p:txBody>
      </p:sp>
      <p:sp>
        <p:nvSpPr>
          <p:cNvPr id="66567" name="Text Box 14"/>
          <p:cNvSpPr txBox="1">
            <a:spLocks noChangeArrowheads="1"/>
          </p:cNvSpPr>
          <p:nvPr/>
        </p:nvSpPr>
        <p:spPr bwMode="auto">
          <a:xfrm>
            <a:off x="2193925" y="404813"/>
            <a:ext cx="247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pic>
        <p:nvPicPr>
          <p:cNvPr id="66568" name="Picture 6" descr="Không có văn bản thay thế tự động nào."/>
          <p:cNvPicPr>
            <a:picLocks noChangeAspect="1" noChangeArrowheads="1"/>
          </p:cNvPicPr>
          <p:nvPr/>
        </p:nvPicPr>
        <p:blipFill>
          <a:blip r:embed="rId3"/>
          <a:srcRect l="10513" t="27879" r="16354" b="55455"/>
          <a:stretch>
            <a:fillRect/>
          </a:stretch>
        </p:blipFill>
        <p:spPr bwMode="auto">
          <a:xfrm>
            <a:off x="274638" y="4178300"/>
            <a:ext cx="1042352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9" name="Picture 1"/>
          <p:cNvPicPr>
            <a:picLocks noChangeAspect="1" noChangeArrowheads="1"/>
          </p:cNvPicPr>
          <p:nvPr/>
        </p:nvPicPr>
        <p:blipFill>
          <a:blip r:embed="rId4">
            <a:lum bright="-18000"/>
          </a:blip>
          <a:srcRect/>
          <a:stretch>
            <a:fillRect/>
          </a:stretch>
        </p:blipFill>
        <p:spPr bwMode="auto">
          <a:xfrm>
            <a:off x="249238" y="914400"/>
            <a:ext cx="1122362" cy="914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6570" name="Text Box 11"/>
          <p:cNvSpPr txBox="1">
            <a:spLocks noChangeArrowheads="1"/>
          </p:cNvSpPr>
          <p:nvPr/>
        </p:nvSpPr>
        <p:spPr bwMode="auto">
          <a:xfrm>
            <a:off x="1620838" y="0"/>
            <a:ext cx="770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17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554163" y="955675"/>
            <a:ext cx="568325" cy="49212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1463675" y="914400"/>
            <a:ext cx="495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B   Hoạt động thực hành</a:t>
            </a:r>
          </a:p>
        </p:txBody>
      </p:sp>
      <p:pic>
        <p:nvPicPr>
          <p:cNvPr id="68612" name="Picture 16" descr="IMG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25" y="914400"/>
            <a:ext cx="1016000" cy="9461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8613" name="Text Box 29"/>
          <p:cNvSpPr txBox="1">
            <a:spLocks noChangeArrowheads="1"/>
          </p:cNvSpPr>
          <p:nvPr/>
        </p:nvSpPr>
        <p:spPr bwMode="auto">
          <a:xfrm>
            <a:off x="4022725" y="428625"/>
            <a:ext cx="6675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Anh em yêu thương nhau (t3)</a:t>
            </a:r>
          </a:p>
        </p:txBody>
      </p:sp>
      <p:sp>
        <p:nvSpPr>
          <p:cNvPr id="68614" name="Text Box 14"/>
          <p:cNvSpPr txBox="1">
            <a:spLocks noChangeArrowheads="1"/>
          </p:cNvSpPr>
          <p:nvPr/>
        </p:nvSpPr>
        <p:spPr bwMode="auto">
          <a:xfrm>
            <a:off x="2193925" y="404813"/>
            <a:ext cx="247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68615" name="Text Box 11"/>
          <p:cNvSpPr txBox="1">
            <a:spLocks noChangeArrowheads="1"/>
          </p:cNvSpPr>
          <p:nvPr/>
        </p:nvSpPr>
        <p:spPr bwMode="auto">
          <a:xfrm>
            <a:off x="1620838" y="0"/>
            <a:ext cx="770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17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6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2" name="Diamond 21">
            <a:extLst>
              <a:ext uri="{FF2B5EF4-FFF2-40B4-BE49-F238E27FC236}"/>
            </a:extLst>
          </p:cNvPr>
          <p:cNvSpPr/>
          <p:nvPr/>
        </p:nvSpPr>
        <p:spPr bwMode="auto">
          <a:xfrm>
            <a:off x="1554163" y="955675"/>
            <a:ext cx="568325" cy="492125"/>
          </a:xfrm>
          <a:prstGeom prst="diamond">
            <a:avLst/>
          </a:prstGeom>
          <a:solidFill>
            <a:srgbClr val="99FF99"/>
          </a:solidFill>
          <a:ln w="25400" cap="flat" cmpd="sng" algn="ctr">
            <a:solidFill>
              <a:srgbClr val="72A37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0659" name="TextBox 4"/>
          <p:cNvSpPr txBox="1">
            <a:spLocks noChangeArrowheads="1"/>
          </p:cNvSpPr>
          <p:nvPr/>
        </p:nvSpPr>
        <p:spPr bwMode="auto">
          <a:xfrm>
            <a:off x="1463675" y="914400"/>
            <a:ext cx="495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3399"/>
                </a:solidFill>
                <a:latin typeface="Times New Roman" pitchFamily="18" charset="0"/>
              </a:rPr>
              <a:t> C   Hoạt động ứng dụng</a:t>
            </a:r>
          </a:p>
        </p:txBody>
      </p:sp>
      <p:sp>
        <p:nvSpPr>
          <p:cNvPr id="70660" name="Text Box 29"/>
          <p:cNvSpPr txBox="1">
            <a:spLocks noChangeArrowheads="1"/>
          </p:cNvSpPr>
          <p:nvPr/>
        </p:nvSpPr>
        <p:spPr bwMode="auto">
          <a:xfrm>
            <a:off x="4022725" y="428625"/>
            <a:ext cx="6675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  Anh em yêu thương nhau (t3)</a:t>
            </a:r>
          </a:p>
        </p:txBody>
      </p:sp>
      <p:sp>
        <p:nvSpPr>
          <p:cNvPr id="70661" name="Text Box 14"/>
          <p:cNvSpPr txBox="1">
            <a:spLocks noChangeArrowheads="1"/>
          </p:cNvSpPr>
          <p:nvPr/>
        </p:nvSpPr>
        <p:spPr bwMode="auto">
          <a:xfrm>
            <a:off x="2193925" y="404813"/>
            <a:ext cx="2470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u="sng">
                <a:solidFill>
                  <a:srgbClr val="000000"/>
                </a:solidFill>
                <a:latin typeface="Times New Roman" pitchFamily="18" charset="0"/>
              </a:rPr>
              <a:t>Tiếng việt</a:t>
            </a: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</a:p>
        </p:txBody>
      </p:sp>
      <p:sp>
        <p:nvSpPr>
          <p:cNvPr id="70662" name="Rectangle 2"/>
          <p:cNvSpPr>
            <a:spLocks noChangeArrowheads="1"/>
          </p:cNvSpPr>
          <p:nvPr/>
        </p:nvSpPr>
        <p:spPr bwMode="auto">
          <a:xfrm>
            <a:off x="0" y="-18256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0663" name="Picture 9"/>
          <p:cNvPicPr>
            <a:picLocks noChangeAspect="1" noChangeArrowheads="1"/>
          </p:cNvPicPr>
          <p:nvPr/>
        </p:nvPicPr>
        <p:blipFill>
          <a:blip r:embed="rId3">
            <a:lum bright="-18000"/>
          </a:blip>
          <a:srcRect/>
          <a:stretch>
            <a:fillRect/>
          </a:stretch>
        </p:blipFill>
        <p:spPr bwMode="auto">
          <a:xfrm>
            <a:off x="182563" y="838200"/>
            <a:ext cx="123507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1620838" y="0"/>
            <a:ext cx="770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Times New Roman" pitchFamily="18" charset="0"/>
              </a:rPr>
              <a:t>Thứ ba ngày 17 tháng 12 năm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WordArt 2"/>
          <p:cNvSpPr>
            <a:spLocks noChangeArrowheads="1" noChangeShapeType="1" noTextEdit="1"/>
          </p:cNvSpPr>
          <p:nvPr/>
        </p:nvSpPr>
        <p:spPr bwMode="auto">
          <a:xfrm>
            <a:off x="1279525" y="1600200"/>
            <a:ext cx="8961438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mạnh khỏe.</a:t>
            </a:r>
          </a:p>
          <a:p>
            <a:pPr algn="ctr"/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giỏi.</a:t>
            </a:r>
            <a:endParaRPr lang="en-US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2706" name="Picture 2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09125" y="0"/>
            <a:ext cx="14636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5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05525"/>
            <a:ext cx="12795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8" name="Picture 6" descr="duc222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114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954" name="AutoShape 10"/>
          <p:cNvSpPr>
            <a:spLocks noChangeArrowheads="1"/>
          </p:cNvSpPr>
          <p:nvPr/>
        </p:nvSpPr>
        <p:spPr bwMode="auto">
          <a:xfrm>
            <a:off x="0" y="4800600"/>
            <a:ext cx="1006475" cy="914400"/>
          </a:xfrm>
          <a:prstGeom prst="star4">
            <a:avLst>
              <a:gd name="adj" fmla="val 12431"/>
            </a:avLst>
          </a:prstGeom>
          <a:solidFill>
            <a:srgbClr val="FF33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5" name="AutoShape 11"/>
          <p:cNvSpPr>
            <a:spLocks noChangeArrowheads="1"/>
          </p:cNvSpPr>
          <p:nvPr/>
        </p:nvSpPr>
        <p:spPr bwMode="auto">
          <a:xfrm>
            <a:off x="6492875" y="762000"/>
            <a:ext cx="688975" cy="485775"/>
          </a:xfrm>
          <a:prstGeom prst="star4">
            <a:avLst>
              <a:gd name="adj" fmla="val 12500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6" name="AutoShape 12"/>
          <p:cNvSpPr>
            <a:spLocks noChangeArrowheads="1"/>
          </p:cNvSpPr>
          <p:nvPr/>
        </p:nvSpPr>
        <p:spPr bwMode="auto">
          <a:xfrm>
            <a:off x="8594725" y="304800"/>
            <a:ext cx="690563" cy="685800"/>
          </a:xfrm>
          <a:prstGeom prst="star4">
            <a:avLst>
              <a:gd name="adj" fmla="val 12431"/>
            </a:avLst>
          </a:prstGeom>
          <a:solidFill>
            <a:srgbClr val="FF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7" name="AutoShape 13"/>
          <p:cNvSpPr>
            <a:spLocks noChangeArrowheads="1"/>
          </p:cNvSpPr>
          <p:nvPr/>
        </p:nvSpPr>
        <p:spPr bwMode="auto">
          <a:xfrm>
            <a:off x="0" y="1600200"/>
            <a:ext cx="1003300" cy="838200"/>
          </a:xfrm>
          <a:prstGeom prst="star4">
            <a:avLst>
              <a:gd name="adj" fmla="val 12431"/>
            </a:avLst>
          </a:prstGeom>
          <a:solidFill>
            <a:srgbClr val="CC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58" name="AutoShape 14"/>
          <p:cNvSpPr>
            <a:spLocks noChangeArrowheads="1"/>
          </p:cNvSpPr>
          <p:nvPr/>
        </p:nvSpPr>
        <p:spPr bwMode="auto">
          <a:xfrm>
            <a:off x="2378075" y="762000"/>
            <a:ext cx="1004888" cy="762000"/>
          </a:xfrm>
          <a:prstGeom prst="star4">
            <a:avLst>
              <a:gd name="adj" fmla="val 12384"/>
            </a:avLst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lang="en-US" altLang="vi-VN" sz="2000">
                <a:solidFill>
                  <a:srgbClr val="000000"/>
                </a:solidFill>
                <a:latin typeface="VNI-Tubes"/>
              </a:rPr>
              <a:t>a</a:t>
            </a:r>
          </a:p>
        </p:txBody>
      </p:sp>
      <p:sp>
        <p:nvSpPr>
          <p:cNvPr id="210959" name="AutoShape 15"/>
          <p:cNvSpPr>
            <a:spLocks noChangeArrowheads="1"/>
          </p:cNvSpPr>
          <p:nvPr/>
        </p:nvSpPr>
        <p:spPr bwMode="auto">
          <a:xfrm>
            <a:off x="7680325" y="990600"/>
            <a:ext cx="914400" cy="714375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60" name="AutoShape 16"/>
          <p:cNvSpPr>
            <a:spLocks noChangeArrowheads="1"/>
          </p:cNvSpPr>
          <p:nvPr/>
        </p:nvSpPr>
        <p:spPr bwMode="auto">
          <a:xfrm>
            <a:off x="9966325" y="1066800"/>
            <a:ext cx="1006475" cy="7905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sp>
        <p:nvSpPr>
          <p:cNvPr id="210961" name="AutoShape 17"/>
          <p:cNvSpPr>
            <a:spLocks noChangeArrowheads="1"/>
          </p:cNvSpPr>
          <p:nvPr/>
        </p:nvSpPr>
        <p:spPr bwMode="auto">
          <a:xfrm flipV="1">
            <a:off x="0" y="4114800"/>
            <a:ext cx="1006475" cy="65722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eaLnBrk="0" hangingPunct="0"/>
            <a:endParaRPr lang="vi-VN" altLang="vi-VN" sz="2000">
              <a:solidFill>
                <a:srgbClr val="000000"/>
              </a:solidFill>
              <a:latin typeface="VNI-Tubes"/>
            </a:endParaRPr>
          </a:p>
        </p:txBody>
      </p:sp>
      <p:pic>
        <p:nvPicPr>
          <p:cNvPr id="72717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03313" y="5943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8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83763" y="5924550"/>
            <a:ext cx="118903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9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5525" y="5867400"/>
            <a:ext cx="1084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0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3925" y="5943600"/>
            <a:ext cx="1084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1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5943600"/>
            <a:ext cx="1084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2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04238" y="5943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3" name="Picture 4" descr="blumen-pflanzen05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32638" y="5943600"/>
            <a:ext cx="1000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4" name="WordArt 24"/>
          <p:cNvSpPr>
            <a:spLocks noChangeArrowheads="1" noChangeShapeType="1" noTextEdit="1"/>
          </p:cNvSpPr>
          <p:nvPr/>
        </p:nvSpPr>
        <p:spPr bwMode="auto">
          <a:xfrm>
            <a:off x="92075" y="914400"/>
            <a:ext cx="2193925" cy="685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TH HỨA TẠO</a:t>
            </a:r>
          </a:p>
        </p:txBody>
      </p:sp>
      <p:pic>
        <p:nvPicPr>
          <p:cNvPr id="72725" name="Picture 25" descr="tulips_yellow_md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46638" y="5715000"/>
            <a:ext cx="10271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6" name="Picture 26" descr="25544sl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399588" y="4267200"/>
            <a:ext cx="12080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7" name="Picture 27" descr="25542fx1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89038" y="4191000"/>
            <a:ext cx="11890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8" name="Picture 28" descr="6nve8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92875" y="4267200"/>
            <a:ext cx="12795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9" name="Picture 29" descr="Orange_2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01975" y="3962400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30" name="Picture 30" descr="j0178293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382963" y="0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10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109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4" grpId="0" animBg="1"/>
      <p:bldP spid="210955" grpId="0" animBg="1"/>
      <p:bldP spid="210956" grpId="0" animBg="1"/>
      <p:bldP spid="210957" grpId="0" animBg="1"/>
      <p:bldP spid="210958" grpId="0" animBg="1"/>
      <p:bldP spid="210959" grpId="0" animBg="1"/>
      <p:bldP spid="210960" grpId="0" animBg="1"/>
      <p:bldP spid="210961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183</Words>
  <Application>Microsoft Office PowerPoint</Application>
  <PresentationFormat>Custom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60</vt:i4>
      </vt:variant>
      <vt:variant>
        <vt:lpstr>Slide Titles</vt:lpstr>
      </vt:variant>
      <vt:variant>
        <vt:i4>7</vt:i4>
      </vt:variant>
    </vt:vector>
  </HeadingPairs>
  <TitlesOfParts>
    <vt:vector size="71" baseType="lpstr">
      <vt:lpstr>Arial</vt:lpstr>
      <vt:lpstr>Calibri</vt:lpstr>
      <vt:lpstr>Times New Roman</vt:lpstr>
      <vt:lpstr>VNI-Tubes</vt:lpstr>
      <vt:lpstr>1_Default Design</vt:lpstr>
      <vt:lpstr>2_Default Design</vt:lpstr>
      <vt:lpstr>3_Default Design</vt:lpstr>
      <vt:lpstr>4_Default Design</vt:lpstr>
      <vt:lpstr>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1_Default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2_Default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3_Default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4_Default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VHL</cp:lastModifiedBy>
  <cp:revision>53</cp:revision>
  <dcterms:created xsi:type="dcterms:W3CDTF">2017-12-03T21:25:39Z</dcterms:created>
  <dcterms:modified xsi:type="dcterms:W3CDTF">2019-12-25T12:50:18Z</dcterms:modified>
</cp:coreProperties>
</file>