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13"/>
  </p:notesMasterIdLst>
  <p:sldIdLst>
    <p:sldId id="257" r:id="rId6"/>
    <p:sldId id="258" r:id="rId7"/>
    <p:sldId id="259" r:id="rId8"/>
    <p:sldId id="261" r:id="rId9"/>
    <p:sldId id="267" r:id="rId10"/>
    <p:sldId id="268" r:id="rId11"/>
    <p:sldId id="266" r:id="rId12"/>
  </p:sldIdLst>
  <p:sldSz cx="109728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864" y="-72"/>
      </p:cViewPr>
      <p:guideLst>
        <p:guide orient="horz" pos="2160"/>
        <p:guide pos="34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EC76E37-E54F-4014-8A8F-9E8912101083}" type="datetimeFigureOut">
              <a:rPr lang="en-US"/>
              <a:pPr>
                <a:defRPr/>
              </a:pPr>
              <a:t>12/25/2019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BB12581-0300-461E-B8A7-BE2995EDA1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241C36-9DD2-437B-9463-2F1223131F3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368BC2C-363B-4C40-88CB-F77E8F38EC0F}" type="slidenum">
              <a:rPr lang="en-US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14CC2D-1AA0-49F6-9E4E-80597567302B}" type="slidenum">
              <a:rPr lang="en-US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84E914A-9BC3-4434-AA57-85EF7E1D2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5698247-B63C-4B08-AD71-D221E8C896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5053D39-750F-49CA-9C17-475B1F9212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39D6C6A-94AC-4687-A112-B240207276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D9F7D8E-3715-4D20-913D-5EC02E2748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3372D8F-4909-4FC1-9778-685CDF5E6C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F861D47-D0CE-43DC-AB44-B19DD6C743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F881A86-01CC-4226-87BD-23698A62CA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F577C2E-ED92-4626-93CC-7AF80A2193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7F5ED03-8A12-4257-9B1A-E738739E43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73476B9-FAE1-4207-9706-291FC92EE1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6F8AA09-31D2-4F0D-9E56-80260B21B8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1963FDD-6D9C-4C47-A53D-D69363308B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8BFF8C6-D0A8-421C-8645-02B41BD25C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44043E1-C6FF-4DE6-853C-F2A53A7B91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7BC37C0-DC99-45AF-8F0B-9278A8021D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A6F2F64-2DCD-45CC-8586-426EB6468B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8344196-A82F-426D-9539-F224F9E158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1F56DD0-F3B6-45DB-A8B6-284FBC5E2E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82CDFD4-2887-474E-A60F-BCAE158CF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9F8FAD3-5969-4905-B1B0-601320E4EB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E297068-4E76-40BE-8D07-406A735A05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D5E25A5-677C-4B27-9991-0E6B3E42B1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0B99915-00E7-4B1E-9AE3-1BF9A77AF8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E3C49AC-3F88-4E58-8ED7-7013DEB152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ABE6F82-4098-46C7-9860-8E91AB115D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3E41868-CFB5-4572-8C7A-27E484557A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00E33C6-580F-48D1-BC6C-8292DCB911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3C22EDE-4D1E-4FC9-A612-DF3F24405E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28BA935-D075-4062-A635-962D86F532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11BDAAA-C8DC-4709-B3CD-8F7AF804F2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2C5D7BE-A732-40C5-8518-3BF858746E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9A463F0-348F-4874-8302-19A8A5E691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F8E7424-C372-4288-9EBB-2EAE673979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30B213C-0965-4CD4-837E-DB0C236793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644A469-F3B1-44A2-8675-737B9B95EE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330F6E0-7565-4A90-A0AE-FBCE774F95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8D90269-9E49-4145-9AC9-33F06BC0F5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3E8B778-2E89-4E4E-ADD9-B72C88C51D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8AE9E0D-DD49-4D13-980D-11046E52ED5B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F94AF04-C1A5-44B7-90DD-3B996F78535B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6C52C79-826D-4371-85A6-1FFFE0A83AA9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F909E28-EDEA-4301-9877-BF0104ED5B49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64364C2-006E-4FEC-AA71-28182E26F5FA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E61EE38-842A-4942-BBC0-71606ECCE3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E2B34DB-CD9E-4372-AE9B-D2FE59060A17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C1ABB35-11C2-4002-AA66-A1F630DC0EF3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F9B92CD-3C97-4D53-8509-DEA963315172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BFC6AAC-4821-4A45-91EC-8A3E91C79F82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9EFDA20-4B64-4A79-A76A-9AA79949029F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9BAE0DD-3C1A-4C53-B79E-94BBB611CC4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02EEE19-D87B-4B4E-9F9B-3A808DDA4E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A044D81-73C3-4F17-96BE-18BDFC81EA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3C259BA-2768-4209-A94A-BE67FC76F3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16AEA53-E0AF-431F-9086-8F0E781948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274638"/>
            <a:ext cx="9874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98742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9275" y="6245225"/>
            <a:ext cx="25590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49675" y="6245225"/>
            <a:ext cx="34734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64475" y="6245225"/>
            <a:ext cx="25590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D119A7-C17A-466D-80CF-3445EF285B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274638"/>
            <a:ext cx="9874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98742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9275" y="6245225"/>
            <a:ext cx="25590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49675" y="6245225"/>
            <a:ext cx="34734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64475" y="6245225"/>
            <a:ext cx="25590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9CD759-C17D-4531-A5F4-C8E4FC3A9B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274638"/>
            <a:ext cx="9874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98742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9275" y="6245225"/>
            <a:ext cx="25590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49675" y="6245225"/>
            <a:ext cx="34734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64475" y="6245225"/>
            <a:ext cx="25590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F0D867-7A08-4E82-AD30-1B13676583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274638"/>
            <a:ext cx="9874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98742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9275" y="6245225"/>
            <a:ext cx="25590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49675" y="6245225"/>
            <a:ext cx="34734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64475" y="6245225"/>
            <a:ext cx="25590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E26B44-8E34-4D7D-A00F-BE8C1CD6D5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274638"/>
            <a:ext cx="9874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98742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9275" y="6245225"/>
            <a:ext cx="25590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49675" y="6245225"/>
            <a:ext cx="34734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64475" y="6245225"/>
            <a:ext cx="25590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C8556F-990B-4061-B21B-C8D2A247E9C6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audio" Target="../media/audio2.wav"/><Relationship Id="rId7" Type="http://schemas.openxmlformats.org/officeDocument/2006/relationships/image" Target="../media/image12.gif"/><Relationship Id="rId12" Type="http://schemas.openxmlformats.org/officeDocument/2006/relationships/image" Target="../media/image1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1.xml"/><Relationship Id="rId6" Type="http://schemas.openxmlformats.org/officeDocument/2006/relationships/image" Target="../media/image11.gif"/><Relationship Id="rId11" Type="http://schemas.openxmlformats.org/officeDocument/2006/relationships/image" Target="../media/image16.gif"/><Relationship Id="rId5" Type="http://schemas.openxmlformats.org/officeDocument/2006/relationships/image" Target="../media/image10.gif"/><Relationship Id="rId10" Type="http://schemas.openxmlformats.org/officeDocument/2006/relationships/image" Target="../media/image15.gif"/><Relationship Id="rId4" Type="http://schemas.openxmlformats.org/officeDocument/2006/relationships/image" Target="../media/image9.png"/><Relationship Id="rId9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0" name="Group 3"/>
          <p:cNvGrpSpPr>
            <a:grpSpLocks/>
          </p:cNvGrpSpPr>
          <p:nvPr/>
        </p:nvGrpSpPr>
        <p:grpSpPr bwMode="auto">
          <a:xfrm>
            <a:off x="7620000" y="5645150"/>
            <a:ext cx="3162300" cy="1212850"/>
            <a:chOff x="2640" y="768"/>
            <a:chExt cx="1344" cy="1013"/>
          </a:xfrm>
        </p:grpSpPr>
        <p:grpSp>
          <p:nvGrpSpPr>
            <p:cNvPr id="63503" name="Group 4"/>
            <p:cNvGrpSpPr>
              <a:grpSpLocks/>
            </p:cNvGrpSpPr>
            <p:nvPr/>
          </p:nvGrpSpPr>
          <p:grpSpPr bwMode="auto">
            <a:xfrm>
              <a:off x="2640" y="768"/>
              <a:ext cx="311" cy="516"/>
              <a:chOff x="1888" y="1308"/>
              <a:chExt cx="311" cy="516"/>
            </a:xfrm>
          </p:grpSpPr>
          <p:sp>
            <p:nvSpPr>
              <p:cNvPr id="63509" name="Freeform 5"/>
              <p:cNvSpPr>
                <a:spLocks/>
              </p:cNvSpPr>
              <p:nvPr/>
            </p:nvSpPr>
            <p:spPr bwMode="auto">
              <a:xfrm>
                <a:off x="1888" y="1308"/>
                <a:ext cx="311" cy="516"/>
              </a:xfrm>
              <a:custGeom>
                <a:avLst/>
                <a:gdLst>
                  <a:gd name="T0" fmla="*/ 1 w 622"/>
                  <a:gd name="T1" fmla="*/ 0 h 1547"/>
                  <a:gd name="T2" fmla="*/ 1 w 622"/>
                  <a:gd name="T3" fmla="*/ 0 h 1547"/>
                  <a:gd name="T4" fmla="*/ 1 w 622"/>
                  <a:gd name="T5" fmla="*/ 0 h 1547"/>
                  <a:gd name="T6" fmla="*/ 1 w 622"/>
                  <a:gd name="T7" fmla="*/ 0 h 1547"/>
                  <a:gd name="T8" fmla="*/ 1 w 622"/>
                  <a:gd name="T9" fmla="*/ 0 h 1547"/>
                  <a:gd name="T10" fmla="*/ 1 w 622"/>
                  <a:gd name="T11" fmla="*/ 0 h 1547"/>
                  <a:gd name="T12" fmla="*/ 1 w 622"/>
                  <a:gd name="T13" fmla="*/ 0 h 1547"/>
                  <a:gd name="T14" fmla="*/ 1 w 622"/>
                  <a:gd name="T15" fmla="*/ 0 h 1547"/>
                  <a:gd name="T16" fmla="*/ 1 w 622"/>
                  <a:gd name="T17" fmla="*/ 0 h 1547"/>
                  <a:gd name="T18" fmla="*/ 1 w 622"/>
                  <a:gd name="T19" fmla="*/ 0 h 1547"/>
                  <a:gd name="T20" fmla="*/ 1 w 622"/>
                  <a:gd name="T21" fmla="*/ 0 h 1547"/>
                  <a:gd name="T22" fmla="*/ 1 w 622"/>
                  <a:gd name="T23" fmla="*/ 0 h 1547"/>
                  <a:gd name="T24" fmla="*/ 1 w 622"/>
                  <a:gd name="T25" fmla="*/ 0 h 1547"/>
                  <a:gd name="T26" fmla="*/ 1 w 622"/>
                  <a:gd name="T27" fmla="*/ 0 h 1547"/>
                  <a:gd name="T28" fmla="*/ 1 w 622"/>
                  <a:gd name="T29" fmla="*/ 0 h 1547"/>
                  <a:gd name="T30" fmla="*/ 1 w 622"/>
                  <a:gd name="T31" fmla="*/ 0 h 1547"/>
                  <a:gd name="T32" fmla="*/ 1 w 622"/>
                  <a:gd name="T33" fmla="*/ 0 h 1547"/>
                  <a:gd name="T34" fmla="*/ 0 w 622"/>
                  <a:gd name="T35" fmla="*/ 0 h 1547"/>
                  <a:gd name="T36" fmla="*/ 1 w 622"/>
                  <a:gd name="T37" fmla="*/ 0 h 154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622"/>
                  <a:gd name="T58" fmla="*/ 0 h 1547"/>
                  <a:gd name="T59" fmla="*/ 622 w 622"/>
                  <a:gd name="T60" fmla="*/ 1547 h 154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622" h="1547">
                    <a:moveTo>
                      <a:pt x="303" y="0"/>
                    </a:moveTo>
                    <a:lnTo>
                      <a:pt x="622" y="1350"/>
                    </a:lnTo>
                    <a:lnTo>
                      <a:pt x="614" y="1391"/>
                    </a:lnTo>
                    <a:lnTo>
                      <a:pt x="596" y="1427"/>
                    </a:lnTo>
                    <a:lnTo>
                      <a:pt x="567" y="1459"/>
                    </a:lnTo>
                    <a:lnTo>
                      <a:pt x="530" y="1487"/>
                    </a:lnTo>
                    <a:lnTo>
                      <a:pt x="486" y="1510"/>
                    </a:lnTo>
                    <a:lnTo>
                      <a:pt x="437" y="1527"/>
                    </a:lnTo>
                    <a:lnTo>
                      <a:pt x="384" y="1539"/>
                    </a:lnTo>
                    <a:lnTo>
                      <a:pt x="329" y="1545"/>
                    </a:lnTo>
                    <a:lnTo>
                      <a:pt x="273" y="1547"/>
                    </a:lnTo>
                    <a:lnTo>
                      <a:pt x="218" y="1541"/>
                    </a:lnTo>
                    <a:lnTo>
                      <a:pt x="167" y="1530"/>
                    </a:lnTo>
                    <a:lnTo>
                      <a:pt x="119" y="1513"/>
                    </a:lnTo>
                    <a:lnTo>
                      <a:pt x="77" y="1489"/>
                    </a:lnTo>
                    <a:lnTo>
                      <a:pt x="41" y="1458"/>
                    </a:lnTo>
                    <a:lnTo>
                      <a:pt x="15" y="1419"/>
                    </a:lnTo>
                    <a:lnTo>
                      <a:pt x="0" y="1375"/>
                    </a:lnTo>
                    <a:lnTo>
                      <a:pt x="303" y="0"/>
                    </a:lnTo>
                    <a:close/>
                  </a:path>
                </a:pathLst>
              </a:custGeom>
              <a:solidFill>
                <a:srgbClr val="00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10" name="Freeform 6"/>
              <p:cNvSpPr>
                <a:spLocks/>
              </p:cNvSpPr>
              <p:nvPr/>
            </p:nvSpPr>
            <p:spPr bwMode="auto">
              <a:xfrm>
                <a:off x="2039" y="1355"/>
                <a:ext cx="143" cy="469"/>
              </a:xfrm>
              <a:custGeom>
                <a:avLst/>
                <a:gdLst>
                  <a:gd name="T0" fmla="*/ 0 w 286"/>
                  <a:gd name="T1" fmla="*/ 0 h 1405"/>
                  <a:gd name="T2" fmla="*/ 1 w 286"/>
                  <a:gd name="T3" fmla="*/ 0 h 1405"/>
                  <a:gd name="T4" fmla="*/ 1 w 286"/>
                  <a:gd name="T5" fmla="*/ 0 h 1405"/>
                  <a:gd name="T6" fmla="*/ 1 w 286"/>
                  <a:gd name="T7" fmla="*/ 0 h 1405"/>
                  <a:gd name="T8" fmla="*/ 1 w 286"/>
                  <a:gd name="T9" fmla="*/ 0 h 1405"/>
                  <a:gd name="T10" fmla="*/ 1 w 286"/>
                  <a:gd name="T11" fmla="*/ 0 h 1405"/>
                  <a:gd name="T12" fmla="*/ 1 w 286"/>
                  <a:gd name="T13" fmla="*/ 0 h 1405"/>
                  <a:gd name="T14" fmla="*/ 1 w 286"/>
                  <a:gd name="T15" fmla="*/ 0 h 1405"/>
                  <a:gd name="T16" fmla="*/ 1 w 286"/>
                  <a:gd name="T17" fmla="*/ 0 h 1405"/>
                  <a:gd name="T18" fmla="*/ 1 w 286"/>
                  <a:gd name="T19" fmla="*/ 0 h 1405"/>
                  <a:gd name="T20" fmla="*/ 1 w 286"/>
                  <a:gd name="T21" fmla="*/ 0 h 1405"/>
                  <a:gd name="T22" fmla="*/ 1 w 286"/>
                  <a:gd name="T23" fmla="*/ 0 h 1405"/>
                  <a:gd name="T24" fmla="*/ 1 w 286"/>
                  <a:gd name="T25" fmla="*/ 0 h 1405"/>
                  <a:gd name="T26" fmla="*/ 1 w 286"/>
                  <a:gd name="T27" fmla="*/ 0 h 1405"/>
                  <a:gd name="T28" fmla="*/ 1 w 286"/>
                  <a:gd name="T29" fmla="*/ 0 h 1405"/>
                  <a:gd name="T30" fmla="*/ 1 w 286"/>
                  <a:gd name="T31" fmla="*/ 0 h 1405"/>
                  <a:gd name="T32" fmla="*/ 1 w 286"/>
                  <a:gd name="T33" fmla="*/ 0 h 1405"/>
                  <a:gd name="T34" fmla="*/ 0 w 286"/>
                  <a:gd name="T35" fmla="*/ 0 h 1405"/>
                  <a:gd name="T36" fmla="*/ 0 w 286"/>
                  <a:gd name="T37" fmla="*/ 0 h 140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86"/>
                  <a:gd name="T58" fmla="*/ 0 h 1405"/>
                  <a:gd name="T59" fmla="*/ 286 w 286"/>
                  <a:gd name="T60" fmla="*/ 1405 h 140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86" h="1405">
                    <a:moveTo>
                      <a:pt x="0" y="0"/>
                    </a:moveTo>
                    <a:lnTo>
                      <a:pt x="286" y="1257"/>
                    </a:lnTo>
                    <a:lnTo>
                      <a:pt x="281" y="1275"/>
                    </a:lnTo>
                    <a:lnTo>
                      <a:pt x="273" y="1293"/>
                    </a:lnTo>
                    <a:lnTo>
                      <a:pt x="264" y="1309"/>
                    </a:lnTo>
                    <a:lnTo>
                      <a:pt x="252" y="1322"/>
                    </a:lnTo>
                    <a:lnTo>
                      <a:pt x="238" y="1337"/>
                    </a:lnTo>
                    <a:lnTo>
                      <a:pt x="223" y="1349"/>
                    </a:lnTo>
                    <a:lnTo>
                      <a:pt x="205" y="1359"/>
                    </a:lnTo>
                    <a:lnTo>
                      <a:pt x="187" y="1370"/>
                    </a:lnTo>
                    <a:lnTo>
                      <a:pt x="166" y="1378"/>
                    </a:lnTo>
                    <a:lnTo>
                      <a:pt x="144" y="1386"/>
                    </a:lnTo>
                    <a:lnTo>
                      <a:pt x="122" y="1392"/>
                    </a:lnTo>
                    <a:lnTo>
                      <a:pt x="98" y="1396"/>
                    </a:lnTo>
                    <a:lnTo>
                      <a:pt x="75" y="1401"/>
                    </a:lnTo>
                    <a:lnTo>
                      <a:pt x="50" y="1404"/>
                    </a:lnTo>
                    <a:lnTo>
                      <a:pt x="24" y="1405"/>
                    </a:lnTo>
                    <a:lnTo>
                      <a:pt x="0" y="14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AA5E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11" name="Freeform 7"/>
              <p:cNvSpPr>
                <a:spLocks/>
              </p:cNvSpPr>
              <p:nvPr/>
            </p:nvSpPr>
            <p:spPr bwMode="auto">
              <a:xfrm>
                <a:off x="1899" y="1376"/>
                <a:ext cx="124" cy="400"/>
              </a:xfrm>
              <a:custGeom>
                <a:avLst/>
                <a:gdLst>
                  <a:gd name="T0" fmla="*/ 0 w 248"/>
                  <a:gd name="T1" fmla="*/ 0 h 1199"/>
                  <a:gd name="T2" fmla="*/ 1 w 248"/>
                  <a:gd name="T3" fmla="*/ 0 h 1199"/>
                  <a:gd name="T4" fmla="*/ 1 w 248"/>
                  <a:gd name="T5" fmla="*/ 0 h 1199"/>
                  <a:gd name="T6" fmla="*/ 1 w 248"/>
                  <a:gd name="T7" fmla="*/ 0 h 1199"/>
                  <a:gd name="T8" fmla="*/ 1 w 248"/>
                  <a:gd name="T9" fmla="*/ 0 h 1199"/>
                  <a:gd name="T10" fmla="*/ 1 w 248"/>
                  <a:gd name="T11" fmla="*/ 0 h 1199"/>
                  <a:gd name="T12" fmla="*/ 1 w 248"/>
                  <a:gd name="T13" fmla="*/ 0 h 1199"/>
                  <a:gd name="T14" fmla="*/ 1 w 248"/>
                  <a:gd name="T15" fmla="*/ 0 h 1199"/>
                  <a:gd name="T16" fmla="*/ 1 w 248"/>
                  <a:gd name="T17" fmla="*/ 0 h 1199"/>
                  <a:gd name="T18" fmla="*/ 1 w 248"/>
                  <a:gd name="T19" fmla="*/ 0 h 1199"/>
                  <a:gd name="T20" fmla="*/ 0 w 248"/>
                  <a:gd name="T21" fmla="*/ 0 h 119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48"/>
                  <a:gd name="T34" fmla="*/ 0 h 1199"/>
                  <a:gd name="T35" fmla="*/ 248 w 248"/>
                  <a:gd name="T36" fmla="*/ 1199 h 119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48" h="1199">
                    <a:moveTo>
                      <a:pt x="0" y="1119"/>
                    </a:moveTo>
                    <a:lnTo>
                      <a:pt x="5" y="1131"/>
                    </a:lnTo>
                    <a:lnTo>
                      <a:pt x="11" y="1143"/>
                    </a:lnTo>
                    <a:lnTo>
                      <a:pt x="18" y="1153"/>
                    </a:lnTo>
                    <a:lnTo>
                      <a:pt x="26" y="1163"/>
                    </a:lnTo>
                    <a:lnTo>
                      <a:pt x="35" y="1174"/>
                    </a:lnTo>
                    <a:lnTo>
                      <a:pt x="45" y="1183"/>
                    </a:lnTo>
                    <a:lnTo>
                      <a:pt x="56" y="1191"/>
                    </a:lnTo>
                    <a:lnTo>
                      <a:pt x="68" y="1199"/>
                    </a:lnTo>
                    <a:lnTo>
                      <a:pt x="248" y="0"/>
                    </a:lnTo>
                    <a:lnTo>
                      <a:pt x="0" y="1119"/>
                    </a:lnTo>
                    <a:close/>
                  </a:path>
                </a:pathLst>
              </a:custGeom>
              <a:solidFill>
                <a:srgbClr val="0063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12" name="Freeform 8"/>
              <p:cNvSpPr>
                <a:spLocks/>
              </p:cNvSpPr>
              <p:nvPr/>
            </p:nvSpPr>
            <p:spPr bwMode="auto">
              <a:xfrm>
                <a:off x="2011" y="1344"/>
                <a:ext cx="28" cy="469"/>
              </a:xfrm>
              <a:custGeom>
                <a:avLst/>
                <a:gdLst>
                  <a:gd name="T0" fmla="*/ 0 w 58"/>
                  <a:gd name="T1" fmla="*/ 0 h 1405"/>
                  <a:gd name="T2" fmla="*/ 0 w 58"/>
                  <a:gd name="T3" fmla="*/ 0 h 1405"/>
                  <a:gd name="T4" fmla="*/ 0 w 58"/>
                  <a:gd name="T5" fmla="*/ 0 h 1405"/>
                  <a:gd name="T6" fmla="*/ 0 w 58"/>
                  <a:gd name="T7" fmla="*/ 0 h 1405"/>
                  <a:gd name="T8" fmla="*/ 0 w 58"/>
                  <a:gd name="T9" fmla="*/ 0 h 1405"/>
                  <a:gd name="T10" fmla="*/ 0 w 58"/>
                  <a:gd name="T11" fmla="*/ 0 h 1405"/>
                  <a:gd name="T12" fmla="*/ 0 w 58"/>
                  <a:gd name="T13" fmla="*/ 0 h 1405"/>
                  <a:gd name="T14" fmla="*/ 0 w 58"/>
                  <a:gd name="T15" fmla="*/ 0 h 1405"/>
                  <a:gd name="T16" fmla="*/ 0 w 58"/>
                  <a:gd name="T17" fmla="*/ 0 h 1405"/>
                  <a:gd name="T18" fmla="*/ 0 w 58"/>
                  <a:gd name="T19" fmla="*/ 0 h 1405"/>
                  <a:gd name="T20" fmla="*/ 0 w 58"/>
                  <a:gd name="T21" fmla="*/ 0 h 140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8"/>
                  <a:gd name="T34" fmla="*/ 0 h 1405"/>
                  <a:gd name="T35" fmla="*/ 58 w 58"/>
                  <a:gd name="T36" fmla="*/ 1405 h 1405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8" h="1405">
                    <a:moveTo>
                      <a:pt x="58" y="0"/>
                    </a:moveTo>
                    <a:lnTo>
                      <a:pt x="58" y="1405"/>
                    </a:lnTo>
                    <a:lnTo>
                      <a:pt x="51" y="1405"/>
                    </a:lnTo>
                    <a:lnTo>
                      <a:pt x="43" y="1405"/>
                    </a:lnTo>
                    <a:lnTo>
                      <a:pt x="36" y="1405"/>
                    </a:lnTo>
                    <a:lnTo>
                      <a:pt x="30" y="1405"/>
                    </a:lnTo>
                    <a:lnTo>
                      <a:pt x="22" y="1405"/>
                    </a:lnTo>
                    <a:lnTo>
                      <a:pt x="15" y="1404"/>
                    </a:lnTo>
                    <a:lnTo>
                      <a:pt x="7" y="1404"/>
                    </a:lnTo>
                    <a:lnTo>
                      <a:pt x="0" y="1402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0063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63504" name="Picture 9" descr="GEOMTRY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0" y="912"/>
              <a:ext cx="1344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3505" name="Group 10"/>
            <p:cNvGrpSpPr>
              <a:grpSpLocks/>
            </p:cNvGrpSpPr>
            <p:nvPr/>
          </p:nvGrpSpPr>
          <p:grpSpPr bwMode="auto">
            <a:xfrm>
              <a:off x="2880" y="1488"/>
              <a:ext cx="364" cy="293"/>
              <a:chOff x="1584" y="2256"/>
              <a:chExt cx="364" cy="293"/>
            </a:xfrm>
          </p:grpSpPr>
          <p:sp>
            <p:nvSpPr>
              <p:cNvPr id="63506" name="Freeform 11"/>
              <p:cNvSpPr>
                <a:spLocks/>
              </p:cNvSpPr>
              <p:nvPr/>
            </p:nvSpPr>
            <p:spPr bwMode="auto">
              <a:xfrm>
                <a:off x="1584" y="2256"/>
                <a:ext cx="364" cy="293"/>
              </a:xfrm>
              <a:custGeom>
                <a:avLst/>
                <a:gdLst>
                  <a:gd name="T0" fmla="*/ 0 w 728"/>
                  <a:gd name="T1" fmla="*/ 0 h 879"/>
                  <a:gd name="T2" fmla="*/ 1 w 728"/>
                  <a:gd name="T3" fmla="*/ 0 h 879"/>
                  <a:gd name="T4" fmla="*/ 1 w 728"/>
                  <a:gd name="T5" fmla="*/ 0 h 879"/>
                  <a:gd name="T6" fmla="*/ 1 w 728"/>
                  <a:gd name="T7" fmla="*/ 0 h 879"/>
                  <a:gd name="T8" fmla="*/ 1 w 728"/>
                  <a:gd name="T9" fmla="*/ 0 h 879"/>
                  <a:gd name="T10" fmla="*/ 0 w 728"/>
                  <a:gd name="T11" fmla="*/ 0 h 879"/>
                  <a:gd name="T12" fmla="*/ 0 w 728"/>
                  <a:gd name="T13" fmla="*/ 0 h 87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28"/>
                  <a:gd name="T22" fmla="*/ 0 h 879"/>
                  <a:gd name="T23" fmla="*/ 728 w 728"/>
                  <a:gd name="T24" fmla="*/ 879 h 87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28" h="879">
                    <a:moveTo>
                      <a:pt x="0" y="48"/>
                    </a:moveTo>
                    <a:lnTo>
                      <a:pt x="459" y="0"/>
                    </a:lnTo>
                    <a:lnTo>
                      <a:pt x="728" y="147"/>
                    </a:lnTo>
                    <a:lnTo>
                      <a:pt x="728" y="797"/>
                    </a:lnTo>
                    <a:lnTo>
                      <a:pt x="227" y="879"/>
                    </a:lnTo>
                    <a:lnTo>
                      <a:pt x="0" y="620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B27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07" name="Freeform 12"/>
              <p:cNvSpPr>
                <a:spLocks/>
              </p:cNvSpPr>
              <p:nvPr/>
            </p:nvSpPr>
            <p:spPr bwMode="auto">
              <a:xfrm>
                <a:off x="1611" y="2256"/>
                <a:ext cx="305" cy="54"/>
              </a:xfrm>
              <a:custGeom>
                <a:avLst/>
                <a:gdLst>
                  <a:gd name="T0" fmla="*/ 0 w 610"/>
                  <a:gd name="T1" fmla="*/ 0 h 161"/>
                  <a:gd name="T2" fmla="*/ 1 w 610"/>
                  <a:gd name="T3" fmla="*/ 0 h 161"/>
                  <a:gd name="T4" fmla="*/ 1 w 610"/>
                  <a:gd name="T5" fmla="*/ 0 h 161"/>
                  <a:gd name="T6" fmla="*/ 1 w 610"/>
                  <a:gd name="T7" fmla="*/ 0 h 161"/>
                  <a:gd name="T8" fmla="*/ 0 w 610"/>
                  <a:gd name="T9" fmla="*/ 0 h 1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10"/>
                  <a:gd name="T16" fmla="*/ 0 h 161"/>
                  <a:gd name="T17" fmla="*/ 610 w 610"/>
                  <a:gd name="T18" fmla="*/ 161 h 1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10" h="161">
                    <a:moveTo>
                      <a:pt x="0" y="38"/>
                    </a:moveTo>
                    <a:lnTo>
                      <a:pt x="398" y="0"/>
                    </a:lnTo>
                    <a:lnTo>
                      <a:pt x="610" y="115"/>
                    </a:lnTo>
                    <a:lnTo>
                      <a:pt x="183" y="161"/>
                    </a:lnTo>
                    <a:lnTo>
                      <a:pt x="0" y="3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08" name="Freeform 13"/>
              <p:cNvSpPr>
                <a:spLocks/>
              </p:cNvSpPr>
              <p:nvPr/>
            </p:nvSpPr>
            <p:spPr bwMode="auto">
              <a:xfrm>
                <a:off x="1708" y="2323"/>
                <a:ext cx="225" cy="221"/>
              </a:xfrm>
              <a:custGeom>
                <a:avLst/>
                <a:gdLst>
                  <a:gd name="T0" fmla="*/ 0 w 449"/>
                  <a:gd name="T1" fmla="*/ 0 h 664"/>
                  <a:gd name="T2" fmla="*/ 1 w 449"/>
                  <a:gd name="T3" fmla="*/ 0 h 664"/>
                  <a:gd name="T4" fmla="*/ 1 w 449"/>
                  <a:gd name="T5" fmla="*/ 0 h 664"/>
                  <a:gd name="T6" fmla="*/ 0 w 449"/>
                  <a:gd name="T7" fmla="*/ 0 h 664"/>
                  <a:gd name="T8" fmla="*/ 0 w 449"/>
                  <a:gd name="T9" fmla="*/ 0 h 6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9"/>
                  <a:gd name="T16" fmla="*/ 0 h 664"/>
                  <a:gd name="T17" fmla="*/ 449 w 449"/>
                  <a:gd name="T18" fmla="*/ 664 h 6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9" h="664">
                    <a:moveTo>
                      <a:pt x="0" y="50"/>
                    </a:moveTo>
                    <a:lnTo>
                      <a:pt x="449" y="0"/>
                    </a:lnTo>
                    <a:lnTo>
                      <a:pt x="449" y="584"/>
                    </a:lnTo>
                    <a:lnTo>
                      <a:pt x="0" y="664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FFF2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3491" name="Text Box 14"/>
          <p:cNvSpPr txBox="1">
            <a:spLocks noChangeArrowheads="1"/>
          </p:cNvSpPr>
          <p:nvPr/>
        </p:nvSpPr>
        <p:spPr bwMode="auto">
          <a:xfrm>
            <a:off x="2532063" y="1166813"/>
            <a:ext cx="6126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800" b="1">
                <a:solidFill>
                  <a:srgbClr val="0033CC"/>
                </a:solidFill>
                <a:latin typeface="Times New Roman" pitchFamily="18" charset="0"/>
              </a:rPr>
              <a:t>Trường Tiểu học Hứa Tạo</a:t>
            </a:r>
          </a:p>
        </p:txBody>
      </p:sp>
      <p:sp>
        <p:nvSpPr>
          <p:cNvPr id="63492" name="Text Box 15"/>
          <p:cNvSpPr txBox="1">
            <a:spLocks noChangeArrowheads="1"/>
          </p:cNvSpPr>
          <p:nvPr/>
        </p:nvSpPr>
        <p:spPr bwMode="auto">
          <a:xfrm>
            <a:off x="2379663" y="792163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400">
                <a:solidFill>
                  <a:srgbClr val="0033CC"/>
                </a:solidFill>
                <a:latin typeface="Times New Roman" pitchFamily="18" charset="0"/>
              </a:rPr>
              <a:t>PHÒNG GIÁO DỤC - ĐÀO TẠO ĐẠI LỘC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651125" y="2133600"/>
            <a:ext cx="64341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5400" b="1">
                <a:solidFill>
                  <a:srgbClr val="990099"/>
                </a:solidFill>
                <a:latin typeface="Times New Roman" pitchFamily="18" charset="0"/>
              </a:rPr>
              <a:t>Môn: Tiếng việt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3840163" y="3375025"/>
            <a:ext cx="2530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 b="1">
                <a:solidFill>
                  <a:srgbClr val="990099"/>
                </a:solidFill>
                <a:latin typeface="Times New Roman" pitchFamily="18" charset="0"/>
              </a:rPr>
              <a:t>Lớp 2A</a:t>
            </a:r>
          </a:p>
        </p:txBody>
      </p:sp>
      <p:pic>
        <p:nvPicPr>
          <p:cNvPr id="9234" name="Picture 18" descr="20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0" y="4365625"/>
            <a:ext cx="256063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5" name="Picture 19" descr="20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3886200"/>
            <a:ext cx="256063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6" name="Picture 20" descr="20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362200"/>
            <a:ext cx="256063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2179638" y="4349750"/>
            <a:ext cx="7108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800" b="1" i="1">
                <a:solidFill>
                  <a:srgbClr val="0033CC"/>
                </a:solidFill>
                <a:latin typeface="Times New Roman" pitchFamily="18" charset="0"/>
              </a:rPr>
              <a:t>Người thực hiện : Phạm Thị Anh</a:t>
            </a:r>
          </a:p>
        </p:txBody>
      </p:sp>
      <p:pic>
        <p:nvPicPr>
          <p:cNvPr id="63499" name="Picture 23" descr="divider_11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7533481" y="3169444"/>
            <a:ext cx="4581525" cy="2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00" name="Picture 24" descr="divider_11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50950" y="5780088"/>
            <a:ext cx="6310313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01" name="Picture 25" descr="divider_11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-2142331" y="6933407"/>
            <a:ext cx="4581525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02" name="Picture 26" descr="divider_11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73313" y="3141663"/>
            <a:ext cx="6310312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3514" name="Group 3"/>
          <p:cNvGrpSpPr>
            <a:grpSpLocks/>
          </p:cNvGrpSpPr>
          <p:nvPr/>
        </p:nvGrpSpPr>
        <p:grpSpPr bwMode="auto">
          <a:xfrm>
            <a:off x="0" y="5645150"/>
            <a:ext cx="3162300" cy="1212850"/>
            <a:chOff x="2640" y="768"/>
            <a:chExt cx="1344" cy="1013"/>
          </a:xfrm>
        </p:grpSpPr>
        <p:grpSp>
          <p:nvGrpSpPr>
            <p:cNvPr id="63515" name="Group 4"/>
            <p:cNvGrpSpPr>
              <a:grpSpLocks/>
            </p:cNvGrpSpPr>
            <p:nvPr/>
          </p:nvGrpSpPr>
          <p:grpSpPr bwMode="auto">
            <a:xfrm>
              <a:off x="2640" y="768"/>
              <a:ext cx="311" cy="516"/>
              <a:chOff x="1888" y="1308"/>
              <a:chExt cx="311" cy="516"/>
            </a:xfrm>
          </p:grpSpPr>
          <p:sp>
            <p:nvSpPr>
              <p:cNvPr id="63516" name="Freeform 5"/>
              <p:cNvSpPr>
                <a:spLocks/>
              </p:cNvSpPr>
              <p:nvPr/>
            </p:nvSpPr>
            <p:spPr bwMode="auto">
              <a:xfrm>
                <a:off x="1888" y="1308"/>
                <a:ext cx="311" cy="516"/>
              </a:xfrm>
              <a:custGeom>
                <a:avLst/>
                <a:gdLst>
                  <a:gd name="T0" fmla="*/ 1 w 622"/>
                  <a:gd name="T1" fmla="*/ 0 h 1547"/>
                  <a:gd name="T2" fmla="*/ 1 w 622"/>
                  <a:gd name="T3" fmla="*/ 0 h 1547"/>
                  <a:gd name="T4" fmla="*/ 1 w 622"/>
                  <a:gd name="T5" fmla="*/ 0 h 1547"/>
                  <a:gd name="T6" fmla="*/ 1 w 622"/>
                  <a:gd name="T7" fmla="*/ 0 h 1547"/>
                  <a:gd name="T8" fmla="*/ 1 w 622"/>
                  <a:gd name="T9" fmla="*/ 0 h 1547"/>
                  <a:gd name="T10" fmla="*/ 1 w 622"/>
                  <a:gd name="T11" fmla="*/ 0 h 1547"/>
                  <a:gd name="T12" fmla="*/ 1 w 622"/>
                  <a:gd name="T13" fmla="*/ 0 h 1547"/>
                  <a:gd name="T14" fmla="*/ 1 w 622"/>
                  <a:gd name="T15" fmla="*/ 0 h 1547"/>
                  <a:gd name="T16" fmla="*/ 1 w 622"/>
                  <a:gd name="T17" fmla="*/ 0 h 1547"/>
                  <a:gd name="T18" fmla="*/ 1 w 622"/>
                  <a:gd name="T19" fmla="*/ 0 h 1547"/>
                  <a:gd name="T20" fmla="*/ 1 w 622"/>
                  <a:gd name="T21" fmla="*/ 0 h 1547"/>
                  <a:gd name="T22" fmla="*/ 1 w 622"/>
                  <a:gd name="T23" fmla="*/ 0 h 1547"/>
                  <a:gd name="T24" fmla="*/ 1 w 622"/>
                  <a:gd name="T25" fmla="*/ 0 h 1547"/>
                  <a:gd name="T26" fmla="*/ 1 w 622"/>
                  <a:gd name="T27" fmla="*/ 0 h 1547"/>
                  <a:gd name="T28" fmla="*/ 1 w 622"/>
                  <a:gd name="T29" fmla="*/ 0 h 1547"/>
                  <a:gd name="T30" fmla="*/ 1 w 622"/>
                  <a:gd name="T31" fmla="*/ 0 h 1547"/>
                  <a:gd name="T32" fmla="*/ 1 w 622"/>
                  <a:gd name="T33" fmla="*/ 0 h 1547"/>
                  <a:gd name="T34" fmla="*/ 0 w 622"/>
                  <a:gd name="T35" fmla="*/ 0 h 1547"/>
                  <a:gd name="T36" fmla="*/ 1 w 622"/>
                  <a:gd name="T37" fmla="*/ 0 h 154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622"/>
                  <a:gd name="T58" fmla="*/ 0 h 1547"/>
                  <a:gd name="T59" fmla="*/ 622 w 622"/>
                  <a:gd name="T60" fmla="*/ 1547 h 154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622" h="1547">
                    <a:moveTo>
                      <a:pt x="303" y="0"/>
                    </a:moveTo>
                    <a:lnTo>
                      <a:pt x="622" y="1350"/>
                    </a:lnTo>
                    <a:lnTo>
                      <a:pt x="614" y="1391"/>
                    </a:lnTo>
                    <a:lnTo>
                      <a:pt x="596" y="1427"/>
                    </a:lnTo>
                    <a:lnTo>
                      <a:pt x="567" y="1459"/>
                    </a:lnTo>
                    <a:lnTo>
                      <a:pt x="530" y="1487"/>
                    </a:lnTo>
                    <a:lnTo>
                      <a:pt x="486" y="1510"/>
                    </a:lnTo>
                    <a:lnTo>
                      <a:pt x="437" y="1527"/>
                    </a:lnTo>
                    <a:lnTo>
                      <a:pt x="384" y="1539"/>
                    </a:lnTo>
                    <a:lnTo>
                      <a:pt x="329" y="1545"/>
                    </a:lnTo>
                    <a:lnTo>
                      <a:pt x="273" y="1547"/>
                    </a:lnTo>
                    <a:lnTo>
                      <a:pt x="218" y="1541"/>
                    </a:lnTo>
                    <a:lnTo>
                      <a:pt x="167" y="1530"/>
                    </a:lnTo>
                    <a:lnTo>
                      <a:pt x="119" y="1513"/>
                    </a:lnTo>
                    <a:lnTo>
                      <a:pt x="77" y="1489"/>
                    </a:lnTo>
                    <a:lnTo>
                      <a:pt x="41" y="1458"/>
                    </a:lnTo>
                    <a:lnTo>
                      <a:pt x="15" y="1419"/>
                    </a:lnTo>
                    <a:lnTo>
                      <a:pt x="0" y="1375"/>
                    </a:lnTo>
                    <a:lnTo>
                      <a:pt x="303" y="0"/>
                    </a:lnTo>
                    <a:close/>
                  </a:path>
                </a:pathLst>
              </a:custGeom>
              <a:solidFill>
                <a:srgbClr val="00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17" name="Freeform 6"/>
              <p:cNvSpPr>
                <a:spLocks/>
              </p:cNvSpPr>
              <p:nvPr/>
            </p:nvSpPr>
            <p:spPr bwMode="auto">
              <a:xfrm>
                <a:off x="2039" y="1355"/>
                <a:ext cx="143" cy="469"/>
              </a:xfrm>
              <a:custGeom>
                <a:avLst/>
                <a:gdLst>
                  <a:gd name="T0" fmla="*/ 0 w 286"/>
                  <a:gd name="T1" fmla="*/ 0 h 1405"/>
                  <a:gd name="T2" fmla="*/ 1 w 286"/>
                  <a:gd name="T3" fmla="*/ 0 h 1405"/>
                  <a:gd name="T4" fmla="*/ 1 w 286"/>
                  <a:gd name="T5" fmla="*/ 0 h 1405"/>
                  <a:gd name="T6" fmla="*/ 1 w 286"/>
                  <a:gd name="T7" fmla="*/ 0 h 1405"/>
                  <a:gd name="T8" fmla="*/ 1 w 286"/>
                  <a:gd name="T9" fmla="*/ 0 h 1405"/>
                  <a:gd name="T10" fmla="*/ 1 w 286"/>
                  <a:gd name="T11" fmla="*/ 0 h 1405"/>
                  <a:gd name="T12" fmla="*/ 1 w 286"/>
                  <a:gd name="T13" fmla="*/ 0 h 1405"/>
                  <a:gd name="T14" fmla="*/ 1 w 286"/>
                  <a:gd name="T15" fmla="*/ 0 h 1405"/>
                  <a:gd name="T16" fmla="*/ 1 w 286"/>
                  <a:gd name="T17" fmla="*/ 0 h 1405"/>
                  <a:gd name="T18" fmla="*/ 1 w 286"/>
                  <a:gd name="T19" fmla="*/ 0 h 1405"/>
                  <a:gd name="T20" fmla="*/ 1 w 286"/>
                  <a:gd name="T21" fmla="*/ 0 h 1405"/>
                  <a:gd name="T22" fmla="*/ 1 w 286"/>
                  <a:gd name="T23" fmla="*/ 0 h 1405"/>
                  <a:gd name="T24" fmla="*/ 1 w 286"/>
                  <a:gd name="T25" fmla="*/ 0 h 1405"/>
                  <a:gd name="T26" fmla="*/ 1 w 286"/>
                  <a:gd name="T27" fmla="*/ 0 h 1405"/>
                  <a:gd name="T28" fmla="*/ 1 w 286"/>
                  <a:gd name="T29" fmla="*/ 0 h 1405"/>
                  <a:gd name="T30" fmla="*/ 1 w 286"/>
                  <a:gd name="T31" fmla="*/ 0 h 1405"/>
                  <a:gd name="T32" fmla="*/ 1 w 286"/>
                  <a:gd name="T33" fmla="*/ 0 h 1405"/>
                  <a:gd name="T34" fmla="*/ 0 w 286"/>
                  <a:gd name="T35" fmla="*/ 0 h 1405"/>
                  <a:gd name="T36" fmla="*/ 0 w 286"/>
                  <a:gd name="T37" fmla="*/ 0 h 140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86"/>
                  <a:gd name="T58" fmla="*/ 0 h 1405"/>
                  <a:gd name="T59" fmla="*/ 286 w 286"/>
                  <a:gd name="T60" fmla="*/ 1405 h 140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86" h="1405">
                    <a:moveTo>
                      <a:pt x="0" y="0"/>
                    </a:moveTo>
                    <a:lnTo>
                      <a:pt x="286" y="1257"/>
                    </a:lnTo>
                    <a:lnTo>
                      <a:pt x="281" y="1275"/>
                    </a:lnTo>
                    <a:lnTo>
                      <a:pt x="273" y="1293"/>
                    </a:lnTo>
                    <a:lnTo>
                      <a:pt x="264" y="1309"/>
                    </a:lnTo>
                    <a:lnTo>
                      <a:pt x="252" y="1322"/>
                    </a:lnTo>
                    <a:lnTo>
                      <a:pt x="238" y="1337"/>
                    </a:lnTo>
                    <a:lnTo>
                      <a:pt x="223" y="1349"/>
                    </a:lnTo>
                    <a:lnTo>
                      <a:pt x="205" y="1359"/>
                    </a:lnTo>
                    <a:lnTo>
                      <a:pt x="187" y="1370"/>
                    </a:lnTo>
                    <a:lnTo>
                      <a:pt x="166" y="1378"/>
                    </a:lnTo>
                    <a:lnTo>
                      <a:pt x="144" y="1386"/>
                    </a:lnTo>
                    <a:lnTo>
                      <a:pt x="122" y="1392"/>
                    </a:lnTo>
                    <a:lnTo>
                      <a:pt x="98" y="1396"/>
                    </a:lnTo>
                    <a:lnTo>
                      <a:pt x="75" y="1401"/>
                    </a:lnTo>
                    <a:lnTo>
                      <a:pt x="50" y="1404"/>
                    </a:lnTo>
                    <a:lnTo>
                      <a:pt x="24" y="1405"/>
                    </a:lnTo>
                    <a:lnTo>
                      <a:pt x="0" y="14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AA5E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18" name="Freeform 7"/>
              <p:cNvSpPr>
                <a:spLocks/>
              </p:cNvSpPr>
              <p:nvPr/>
            </p:nvSpPr>
            <p:spPr bwMode="auto">
              <a:xfrm>
                <a:off x="1899" y="1376"/>
                <a:ext cx="124" cy="400"/>
              </a:xfrm>
              <a:custGeom>
                <a:avLst/>
                <a:gdLst>
                  <a:gd name="T0" fmla="*/ 0 w 248"/>
                  <a:gd name="T1" fmla="*/ 0 h 1199"/>
                  <a:gd name="T2" fmla="*/ 1 w 248"/>
                  <a:gd name="T3" fmla="*/ 0 h 1199"/>
                  <a:gd name="T4" fmla="*/ 1 w 248"/>
                  <a:gd name="T5" fmla="*/ 0 h 1199"/>
                  <a:gd name="T6" fmla="*/ 1 w 248"/>
                  <a:gd name="T7" fmla="*/ 0 h 1199"/>
                  <a:gd name="T8" fmla="*/ 1 w 248"/>
                  <a:gd name="T9" fmla="*/ 0 h 1199"/>
                  <a:gd name="T10" fmla="*/ 1 w 248"/>
                  <a:gd name="T11" fmla="*/ 0 h 1199"/>
                  <a:gd name="T12" fmla="*/ 1 w 248"/>
                  <a:gd name="T13" fmla="*/ 0 h 1199"/>
                  <a:gd name="T14" fmla="*/ 1 w 248"/>
                  <a:gd name="T15" fmla="*/ 0 h 1199"/>
                  <a:gd name="T16" fmla="*/ 1 w 248"/>
                  <a:gd name="T17" fmla="*/ 0 h 1199"/>
                  <a:gd name="T18" fmla="*/ 1 w 248"/>
                  <a:gd name="T19" fmla="*/ 0 h 1199"/>
                  <a:gd name="T20" fmla="*/ 0 w 248"/>
                  <a:gd name="T21" fmla="*/ 0 h 119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48"/>
                  <a:gd name="T34" fmla="*/ 0 h 1199"/>
                  <a:gd name="T35" fmla="*/ 248 w 248"/>
                  <a:gd name="T36" fmla="*/ 1199 h 119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48" h="1199">
                    <a:moveTo>
                      <a:pt x="0" y="1119"/>
                    </a:moveTo>
                    <a:lnTo>
                      <a:pt x="5" y="1131"/>
                    </a:lnTo>
                    <a:lnTo>
                      <a:pt x="11" y="1143"/>
                    </a:lnTo>
                    <a:lnTo>
                      <a:pt x="18" y="1153"/>
                    </a:lnTo>
                    <a:lnTo>
                      <a:pt x="26" y="1163"/>
                    </a:lnTo>
                    <a:lnTo>
                      <a:pt x="35" y="1174"/>
                    </a:lnTo>
                    <a:lnTo>
                      <a:pt x="45" y="1183"/>
                    </a:lnTo>
                    <a:lnTo>
                      <a:pt x="56" y="1191"/>
                    </a:lnTo>
                    <a:lnTo>
                      <a:pt x="68" y="1199"/>
                    </a:lnTo>
                    <a:lnTo>
                      <a:pt x="248" y="0"/>
                    </a:lnTo>
                    <a:lnTo>
                      <a:pt x="0" y="1119"/>
                    </a:lnTo>
                    <a:close/>
                  </a:path>
                </a:pathLst>
              </a:custGeom>
              <a:solidFill>
                <a:srgbClr val="0063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19" name="Freeform 8"/>
              <p:cNvSpPr>
                <a:spLocks/>
              </p:cNvSpPr>
              <p:nvPr/>
            </p:nvSpPr>
            <p:spPr bwMode="auto">
              <a:xfrm>
                <a:off x="2011" y="1344"/>
                <a:ext cx="28" cy="469"/>
              </a:xfrm>
              <a:custGeom>
                <a:avLst/>
                <a:gdLst>
                  <a:gd name="T0" fmla="*/ 0 w 58"/>
                  <a:gd name="T1" fmla="*/ 0 h 1405"/>
                  <a:gd name="T2" fmla="*/ 0 w 58"/>
                  <a:gd name="T3" fmla="*/ 0 h 1405"/>
                  <a:gd name="T4" fmla="*/ 0 w 58"/>
                  <a:gd name="T5" fmla="*/ 0 h 1405"/>
                  <a:gd name="T6" fmla="*/ 0 w 58"/>
                  <a:gd name="T7" fmla="*/ 0 h 1405"/>
                  <a:gd name="T8" fmla="*/ 0 w 58"/>
                  <a:gd name="T9" fmla="*/ 0 h 1405"/>
                  <a:gd name="T10" fmla="*/ 0 w 58"/>
                  <a:gd name="T11" fmla="*/ 0 h 1405"/>
                  <a:gd name="T12" fmla="*/ 0 w 58"/>
                  <a:gd name="T13" fmla="*/ 0 h 1405"/>
                  <a:gd name="T14" fmla="*/ 0 w 58"/>
                  <a:gd name="T15" fmla="*/ 0 h 1405"/>
                  <a:gd name="T16" fmla="*/ 0 w 58"/>
                  <a:gd name="T17" fmla="*/ 0 h 1405"/>
                  <a:gd name="T18" fmla="*/ 0 w 58"/>
                  <a:gd name="T19" fmla="*/ 0 h 1405"/>
                  <a:gd name="T20" fmla="*/ 0 w 58"/>
                  <a:gd name="T21" fmla="*/ 0 h 140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8"/>
                  <a:gd name="T34" fmla="*/ 0 h 1405"/>
                  <a:gd name="T35" fmla="*/ 58 w 58"/>
                  <a:gd name="T36" fmla="*/ 1405 h 1405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8" h="1405">
                    <a:moveTo>
                      <a:pt x="58" y="0"/>
                    </a:moveTo>
                    <a:lnTo>
                      <a:pt x="58" y="1405"/>
                    </a:lnTo>
                    <a:lnTo>
                      <a:pt x="51" y="1405"/>
                    </a:lnTo>
                    <a:lnTo>
                      <a:pt x="43" y="1405"/>
                    </a:lnTo>
                    <a:lnTo>
                      <a:pt x="36" y="1405"/>
                    </a:lnTo>
                    <a:lnTo>
                      <a:pt x="30" y="1405"/>
                    </a:lnTo>
                    <a:lnTo>
                      <a:pt x="22" y="1405"/>
                    </a:lnTo>
                    <a:lnTo>
                      <a:pt x="15" y="1404"/>
                    </a:lnTo>
                    <a:lnTo>
                      <a:pt x="7" y="1404"/>
                    </a:lnTo>
                    <a:lnTo>
                      <a:pt x="0" y="1402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0063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63520" name="Picture 9" descr="GEOMTRY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0" y="912"/>
              <a:ext cx="1344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3521" name="Group 10"/>
            <p:cNvGrpSpPr>
              <a:grpSpLocks/>
            </p:cNvGrpSpPr>
            <p:nvPr/>
          </p:nvGrpSpPr>
          <p:grpSpPr bwMode="auto">
            <a:xfrm>
              <a:off x="2880" y="1488"/>
              <a:ext cx="364" cy="293"/>
              <a:chOff x="1584" y="2256"/>
              <a:chExt cx="364" cy="293"/>
            </a:xfrm>
          </p:grpSpPr>
          <p:sp>
            <p:nvSpPr>
              <p:cNvPr id="63522" name="Freeform 11"/>
              <p:cNvSpPr>
                <a:spLocks/>
              </p:cNvSpPr>
              <p:nvPr/>
            </p:nvSpPr>
            <p:spPr bwMode="auto">
              <a:xfrm>
                <a:off x="1584" y="2256"/>
                <a:ext cx="364" cy="293"/>
              </a:xfrm>
              <a:custGeom>
                <a:avLst/>
                <a:gdLst>
                  <a:gd name="T0" fmla="*/ 0 w 728"/>
                  <a:gd name="T1" fmla="*/ 0 h 879"/>
                  <a:gd name="T2" fmla="*/ 1 w 728"/>
                  <a:gd name="T3" fmla="*/ 0 h 879"/>
                  <a:gd name="T4" fmla="*/ 1 w 728"/>
                  <a:gd name="T5" fmla="*/ 0 h 879"/>
                  <a:gd name="T6" fmla="*/ 1 w 728"/>
                  <a:gd name="T7" fmla="*/ 0 h 879"/>
                  <a:gd name="T8" fmla="*/ 1 w 728"/>
                  <a:gd name="T9" fmla="*/ 0 h 879"/>
                  <a:gd name="T10" fmla="*/ 0 w 728"/>
                  <a:gd name="T11" fmla="*/ 0 h 879"/>
                  <a:gd name="T12" fmla="*/ 0 w 728"/>
                  <a:gd name="T13" fmla="*/ 0 h 87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28"/>
                  <a:gd name="T22" fmla="*/ 0 h 879"/>
                  <a:gd name="T23" fmla="*/ 728 w 728"/>
                  <a:gd name="T24" fmla="*/ 879 h 87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28" h="879">
                    <a:moveTo>
                      <a:pt x="0" y="48"/>
                    </a:moveTo>
                    <a:lnTo>
                      <a:pt x="459" y="0"/>
                    </a:lnTo>
                    <a:lnTo>
                      <a:pt x="728" y="147"/>
                    </a:lnTo>
                    <a:lnTo>
                      <a:pt x="728" y="797"/>
                    </a:lnTo>
                    <a:lnTo>
                      <a:pt x="227" y="879"/>
                    </a:lnTo>
                    <a:lnTo>
                      <a:pt x="0" y="620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B27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23" name="Freeform 12"/>
              <p:cNvSpPr>
                <a:spLocks/>
              </p:cNvSpPr>
              <p:nvPr/>
            </p:nvSpPr>
            <p:spPr bwMode="auto">
              <a:xfrm>
                <a:off x="1611" y="2256"/>
                <a:ext cx="305" cy="54"/>
              </a:xfrm>
              <a:custGeom>
                <a:avLst/>
                <a:gdLst>
                  <a:gd name="T0" fmla="*/ 0 w 610"/>
                  <a:gd name="T1" fmla="*/ 0 h 161"/>
                  <a:gd name="T2" fmla="*/ 1 w 610"/>
                  <a:gd name="T3" fmla="*/ 0 h 161"/>
                  <a:gd name="T4" fmla="*/ 1 w 610"/>
                  <a:gd name="T5" fmla="*/ 0 h 161"/>
                  <a:gd name="T6" fmla="*/ 1 w 610"/>
                  <a:gd name="T7" fmla="*/ 0 h 161"/>
                  <a:gd name="T8" fmla="*/ 0 w 610"/>
                  <a:gd name="T9" fmla="*/ 0 h 1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10"/>
                  <a:gd name="T16" fmla="*/ 0 h 161"/>
                  <a:gd name="T17" fmla="*/ 610 w 610"/>
                  <a:gd name="T18" fmla="*/ 161 h 1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10" h="161">
                    <a:moveTo>
                      <a:pt x="0" y="38"/>
                    </a:moveTo>
                    <a:lnTo>
                      <a:pt x="398" y="0"/>
                    </a:lnTo>
                    <a:lnTo>
                      <a:pt x="610" y="115"/>
                    </a:lnTo>
                    <a:lnTo>
                      <a:pt x="183" y="161"/>
                    </a:lnTo>
                    <a:lnTo>
                      <a:pt x="0" y="3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24" name="Freeform 13"/>
              <p:cNvSpPr>
                <a:spLocks/>
              </p:cNvSpPr>
              <p:nvPr/>
            </p:nvSpPr>
            <p:spPr bwMode="auto">
              <a:xfrm>
                <a:off x="1708" y="2323"/>
                <a:ext cx="225" cy="221"/>
              </a:xfrm>
              <a:custGeom>
                <a:avLst/>
                <a:gdLst>
                  <a:gd name="T0" fmla="*/ 0 w 449"/>
                  <a:gd name="T1" fmla="*/ 0 h 664"/>
                  <a:gd name="T2" fmla="*/ 1 w 449"/>
                  <a:gd name="T3" fmla="*/ 0 h 664"/>
                  <a:gd name="T4" fmla="*/ 1 w 449"/>
                  <a:gd name="T5" fmla="*/ 0 h 664"/>
                  <a:gd name="T6" fmla="*/ 0 w 449"/>
                  <a:gd name="T7" fmla="*/ 0 h 664"/>
                  <a:gd name="T8" fmla="*/ 0 w 449"/>
                  <a:gd name="T9" fmla="*/ 0 h 6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9"/>
                  <a:gd name="T16" fmla="*/ 0 h 664"/>
                  <a:gd name="T17" fmla="*/ 449 w 449"/>
                  <a:gd name="T18" fmla="*/ 664 h 6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9" h="664">
                    <a:moveTo>
                      <a:pt x="0" y="50"/>
                    </a:moveTo>
                    <a:lnTo>
                      <a:pt x="449" y="0"/>
                    </a:lnTo>
                    <a:lnTo>
                      <a:pt x="449" y="584"/>
                    </a:lnTo>
                    <a:lnTo>
                      <a:pt x="0" y="664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FFF2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4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4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7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3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3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3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1" dur="3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2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2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2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3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41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2" grpId="0"/>
      <p:bldP spid="9232" grpId="1"/>
      <p:bldP spid="9233" grpId="0"/>
      <p:bldP spid="9233" grpId="1"/>
      <p:bldP spid="92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1"/>
          <p:cNvSpPr txBox="1">
            <a:spLocks noChangeArrowheads="1"/>
          </p:cNvSpPr>
          <p:nvPr/>
        </p:nvSpPr>
        <p:spPr bwMode="auto">
          <a:xfrm>
            <a:off x="1620838" y="128588"/>
            <a:ext cx="7702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Thứ ba ngày 17 tháng 12 năm 2019</a:t>
            </a:r>
          </a:p>
        </p:txBody>
      </p:sp>
      <p:sp>
        <p:nvSpPr>
          <p:cNvPr id="64514" name="Text Box 14"/>
          <p:cNvSpPr txBox="1">
            <a:spLocks noChangeArrowheads="1"/>
          </p:cNvSpPr>
          <p:nvPr/>
        </p:nvSpPr>
        <p:spPr bwMode="auto">
          <a:xfrm>
            <a:off x="2193925" y="533400"/>
            <a:ext cx="247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u="sng">
                <a:solidFill>
                  <a:srgbClr val="000000"/>
                </a:solidFill>
                <a:latin typeface="Times New Roman" pitchFamily="18" charset="0"/>
              </a:rPr>
              <a:t>Tiếng việt</a:t>
            </a: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:  </a:t>
            </a:r>
          </a:p>
        </p:txBody>
      </p:sp>
      <p:sp>
        <p:nvSpPr>
          <p:cNvPr id="5" name="TextBox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3578821" y="1654175"/>
            <a:ext cx="4010699" cy="794776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4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Khởi</a:t>
            </a:r>
            <a:r>
              <a:rPr lang="en-US" sz="4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 </a:t>
            </a:r>
            <a:r>
              <a:rPr lang="en-US" sz="4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động</a:t>
            </a:r>
            <a:endParaRPr lang="en-US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+mn-cs"/>
            </a:endParaRPr>
          </a:p>
        </p:txBody>
      </p:sp>
      <p:pic>
        <p:nvPicPr>
          <p:cNvPr id="6" name="Picture 16" descr="IMG (2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2325" y="1295400"/>
            <a:ext cx="2012950" cy="16002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29"/>
          <p:cNvSpPr txBox="1">
            <a:spLocks noChangeArrowheads="1"/>
          </p:cNvSpPr>
          <p:nvPr/>
        </p:nvSpPr>
        <p:spPr bwMode="auto">
          <a:xfrm>
            <a:off x="4022725" y="557213"/>
            <a:ext cx="6675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  Anh em yêu thương nhau (t3)</a:t>
            </a:r>
          </a:p>
        </p:txBody>
      </p:sp>
      <p:sp>
        <p:nvSpPr>
          <p:cNvPr id="8" name="Rectangle 61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206375" y="715963"/>
            <a:ext cx="982663" cy="436562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200" b="1" kern="0" dirty="0">
                <a:solidFill>
                  <a:srgbClr val="3333FF"/>
                </a:solidFill>
                <a:latin typeface="Times New Roman" panose="02020603050405020304" pitchFamily="18" charset="0"/>
                <a:cs typeface="+mn-cs"/>
              </a:rPr>
              <a:t>V</a:t>
            </a:r>
          </a:p>
        </p:txBody>
      </p:sp>
      <p:sp>
        <p:nvSpPr>
          <p:cNvPr id="9" name="TextBox 8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378075" y="1524000"/>
            <a:ext cx="6673850" cy="954088"/>
          </a:xfrm>
          <a:prstGeom prst="rect">
            <a:avLst/>
          </a:prstGeom>
          <a:solidFill>
            <a:srgbClr val="99CCFF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0"/>
              </a:spcBef>
              <a:buFontTx/>
              <a:buNone/>
              <a:defRPr/>
            </a:pPr>
            <a:r>
              <a:rPr lang="vi-VN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Mục tiêu: </a:t>
            </a:r>
          </a:p>
          <a:p>
            <a:pPr marL="457200" indent="-457200" eaLnBrk="0" hangingPunct="0">
              <a:spcBef>
                <a:spcPct val="0"/>
              </a:spcBef>
              <a:buFontTx/>
              <a:buChar char="-"/>
              <a:defRPr/>
            </a:pP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vi-VN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61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206375" y="685800"/>
            <a:ext cx="982663" cy="436563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200" b="1" kern="0" dirty="0" smtClean="0">
                <a:solidFill>
                  <a:srgbClr val="3333FF"/>
                </a:solidFill>
                <a:latin typeface="Times New Roman" panose="02020603050405020304" pitchFamily="18" charset="0"/>
                <a:cs typeface="+mn-cs"/>
              </a:rPr>
              <a:t>S/70</a:t>
            </a:r>
            <a:endParaRPr lang="en-US" altLang="en-US" sz="2200" b="1" kern="0" dirty="0">
              <a:solidFill>
                <a:srgbClr val="3333FF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65541" name="Text Box 11"/>
          <p:cNvSpPr txBox="1">
            <a:spLocks noChangeArrowheads="1"/>
          </p:cNvSpPr>
          <p:nvPr/>
        </p:nvSpPr>
        <p:spPr bwMode="auto">
          <a:xfrm>
            <a:off x="1620838" y="128588"/>
            <a:ext cx="7702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Thứ ba ngày 17 tháng 12 năm 2019</a:t>
            </a:r>
          </a:p>
        </p:txBody>
      </p:sp>
      <p:sp>
        <p:nvSpPr>
          <p:cNvPr id="65542" name="Text Box 14"/>
          <p:cNvSpPr txBox="1">
            <a:spLocks noChangeArrowheads="1"/>
          </p:cNvSpPr>
          <p:nvPr/>
        </p:nvSpPr>
        <p:spPr bwMode="auto">
          <a:xfrm>
            <a:off x="2193925" y="533400"/>
            <a:ext cx="247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u="sng">
                <a:solidFill>
                  <a:srgbClr val="000000"/>
                </a:solidFill>
                <a:latin typeface="Times New Roman" pitchFamily="18" charset="0"/>
              </a:rPr>
              <a:t>Tiếng việt</a:t>
            </a: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: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6"/>
          <p:cNvSpPr>
            <a:spLocks noChangeArrowheads="1"/>
          </p:cNvSpPr>
          <p:nvPr/>
        </p:nvSpPr>
        <p:spPr bwMode="auto">
          <a:xfrm>
            <a:off x="0" y="-182563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66562" name="TextBox 3"/>
          <p:cNvSpPr txBox="1">
            <a:spLocks noChangeArrowheads="1"/>
          </p:cNvSpPr>
          <p:nvPr/>
        </p:nvSpPr>
        <p:spPr bwMode="auto">
          <a:xfrm>
            <a:off x="274638" y="1447800"/>
            <a:ext cx="104235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altLang="vi-V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HĐ3) </a:t>
            </a:r>
            <a:r>
              <a:rPr lang="en-US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Dựa vào tranh, một bạn đặt câu hỏi, một bạn chọn một từ trong ngoặc để trả lời thành câu:</a:t>
            </a:r>
            <a:endParaRPr lang="vi-VN" alt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Diamond 21">
            <a:extLst>
              <a:ext uri="{FF2B5EF4-FFF2-40B4-BE49-F238E27FC236}"/>
            </a:extLst>
          </p:cNvPr>
          <p:cNvSpPr/>
          <p:nvPr/>
        </p:nvSpPr>
        <p:spPr bwMode="auto">
          <a:xfrm>
            <a:off x="1554163" y="955675"/>
            <a:ext cx="568325" cy="492125"/>
          </a:xfrm>
          <a:prstGeom prst="diamond">
            <a:avLst/>
          </a:prstGeom>
          <a:solidFill>
            <a:srgbClr val="99FF99"/>
          </a:solidFill>
          <a:ln w="25400" cap="flat" cmpd="sng" algn="ctr">
            <a:solidFill>
              <a:srgbClr val="72A376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kern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66564" name="TextBox 4"/>
          <p:cNvSpPr txBox="1">
            <a:spLocks noChangeArrowheads="1"/>
          </p:cNvSpPr>
          <p:nvPr/>
        </p:nvSpPr>
        <p:spPr bwMode="auto">
          <a:xfrm>
            <a:off x="1463675" y="914400"/>
            <a:ext cx="4956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3399"/>
                </a:solidFill>
                <a:latin typeface="Times New Roman" pitchFamily="18" charset="0"/>
              </a:rPr>
              <a:t> B   Hoạt động thực hành</a:t>
            </a:r>
          </a:p>
        </p:txBody>
      </p:sp>
      <p:sp>
        <p:nvSpPr>
          <p:cNvPr id="66565" name="TextBox 3"/>
          <p:cNvSpPr txBox="1">
            <a:spLocks noChangeArrowheads="1"/>
          </p:cNvSpPr>
          <p:nvPr/>
        </p:nvSpPr>
        <p:spPr bwMode="auto">
          <a:xfrm>
            <a:off x="0" y="2362200"/>
            <a:ext cx="110648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0" hangingPunct="0">
              <a:buFontTx/>
              <a:buAutoNum type="alphaLcParenR"/>
            </a:pPr>
            <a:r>
              <a:rPr lang="en-US" altLang="vi-VN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 bé thế nào? (xinh, đẹp, dễ thương, …)</a:t>
            </a:r>
          </a:p>
          <a:p>
            <a:pPr marL="514350" indent="-514350" eaLnBrk="0" hangingPunct="0">
              <a:buFontTx/>
              <a:buAutoNum type="alphaLcParenR"/>
            </a:pPr>
            <a:r>
              <a:rPr lang="en-US" altLang="vi-VN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Con voi thế nào? (khoẻ, to, chăm chỉ, …)</a:t>
            </a:r>
          </a:p>
          <a:p>
            <a:pPr marL="514350" indent="-514350" eaLnBrk="0" hangingPunct="0">
              <a:buFontTx/>
              <a:buAutoNum type="alphaLcParenR"/>
            </a:pPr>
            <a:r>
              <a:rPr lang="en-US" altLang="vi-VN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 quyển vở thế nào?(đẹp, nhiều màu, xinh xắn,…)</a:t>
            </a:r>
          </a:p>
          <a:p>
            <a:pPr marL="514350" indent="-514350" eaLnBrk="0" hangingPunct="0">
              <a:buFontTx/>
              <a:buAutoNum type="alphaLcParenR"/>
            </a:pPr>
            <a:r>
              <a:rPr lang="en-US" altLang="vi-VN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 cây cau thế nào?(cao, thẳng, xanh tốt, …)</a:t>
            </a:r>
            <a:endParaRPr lang="vi-VN" altLang="vi-VN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66" name="Text Box 29"/>
          <p:cNvSpPr txBox="1">
            <a:spLocks noChangeArrowheads="1"/>
          </p:cNvSpPr>
          <p:nvPr/>
        </p:nvSpPr>
        <p:spPr bwMode="auto">
          <a:xfrm>
            <a:off x="4022725" y="428625"/>
            <a:ext cx="6675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  Anh em yêu thương nhau (t3)</a:t>
            </a:r>
          </a:p>
        </p:txBody>
      </p:sp>
      <p:sp>
        <p:nvSpPr>
          <p:cNvPr id="66567" name="Text Box 14"/>
          <p:cNvSpPr txBox="1">
            <a:spLocks noChangeArrowheads="1"/>
          </p:cNvSpPr>
          <p:nvPr/>
        </p:nvSpPr>
        <p:spPr bwMode="auto">
          <a:xfrm>
            <a:off x="2193925" y="404813"/>
            <a:ext cx="2470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u="sng">
                <a:solidFill>
                  <a:srgbClr val="000000"/>
                </a:solidFill>
                <a:latin typeface="Times New Roman" pitchFamily="18" charset="0"/>
              </a:rPr>
              <a:t>Tiếng việt</a:t>
            </a: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:  </a:t>
            </a:r>
          </a:p>
        </p:txBody>
      </p:sp>
      <p:pic>
        <p:nvPicPr>
          <p:cNvPr id="66568" name="Picture 6" descr="Không có văn bản thay thế tự động nào."/>
          <p:cNvPicPr>
            <a:picLocks noChangeAspect="1" noChangeArrowheads="1"/>
          </p:cNvPicPr>
          <p:nvPr/>
        </p:nvPicPr>
        <p:blipFill>
          <a:blip r:embed="rId3"/>
          <a:srcRect l="10513" t="27879" r="16354" b="55455"/>
          <a:stretch>
            <a:fillRect/>
          </a:stretch>
        </p:blipFill>
        <p:spPr bwMode="auto">
          <a:xfrm>
            <a:off x="274638" y="4178300"/>
            <a:ext cx="10423525" cy="260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9" name="Picture 1"/>
          <p:cNvPicPr>
            <a:picLocks noChangeAspect="1" noChangeArrowheads="1"/>
          </p:cNvPicPr>
          <p:nvPr/>
        </p:nvPicPr>
        <p:blipFill>
          <a:blip r:embed="rId4">
            <a:lum bright="-18000"/>
          </a:blip>
          <a:srcRect/>
          <a:stretch>
            <a:fillRect/>
          </a:stretch>
        </p:blipFill>
        <p:spPr bwMode="auto">
          <a:xfrm>
            <a:off x="249238" y="914400"/>
            <a:ext cx="1122362" cy="914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66570" name="Text Box 11"/>
          <p:cNvSpPr txBox="1">
            <a:spLocks noChangeArrowheads="1"/>
          </p:cNvSpPr>
          <p:nvPr/>
        </p:nvSpPr>
        <p:spPr bwMode="auto">
          <a:xfrm>
            <a:off x="1620838" y="0"/>
            <a:ext cx="7702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Thứ ba ngày 17 tháng 12 năm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6"/>
          <p:cNvSpPr>
            <a:spLocks noChangeArrowheads="1"/>
          </p:cNvSpPr>
          <p:nvPr/>
        </p:nvSpPr>
        <p:spPr bwMode="auto">
          <a:xfrm>
            <a:off x="0" y="-182563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22" name="Diamond 21">
            <a:extLst>
              <a:ext uri="{FF2B5EF4-FFF2-40B4-BE49-F238E27FC236}"/>
            </a:extLst>
          </p:cNvPr>
          <p:cNvSpPr/>
          <p:nvPr/>
        </p:nvSpPr>
        <p:spPr bwMode="auto">
          <a:xfrm>
            <a:off x="1554163" y="955675"/>
            <a:ext cx="568325" cy="492125"/>
          </a:xfrm>
          <a:prstGeom prst="diamond">
            <a:avLst/>
          </a:prstGeom>
          <a:solidFill>
            <a:srgbClr val="99FF99"/>
          </a:solidFill>
          <a:ln w="25400" cap="flat" cmpd="sng" algn="ctr">
            <a:solidFill>
              <a:srgbClr val="72A376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kern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68611" name="TextBox 4"/>
          <p:cNvSpPr txBox="1">
            <a:spLocks noChangeArrowheads="1"/>
          </p:cNvSpPr>
          <p:nvPr/>
        </p:nvSpPr>
        <p:spPr bwMode="auto">
          <a:xfrm>
            <a:off x="1463675" y="914400"/>
            <a:ext cx="4956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3399"/>
                </a:solidFill>
                <a:latin typeface="Times New Roman" pitchFamily="18" charset="0"/>
              </a:rPr>
              <a:t> B   Hoạt động thực hành</a:t>
            </a:r>
          </a:p>
        </p:txBody>
      </p:sp>
      <p:pic>
        <p:nvPicPr>
          <p:cNvPr id="68612" name="Picture 16" descr="IMG (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125" y="914400"/>
            <a:ext cx="1016000" cy="94615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68613" name="Text Box 29"/>
          <p:cNvSpPr txBox="1">
            <a:spLocks noChangeArrowheads="1"/>
          </p:cNvSpPr>
          <p:nvPr/>
        </p:nvSpPr>
        <p:spPr bwMode="auto">
          <a:xfrm>
            <a:off x="4022725" y="428625"/>
            <a:ext cx="6675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  Anh em yêu thương nhau (t3)</a:t>
            </a:r>
          </a:p>
        </p:txBody>
      </p:sp>
      <p:sp>
        <p:nvSpPr>
          <p:cNvPr id="68614" name="Text Box 14"/>
          <p:cNvSpPr txBox="1">
            <a:spLocks noChangeArrowheads="1"/>
          </p:cNvSpPr>
          <p:nvPr/>
        </p:nvSpPr>
        <p:spPr bwMode="auto">
          <a:xfrm>
            <a:off x="2193925" y="404813"/>
            <a:ext cx="2470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u="sng">
                <a:solidFill>
                  <a:srgbClr val="000000"/>
                </a:solidFill>
                <a:latin typeface="Times New Roman" pitchFamily="18" charset="0"/>
              </a:rPr>
              <a:t>Tiếng việt</a:t>
            </a: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:  </a:t>
            </a:r>
          </a:p>
        </p:txBody>
      </p:sp>
      <p:sp>
        <p:nvSpPr>
          <p:cNvPr id="68615" name="Text Box 11"/>
          <p:cNvSpPr txBox="1">
            <a:spLocks noChangeArrowheads="1"/>
          </p:cNvSpPr>
          <p:nvPr/>
        </p:nvSpPr>
        <p:spPr bwMode="auto">
          <a:xfrm>
            <a:off x="1620838" y="0"/>
            <a:ext cx="7702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Thứ ba ngày 17 tháng 12 năm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6"/>
          <p:cNvSpPr>
            <a:spLocks noChangeArrowheads="1"/>
          </p:cNvSpPr>
          <p:nvPr/>
        </p:nvSpPr>
        <p:spPr bwMode="auto">
          <a:xfrm>
            <a:off x="0" y="-182563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22" name="Diamond 21">
            <a:extLst>
              <a:ext uri="{FF2B5EF4-FFF2-40B4-BE49-F238E27FC236}"/>
            </a:extLst>
          </p:cNvPr>
          <p:cNvSpPr/>
          <p:nvPr/>
        </p:nvSpPr>
        <p:spPr bwMode="auto">
          <a:xfrm>
            <a:off x="1554163" y="955675"/>
            <a:ext cx="568325" cy="492125"/>
          </a:xfrm>
          <a:prstGeom prst="diamond">
            <a:avLst/>
          </a:prstGeom>
          <a:solidFill>
            <a:srgbClr val="99FF99"/>
          </a:solidFill>
          <a:ln w="25400" cap="flat" cmpd="sng" algn="ctr">
            <a:solidFill>
              <a:srgbClr val="72A376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kern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70659" name="TextBox 4"/>
          <p:cNvSpPr txBox="1">
            <a:spLocks noChangeArrowheads="1"/>
          </p:cNvSpPr>
          <p:nvPr/>
        </p:nvSpPr>
        <p:spPr bwMode="auto">
          <a:xfrm>
            <a:off x="1463675" y="914400"/>
            <a:ext cx="4956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3399"/>
                </a:solidFill>
                <a:latin typeface="Times New Roman" pitchFamily="18" charset="0"/>
              </a:rPr>
              <a:t> C   Hoạt động ứng dụng</a:t>
            </a:r>
          </a:p>
        </p:txBody>
      </p:sp>
      <p:sp>
        <p:nvSpPr>
          <p:cNvPr id="70660" name="Text Box 29"/>
          <p:cNvSpPr txBox="1">
            <a:spLocks noChangeArrowheads="1"/>
          </p:cNvSpPr>
          <p:nvPr/>
        </p:nvSpPr>
        <p:spPr bwMode="auto">
          <a:xfrm>
            <a:off x="4022725" y="428625"/>
            <a:ext cx="6675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  Anh em yêu thương nhau (t3)</a:t>
            </a:r>
          </a:p>
        </p:txBody>
      </p:sp>
      <p:sp>
        <p:nvSpPr>
          <p:cNvPr id="70661" name="Text Box 14"/>
          <p:cNvSpPr txBox="1">
            <a:spLocks noChangeArrowheads="1"/>
          </p:cNvSpPr>
          <p:nvPr/>
        </p:nvSpPr>
        <p:spPr bwMode="auto">
          <a:xfrm>
            <a:off x="2193925" y="404813"/>
            <a:ext cx="2470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u="sng">
                <a:solidFill>
                  <a:srgbClr val="000000"/>
                </a:solidFill>
                <a:latin typeface="Times New Roman" pitchFamily="18" charset="0"/>
              </a:rPr>
              <a:t>Tiếng việt</a:t>
            </a: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:  </a:t>
            </a:r>
          </a:p>
        </p:txBody>
      </p:sp>
      <p:sp>
        <p:nvSpPr>
          <p:cNvPr id="70662" name="Rectangle 2"/>
          <p:cNvSpPr>
            <a:spLocks noChangeArrowheads="1"/>
          </p:cNvSpPr>
          <p:nvPr/>
        </p:nvSpPr>
        <p:spPr bwMode="auto">
          <a:xfrm>
            <a:off x="0" y="-182563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70663" name="Picture 9"/>
          <p:cNvPicPr>
            <a:picLocks noChangeAspect="1" noChangeArrowheads="1"/>
          </p:cNvPicPr>
          <p:nvPr/>
        </p:nvPicPr>
        <p:blipFill>
          <a:blip r:embed="rId3">
            <a:lum bright="-18000"/>
          </a:blip>
          <a:srcRect/>
          <a:stretch>
            <a:fillRect/>
          </a:stretch>
        </p:blipFill>
        <p:spPr bwMode="auto">
          <a:xfrm>
            <a:off x="182563" y="838200"/>
            <a:ext cx="123507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4" name="Text Box 11"/>
          <p:cNvSpPr txBox="1">
            <a:spLocks noChangeArrowheads="1"/>
          </p:cNvSpPr>
          <p:nvPr/>
        </p:nvSpPr>
        <p:spPr bwMode="auto">
          <a:xfrm>
            <a:off x="1620838" y="0"/>
            <a:ext cx="7702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Thứ ba ngày 17 tháng 12 năm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WordArt 2"/>
          <p:cNvSpPr>
            <a:spLocks noChangeArrowheads="1" noChangeShapeType="1" noTextEdit="1"/>
          </p:cNvSpPr>
          <p:nvPr/>
        </p:nvSpPr>
        <p:spPr bwMode="auto">
          <a:xfrm>
            <a:off x="1279525" y="1600200"/>
            <a:ext cx="8961438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quý thầy cô mạnh khỏe.</a:t>
            </a:r>
          </a:p>
          <a:p>
            <a:pPr algn="ctr"/>
            <a:r>
              <a:rPr lang="vi-VN" sz="3600" b="1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em chăm ngoan, học giỏi.</a:t>
            </a:r>
            <a:endParaRPr lang="en-US" sz="3600" b="1" kern="1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72706" name="Picture 2" descr="DAISI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09125" y="0"/>
            <a:ext cx="1463675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07" name="Picture 5" descr="DAISI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105525"/>
            <a:ext cx="12795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08" name="Picture 6" descr="duc222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21145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0954" name="AutoShape 10"/>
          <p:cNvSpPr>
            <a:spLocks noChangeArrowheads="1"/>
          </p:cNvSpPr>
          <p:nvPr/>
        </p:nvSpPr>
        <p:spPr bwMode="auto">
          <a:xfrm>
            <a:off x="0" y="4800600"/>
            <a:ext cx="1006475" cy="914400"/>
          </a:xfrm>
          <a:prstGeom prst="star4">
            <a:avLst>
              <a:gd name="adj" fmla="val 12431"/>
            </a:avLst>
          </a:prstGeom>
          <a:solidFill>
            <a:srgbClr val="FF33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vi-VN" altLang="vi-VN" sz="2000">
              <a:solidFill>
                <a:srgbClr val="000000"/>
              </a:solidFill>
              <a:latin typeface="VNI-Tubes"/>
            </a:endParaRPr>
          </a:p>
        </p:txBody>
      </p:sp>
      <p:sp>
        <p:nvSpPr>
          <p:cNvPr id="210955" name="AutoShape 11"/>
          <p:cNvSpPr>
            <a:spLocks noChangeArrowheads="1"/>
          </p:cNvSpPr>
          <p:nvPr/>
        </p:nvSpPr>
        <p:spPr bwMode="auto">
          <a:xfrm>
            <a:off x="6492875" y="762000"/>
            <a:ext cx="688975" cy="485775"/>
          </a:xfrm>
          <a:prstGeom prst="star4">
            <a:avLst>
              <a:gd name="adj" fmla="val 12500"/>
            </a:avLst>
          </a:prstGeom>
          <a:solidFill>
            <a:srgbClr val="CC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vi-VN" altLang="vi-VN" sz="2000">
              <a:solidFill>
                <a:srgbClr val="000000"/>
              </a:solidFill>
              <a:latin typeface="VNI-Tubes"/>
            </a:endParaRPr>
          </a:p>
        </p:txBody>
      </p:sp>
      <p:sp>
        <p:nvSpPr>
          <p:cNvPr id="210956" name="AutoShape 12"/>
          <p:cNvSpPr>
            <a:spLocks noChangeArrowheads="1"/>
          </p:cNvSpPr>
          <p:nvPr/>
        </p:nvSpPr>
        <p:spPr bwMode="auto">
          <a:xfrm>
            <a:off x="8594725" y="304800"/>
            <a:ext cx="690563" cy="685800"/>
          </a:xfrm>
          <a:prstGeom prst="star4">
            <a:avLst>
              <a:gd name="adj" fmla="val 12431"/>
            </a:avLst>
          </a:prstGeom>
          <a:solidFill>
            <a:srgbClr val="FF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vi-VN" altLang="vi-VN" sz="2000">
              <a:solidFill>
                <a:srgbClr val="000000"/>
              </a:solidFill>
              <a:latin typeface="VNI-Tubes"/>
            </a:endParaRPr>
          </a:p>
        </p:txBody>
      </p:sp>
      <p:sp>
        <p:nvSpPr>
          <p:cNvPr id="210957" name="AutoShape 13"/>
          <p:cNvSpPr>
            <a:spLocks noChangeArrowheads="1"/>
          </p:cNvSpPr>
          <p:nvPr/>
        </p:nvSpPr>
        <p:spPr bwMode="auto">
          <a:xfrm>
            <a:off x="0" y="1600200"/>
            <a:ext cx="1003300" cy="838200"/>
          </a:xfrm>
          <a:prstGeom prst="star4">
            <a:avLst>
              <a:gd name="adj" fmla="val 12431"/>
            </a:avLst>
          </a:prstGeom>
          <a:solidFill>
            <a:srgbClr val="CC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vi-VN" altLang="vi-VN" sz="2000">
              <a:solidFill>
                <a:srgbClr val="000000"/>
              </a:solidFill>
              <a:latin typeface="VNI-Tubes"/>
            </a:endParaRPr>
          </a:p>
        </p:txBody>
      </p:sp>
      <p:sp>
        <p:nvSpPr>
          <p:cNvPr id="210958" name="AutoShape 14"/>
          <p:cNvSpPr>
            <a:spLocks noChangeArrowheads="1"/>
          </p:cNvSpPr>
          <p:nvPr/>
        </p:nvSpPr>
        <p:spPr bwMode="auto">
          <a:xfrm>
            <a:off x="2378075" y="762000"/>
            <a:ext cx="1004888" cy="762000"/>
          </a:xfrm>
          <a:prstGeom prst="star4">
            <a:avLst>
              <a:gd name="adj" fmla="val 12384"/>
            </a:avLst>
          </a:prstGeom>
          <a:solidFill>
            <a:srgbClr val="FFFF66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r>
              <a:rPr lang="en-US" altLang="vi-VN" sz="2000">
                <a:solidFill>
                  <a:srgbClr val="000000"/>
                </a:solidFill>
                <a:latin typeface="VNI-Tubes"/>
              </a:rPr>
              <a:t>a</a:t>
            </a:r>
          </a:p>
        </p:txBody>
      </p:sp>
      <p:sp>
        <p:nvSpPr>
          <p:cNvPr id="210959" name="AutoShape 15"/>
          <p:cNvSpPr>
            <a:spLocks noChangeArrowheads="1"/>
          </p:cNvSpPr>
          <p:nvPr/>
        </p:nvSpPr>
        <p:spPr bwMode="auto">
          <a:xfrm>
            <a:off x="7680325" y="990600"/>
            <a:ext cx="914400" cy="714375"/>
          </a:xfrm>
          <a:prstGeom prst="star4">
            <a:avLst>
              <a:gd name="adj" fmla="val 12500"/>
            </a:avLst>
          </a:prstGeom>
          <a:solidFill>
            <a:srgbClr val="66C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vi-VN" altLang="vi-VN" sz="2000">
              <a:solidFill>
                <a:srgbClr val="000000"/>
              </a:solidFill>
              <a:latin typeface="VNI-Tubes"/>
            </a:endParaRPr>
          </a:p>
        </p:txBody>
      </p:sp>
      <p:sp>
        <p:nvSpPr>
          <p:cNvPr id="210960" name="AutoShape 16"/>
          <p:cNvSpPr>
            <a:spLocks noChangeArrowheads="1"/>
          </p:cNvSpPr>
          <p:nvPr/>
        </p:nvSpPr>
        <p:spPr bwMode="auto">
          <a:xfrm>
            <a:off x="9966325" y="1066800"/>
            <a:ext cx="1006475" cy="790575"/>
          </a:xfrm>
          <a:prstGeom prst="star4">
            <a:avLst>
              <a:gd name="adj" fmla="val 12431"/>
            </a:avLst>
          </a:prstGeom>
          <a:solidFill>
            <a:srgbClr val="99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vi-VN" altLang="vi-VN" sz="2000">
              <a:solidFill>
                <a:srgbClr val="000000"/>
              </a:solidFill>
              <a:latin typeface="VNI-Tubes"/>
            </a:endParaRPr>
          </a:p>
        </p:txBody>
      </p:sp>
      <p:sp>
        <p:nvSpPr>
          <p:cNvPr id="210961" name="AutoShape 17"/>
          <p:cNvSpPr>
            <a:spLocks noChangeArrowheads="1"/>
          </p:cNvSpPr>
          <p:nvPr/>
        </p:nvSpPr>
        <p:spPr bwMode="auto">
          <a:xfrm flipV="1">
            <a:off x="0" y="4114800"/>
            <a:ext cx="1006475" cy="657225"/>
          </a:xfrm>
          <a:prstGeom prst="star4">
            <a:avLst>
              <a:gd name="adj" fmla="val 12500"/>
            </a:avLst>
          </a:prstGeom>
          <a:solidFill>
            <a:srgbClr val="66FF33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rot="10800000" wrap="none" anchor="ctr"/>
          <a:lstStyle/>
          <a:p>
            <a:pPr eaLnBrk="0" hangingPunct="0"/>
            <a:endParaRPr lang="vi-VN" altLang="vi-VN" sz="2000">
              <a:solidFill>
                <a:srgbClr val="000000"/>
              </a:solidFill>
              <a:latin typeface="VNI-Tubes"/>
            </a:endParaRPr>
          </a:p>
        </p:txBody>
      </p:sp>
      <p:pic>
        <p:nvPicPr>
          <p:cNvPr id="72717" name="Picture 4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03313" y="59436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18" name="Picture 4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783763" y="5924550"/>
            <a:ext cx="1189037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19" name="Picture 4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65525" y="5867400"/>
            <a:ext cx="10842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20" name="Picture 4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93925" y="5943600"/>
            <a:ext cx="10842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21" name="Picture 4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43600" y="5943600"/>
            <a:ext cx="10842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22" name="Picture 4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04238" y="59436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23" name="Picture 4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32638" y="5943600"/>
            <a:ext cx="1000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24" name="WordArt 24"/>
          <p:cNvSpPr>
            <a:spLocks noChangeArrowheads="1" noChangeShapeType="1" noTextEdit="1"/>
          </p:cNvSpPr>
          <p:nvPr/>
        </p:nvSpPr>
        <p:spPr bwMode="auto">
          <a:xfrm>
            <a:off x="92075" y="914400"/>
            <a:ext cx="2193925" cy="6858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TH HỨA TẠO</a:t>
            </a:r>
          </a:p>
        </p:txBody>
      </p:sp>
      <p:pic>
        <p:nvPicPr>
          <p:cNvPr id="72725" name="Picture 25" descr="tulips_yellow_md_clr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46638" y="5715000"/>
            <a:ext cx="10271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26" name="Picture 26" descr="25544sl5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399588" y="4267200"/>
            <a:ext cx="120808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27" name="Picture 27" descr="25542fx1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89038" y="4191000"/>
            <a:ext cx="118903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28" name="Picture 28" descr="6nve8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492875" y="4267200"/>
            <a:ext cx="12795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29" name="Picture 29" descr="Orange_2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101975" y="3962400"/>
            <a:ext cx="20193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30" name="Picture 30" descr="j0178293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382963" y="0"/>
            <a:ext cx="164623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1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2109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2109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2109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2000"/>
                                        <p:tgtEl>
                                          <p:spTgt spid="210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2000"/>
                                        <p:tgtEl>
                                          <p:spTgt spid="210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2000"/>
                                        <p:tgtEl>
                                          <p:spTgt spid="210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2000"/>
                                        <p:tgtEl>
                                          <p:spTgt spid="2109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4" grpId="0" animBg="1"/>
      <p:bldP spid="210955" grpId="0" animBg="1"/>
      <p:bldP spid="210956" grpId="0" animBg="1"/>
      <p:bldP spid="210957" grpId="0" animBg="1"/>
      <p:bldP spid="210958" grpId="0" animBg="1"/>
      <p:bldP spid="210959" grpId="0" animBg="1"/>
      <p:bldP spid="210960" grpId="0" animBg="1"/>
      <p:bldP spid="210961" grpId="0" animBg="1"/>
    </p:bld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183</Words>
  <Application>Microsoft Office PowerPoint</Application>
  <PresentationFormat>Custom</PresentationFormat>
  <Paragraphs>35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60</vt:i4>
      </vt:variant>
      <vt:variant>
        <vt:lpstr>Slide Titles</vt:lpstr>
      </vt:variant>
      <vt:variant>
        <vt:i4>7</vt:i4>
      </vt:variant>
    </vt:vector>
  </HeadingPairs>
  <TitlesOfParts>
    <vt:vector size="71" baseType="lpstr">
      <vt:lpstr>Arial</vt:lpstr>
      <vt:lpstr>Calibri</vt:lpstr>
      <vt:lpstr>Times New Roman</vt:lpstr>
      <vt:lpstr>VNI-Tubes</vt:lpstr>
      <vt:lpstr>1_Default Design</vt:lpstr>
      <vt:lpstr>2_Default Design</vt:lpstr>
      <vt:lpstr>3_Default Design</vt:lpstr>
      <vt:lpstr>4_Default Design</vt:lpstr>
      <vt:lpstr>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2_Default Design</vt:lpstr>
      <vt:lpstr>2_Default Design</vt:lpstr>
      <vt:lpstr>2_Default Design</vt:lpstr>
      <vt:lpstr>2_Default Design</vt:lpstr>
      <vt:lpstr>2_Default Design</vt:lpstr>
      <vt:lpstr>2_Default Design</vt:lpstr>
      <vt:lpstr>2_Default Design</vt:lpstr>
      <vt:lpstr>2_Default Design</vt:lpstr>
      <vt:lpstr>2_Default Design</vt:lpstr>
      <vt:lpstr>2_Default Design</vt:lpstr>
      <vt:lpstr>2_Default Design</vt:lpstr>
      <vt:lpstr>3_Default Design</vt:lpstr>
      <vt:lpstr>3_Default Design</vt:lpstr>
      <vt:lpstr>3_Default Design</vt:lpstr>
      <vt:lpstr>3_Default Design</vt:lpstr>
      <vt:lpstr>3_Default Design</vt:lpstr>
      <vt:lpstr>3_Default Design</vt:lpstr>
      <vt:lpstr>3_Default Design</vt:lpstr>
      <vt:lpstr>3_Default Design</vt:lpstr>
      <vt:lpstr>3_Default Design</vt:lpstr>
      <vt:lpstr>3_Default Design</vt:lpstr>
      <vt:lpstr>3_Default Design</vt:lpstr>
      <vt:lpstr>4_Default Design</vt:lpstr>
      <vt:lpstr>4_Default Design</vt:lpstr>
      <vt:lpstr>4_Default Design</vt:lpstr>
      <vt:lpstr>4_Default Design</vt:lpstr>
      <vt:lpstr>4_Default Design</vt:lpstr>
      <vt:lpstr>4_Default Design</vt:lpstr>
      <vt:lpstr>4_Default Design</vt:lpstr>
      <vt:lpstr>4_Default Design</vt:lpstr>
      <vt:lpstr>4_Default Design</vt:lpstr>
      <vt:lpstr>4_Default Design</vt:lpstr>
      <vt:lpstr>4_Default Design</vt:lpstr>
      <vt:lpstr>Default Design</vt:lpstr>
      <vt:lpstr>Default Design</vt:lpstr>
      <vt:lpstr>Default Design</vt:lpstr>
      <vt:lpstr>Default Design</vt:lpstr>
      <vt:lpstr>Default Design</vt:lpstr>
      <vt:lpstr>Default Design</vt:lpstr>
      <vt:lpstr>Default Design</vt:lpstr>
      <vt:lpstr>Default Design</vt:lpstr>
      <vt:lpstr>Default Design</vt:lpstr>
      <vt:lpstr>Default Design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VHL</cp:lastModifiedBy>
  <cp:revision>53</cp:revision>
  <dcterms:created xsi:type="dcterms:W3CDTF">2017-12-03T21:25:39Z</dcterms:created>
  <dcterms:modified xsi:type="dcterms:W3CDTF">2019-12-25T12:50:18Z</dcterms:modified>
</cp:coreProperties>
</file>