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2"/>
  </p:notesMasterIdLst>
  <p:sldIdLst>
    <p:sldId id="257" r:id="rId6"/>
    <p:sldId id="258" r:id="rId7"/>
    <p:sldId id="259" r:id="rId8"/>
    <p:sldId id="261" r:id="rId9"/>
    <p:sldId id="268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378F0-2D79-44C2-B294-F3E3959A29C2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B8D8E-E150-4800-85BF-070ACFD16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B8D8E-E150-4800-85BF-070ACFD16F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73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B8D8E-E150-4800-85BF-070ACFD16F68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17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38920-3C41-410C-B20F-8F5A5CE9F1B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4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41B93-14F8-44F8-B940-92478AA6DC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31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304AF-828D-42C4-BAEE-0D609DCF9E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545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38920-3C41-410C-B20F-8F5A5CE9F1B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510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E8ABD-4572-4305-BAC2-F3BC58CC2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30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95AA3-6FED-49E0-BCA1-A964964DF6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435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BEF54-3234-46BA-B6E1-1FD92ECA0C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20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6CD52B-6C9A-4192-B9C5-C9EE23046B4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46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AA085-F185-46AB-8DC0-0C3FC168C50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969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7AA45-B87E-4B51-B2AB-A601CA0484C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880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FD00A8-B303-4C28-A968-B5DB33CDA77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93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E8ABD-4572-4305-BAC2-F3BC58CC2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0112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EFE61-9E7A-4974-AC08-1320A13D005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95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41B93-14F8-44F8-B940-92478AA6DC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85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304AF-828D-42C4-BAEE-0D609DCF9E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72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38920-3C41-410C-B20F-8F5A5CE9F1B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788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E8ABD-4572-4305-BAC2-F3BC58CC2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27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95AA3-6FED-49E0-BCA1-A964964DF6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4498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BEF54-3234-46BA-B6E1-1FD92ECA0C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6590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6CD52B-6C9A-4192-B9C5-C9EE23046B4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04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AA085-F185-46AB-8DC0-0C3FC168C50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6316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7AA45-B87E-4B51-B2AB-A601CA0484C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9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95AA3-6FED-49E0-BCA1-A964964DF6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1358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FD00A8-B303-4C28-A968-B5DB33CDA77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304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EFE61-9E7A-4974-AC08-1320A13D005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122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41B93-14F8-44F8-B940-92478AA6DC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671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304AF-828D-42C4-BAEE-0D609DCF9E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490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38920-3C41-410C-B20F-8F5A5CE9F1B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420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E8ABD-4572-4305-BAC2-F3BC58CC2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7777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95AA3-6FED-49E0-BCA1-A964964DF6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282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BEF54-3234-46BA-B6E1-1FD92ECA0C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7177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6CD52B-6C9A-4192-B9C5-C9EE23046B4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606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AA085-F185-46AB-8DC0-0C3FC168C50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28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BEF54-3234-46BA-B6E1-1FD92ECA0C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585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7AA45-B87E-4B51-B2AB-A601CA0484C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2443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FD00A8-B303-4C28-A968-B5DB33CDA77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8268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EFE61-9E7A-4974-AC08-1320A13D005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558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41B93-14F8-44F8-B940-92478AA6DC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035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304AF-828D-42C4-BAEE-0D609DCF9E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4392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A6F97-8389-41F0-9031-541593728725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730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85889-0E1D-4C80-80DC-03D20F9FA63B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114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1C69E-13D3-48AB-826F-69775345D9A5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6319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D5091-EE96-437B-93B0-091F8855EACD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2256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C7A4EF-18A2-4539-BFE1-20D598C1C44F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42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6CD52B-6C9A-4192-B9C5-C9EE23046B4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156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FDED5F-9CC3-4AEB-9B6C-0D75BF082FC0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026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8DC3E-6884-461F-84E4-2048E4EC56D2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4253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57E7A-3255-4410-869B-471A5E962401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8801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77059B-E4B6-4D55-884C-032979A0F602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134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19EA0A-C38D-4C7E-ADCB-B752523A6D43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142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C9C59-F2EC-42B1-9C9B-BA339795A725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4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AA085-F185-46AB-8DC0-0C3FC168C50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1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7AA45-B87E-4B51-B2AB-A601CA0484C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28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FD00A8-B303-4C28-A968-B5DB33CDA77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7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EFE61-9E7A-4974-AC08-1320A13D005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C74A995-7460-45EE-81D6-08F39B14BA8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13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C74A995-7460-45EE-81D6-08F39B14BA8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63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C74A995-7460-45EE-81D6-08F39B14BA8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5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ABB3A8FF-BC64-4032-B598-3C72DB9F3A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2F79A3A2-4BBC-4DFC-BF6A-A1C961EA9C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27DDC4DE-4C03-4041-A43C-C3192F2733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C74A995-7460-45EE-81D6-08F39B14BA8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0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B3669D38-4624-4B3C-9870-C41D4F6CB1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F10AF6D7-7542-4E68-A785-363E2BA6F52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6A34EADA-26AE-423F-B3EF-A8AC78CC9A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921DA3-FB4A-44E0-B800-49E8EA65DCA6}" type="slidenum">
              <a:rPr lang="en-US" altLang="vi-V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4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audio" Target="../media/audio2.wav"/><Relationship Id="rId7" Type="http://schemas.openxmlformats.org/officeDocument/2006/relationships/image" Target="../media/image12.gif"/><Relationship Id="rId12" Type="http://schemas.openxmlformats.org/officeDocument/2006/relationships/image" Target="../media/image1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11.gif"/><Relationship Id="rId11" Type="http://schemas.openxmlformats.org/officeDocument/2006/relationships/image" Target="../media/image16.gif"/><Relationship Id="rId5" Type="http://schemas.openxmlformats.org/officeDocument/2006/relationships/image" Target="../media/image10.gif"/><Relationship Id="rId10" Type="http://schemas.openxmlformats.org/officeDocument/2006/relationships/image" Target="../media/image15.gif"/><Relationship Id="rId4" Type="http://schemas.openxmlformats.org/officeDocument/2006/relationships/image" Target="../media/image9.png"/><Relationship Id="rId9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0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6372225" y="4652963"/>
            <a:ext cx="3016250" cy="1898650"/>
            <a:chOff x="2640" y="768"/>
            <a:chExt cx="1344" cy="1013"/>
          </a:xfrm>
        </p:grpSpPr>
        <p:grpSp>
          <p:nvGrpSpPr>
            <p:cNvPr id="4112" name="Group 4"/>
            <p:cNvGrpSpPr>
              <a:grpSpLocks/>
            </p:cNvGrpSpPr>
            <p:nvPr/>
          </p:nvGrpSpPr>
          <p:grpSpPr bwMode="auto">
            <a:xfrm>
              <a:off x="2640" y="768"/>
              <a:ext cx="311" cy="516"/>
              <a:chOff x="1888" y="1308"/>
              <a:chExt cx="311" cy="516"/>
            </a:xfrm>
          </p:grpSpPr>
          <p:sp>
            <p:nvSpPr>
              <p:cNvPr id="4118" name="Freeform 5"/>
              <p:cNvSpPr>
                <a:spLocks/>
              </p:cNvSpPr>
              <p:nvPr/>
            </p:nvSpPr>
            <p:spPr bwMode="auto">
              <a:xfrm>
                <a:off x="1888" y="1308"/>
                <a:ext cx="311" cy="516"/>
              </a:xfrm>
              <a:custGeom>
                <a:avLst/>
                <a:gdLst>
                  <a:gd name="T0" fmla="*/ 1 w 622"/>
                  <a:gd name="T1" fmla="*/ 0 h 1547"/>
                  <a:gd name="T2" fmla="*/ 1 w 622"/>
                  <a:gd name="T3" fmla="*/ 0 h 1547"/>
                  <a:gd name="T4" fmla="*/ 1 w 622"/>
                  <a:gd name="T5" fmla="*/ 0 h 1547"/>
                  <a:gd name="T6" fmla="*/ 1 w 622"/>
                  <a:gd name="T7" fmla="*/ 0 h 1547"/>
                  <a:gd name="T8" fmla="*/ 1 w 622"/>
                  <a:gd name="T9" fmla="*/ 0 h 1547"/>
                  <a:gd name="T10" fmla="*/ 1 w 622"/>
                  <a:gd name="T11" fmla="*/ 0 h 1547"/>
                  <a:gd name="T12" fmla="*/ 1 w 622"/>
                  <a:gd name="T13" fmla="*/ 0 h 1547"/>
                  <a:gd name="T14" fmla="*/ 1 w 622"/>
                  <a:gd name="T15" fmla="*/ 0 h 1547"/>
                  <a:gd name="T16" fmla="*/ 1 w 622"/>
                  <a:gd name="T17" fmla="*/ 0 h 1547"/>
                  <a:gd name="T18" fmla="*/ 1 w 622"/>
                  <a:gd name="T19" fmla="*/ 0 h 1547"/>
                  <a:gd name="T20" fmla="*/ 1 w 622"/>
                  <a:gd name="T21" fmla="*/ 0 h 1547"/>
                  <a:gd name="T22" fmla="*/ 1 w 622"/>
                  <a:gd name="T23" fmla="*/ 0 h 1547"/>
                  <a:gd name="T24" fmla="*/ 1 w 622"/>
                  <a:gd name="T25" fmla="*/ 0 h 1547"/>
                  <a:gd name="T26" fmla="*/ 1 w 622"/>
                  <a:gd name="T27" fmla="*/ 0 h 1547"/>
                  <a:gd name="T28" fmla="*/ 1 w 622"/>
                  <a:gd name="T29" fmla="*/ 0 h 1547"/>
                  <a:gd name="T30" fmla="*/ 1 w 622"/>
                  <a:gd name="T31" fmla="*/ 0 h 1547"/>
                  <a:gd name="T32" fmla="*/ 1 w 622"/>
                  <a:gd name="T33" fmla="*/ 0 h 1547"/>
                  <a:gd name="T34" fmla="*/ 0 w 622"/>
                  <a:gd name="T35" fmla="*/ 0 h 1547"/>
                  <a:gd name="T36" fmla="*/ 1 w 622"/>
                  <a:gd name="T37" fmla="*/ 0 h 154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622" h="1547">
                    <a:moveTo>
                      <a:pt x="303" y="0"/>
                    </a:moveTo>
                    <a:lnTo>
                      <a:pt x="622" y="1350"/>
                    </a:lnTo>
                    <a:lnTo>
                      <a:pt x="614" y="1391"/>
                    </a:lnTo>
                    <a:lnTo>
                      <a:pt x="596" y="1427"/>
                    </a:lnTo>
                    <a:lnTo>
                      <a:pt x="567" y="1459"/>
                    </a:lnTo>
                    <a:lnTo>
                      <a:pt x="530" y="1487"/>
                    </a:lnTo>
                    <a:lnTo>
                      <a:pt x="486" y="1510"/>
                    </a:lnTo>
                    <a:lnTo>
                      <a:pt x="437" y="1527"/>
                    </a:lnTo>
                    <a:lnTo>
                      <a:pt x="384" y="1539"/>
                    </a:lnTo>
                    <a:lnTo>
                      <a:pt x="329" y="1545"/>
                    </a:lnTo>
                    <a:lnTo>
                      <a:pt x="273" y="1547"/>
                    </a:lnTo>
                    <a:lnTo>
                      <a:pt x="218" y="1541"/>
                    </a:lnTo>
                    <a:lnTo>
                      <a:pt x="167" y="1530"/>
                    </a:lnTo>
                    <a:lnTo>
                      <a:pt x="119" y="1513"/>
                    </a:lnTo>
                    <a:lnTo>
                      <a:pt x="77" y="1489"/>
                    </a:lnTo>
                    <a:lnTo>
                      <a:pt x="41" y="1458"/>
                    </a:lnTo>
                    <a:lnTo>
                      <a:pt x="15" y="1419"/>
                    </a:lnTo>
                    <a:lnTo>
                      <a:pt x="0" y="1375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19" name="Freeform 6"/>
              <p:cNvSpPr>
                <a:spLocks/>
              </p:cNvSpPr>
              <p:nvPr/>
            </p:nvSpPr>
            <p:spPr bwMode="auto">
              <a:xfrm>
                <a:off x="2039" y="1355"/>
                <a:ext cx="143" cy="469"/>
              </a:xfrm>
              <a:custGeom>
                <a:avLst/>
                <a:gdLst>
                  <a:gd name="T0" fmla="*/ 0 w 286"/>
                  <a:gd name="T1" fmla="*/ 0 h 1405"/>
                  <a:gd name="T2" fmla="*/ 1 w 286"/>
                  <a:gd name="T3" fmla="*/ 0 h 1405"/>
                  <a:gd name="T4" fmla="*/ 1 w 286"/>
                  <a:gd name="T5" fmla="*/ 0 h 1405"/>
                  <a:gd name="T6" fmla="*/ 1 w 286"/>
                  <a:gd name="T7" fmla="*/ 0 h 1405"/>
                  <a:gd name="T8" fmla="*/ 1 w 286"/>
                  <a:gd name="T9" fmla="*/ 0 h 1405"/>
                  <a:gd name="T10" fmla="*/ 1 w 286"/>
                  <a:gd name="T11" fmla="*/ 0 h 1405"/>
                  <a:gd name="T12" fmla="*/ 1 w 286"/>
                  <a:gd name="T13" fmla="*/ 0 h 1405"/>
                  <a:gd name="T14" fmla="*/ 1 w 286"/>
                  <a:gd name="T15" fmla="*/ 0 h 1405"/>
                  <a:gd name="T16" fmla="*/ 1 w 286"/>
                  <a:gd name="T17" fmla="*/ 0 h 1405"/>
                  <a:gd name="T18" fmla="*/ 1 w 286"/>
                  <a:gd name="T19" fmla="*/ 0 h 1405"/>
                  <a:gd name="T20" fmla="*/ 1 w 286"/>
                  <a:gd name="T21" fmla="*/ 0 h 1405"/>
                  <a:gd name="T22" fmla="*/ 1 w 286"/>
                  <a:gd name="T23" fmla="*/ 0 h 1405"/>
                  <a:gd name="T24" fmla="*/ 1 w 286"/>
                  <a:gd name="T25" fmla="*/ 0 h 1405"/>
                  <a:gd name="T26" fmla="*/ 1 w 286"/>
                  <a:gd name="T27" fmla="*/ 0 h 1405"/>
                  <a:gd name="T28" fmla="*/ 1 w 286"/>
                  <a:gd name="T29" fmla="*/ 0 h 1405"/>
                  <a:gd name="T30" fmla="*/ 1 w 286"/>
                  <a:gd name="T31" fmla="*/ 0 h 1405"/>
                  <a:gd name="T32" fmla="*/ 1 w 286"/>
                  <a:gd name="T33" fmla="*/ 0 h 1405"/>
                  <a:gd name="T34" fmla="*/ 0 w 286"/>
                  <a:gd name="T35" fmla="*/ 0 h 1405"/>
                  <a:gd name="T36" fmla="*/ 0 w 286"/>
                  <a:gd name="T37" fmla="*/ 0 h 140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86" h="1405">
                    <a:moveTo>
                      <a:pt x="0" y="0"/>
                    </a:moveTo>
                    <a:lnTo>
                      <a:pt x="286" y="1257"/>
                    </a:lnTo>
                    <a:lnTo>
                      <a:pt x="281" y="1275"/>
                    </a:lnTo>
                    <a:lnTo>
                      <a:pt x="273" y="1293"/>
                    </a:lnTo>
                    <a:lnTo>
                      <a:pt x="264" y="1309"/>
                    </a:lnTo>
                    <a:lnTo>
                      <a:pt x="252" y="1322"/>
                    </a:lnTo>
                    <a:lnTo>
                      <a:pt x="238" y="1337"/>
                    </a:lnTo>
                    <a:lnTo>
                      <a:pt x="223" y="1349"/>
                    </a:lnTo>
                    <a:lnTo>
                      <a:pt x="205" y="1359"/>
                    </a:lnTo>
                    <a:lnTo>
                      <a:pt x="187" y="1370"/>
                    </a:lnTo>
                    <a:lnTo>
                      <a:pt x="166" y="1378"/>
                    </a:lnTo>
                    <a:lnTo>
                      <a:pt x="144" y="1386"/>
                    </a:lnTo>
                    <a:lnTo>
                      <a:pt x="122" y="1392"/>
                    </a:lnTo>
                    <a:lnTo>
                      <a:pt x="98" y="1396"/>
                    </a:lnTo>
                    <a:lnTo>
                      <a:pt x="75" y="1401"/>
                    </a:lnTo>
                    <a:lnTo>
                      <a:pt x="50" y="1404"/>
                    </a:lnTo>
                    <a:lnTo>
                      <a:pt x="24" y="1405"/>
                    </a:lnTo>
                    <a:lnTo>
                      <a:pt x="0" y="14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AA5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20" name="Freeform 7"/>
              <p:cNvSpPr>
                <a:spLocks/>
              </p:cNvSpPr>
              <p:nvPr/>
            </p:nvSpPr>
            <p:spPr bwMode="auto">
              <a:xfrm>
                <a:off x="1899" y="1376"/>
                <a:ext cx="124" cy="400"/>
              </a:xfrm>
              <a:custGeom>
                <a:avLst/>
                <a:gdLst>
                  <a:gd name="T0" fmla="*/ 0 w 248"/>
                  <a:gd name="T1" fmla="*/ 0 h 1199"/>
                  <a:gd name="T2" fmla="*/ 1 w 248"/>
                  <a:gd name="T3" fmla="*/ 0 h 1199"/>
                  <a:gd name="T4" fmla="*/ 1 w 248"/>
                  <a:gd name="T5" fmla="*/ 0 h 1199"/>
                  <a:gd name="T6" fmla="*/ 1 w 248"/>
                  <a:gd name="T7" fmla="*/ 0 h 1199"/>
                  <a:gd name="T8" fmla="*/ 1 w 248"/>
                  <a:gd name="T9" fmla="*/ 0 h 1199"/>
                  <a:gd name="T10" fmla="*/ 1 w 248"/>
                  <a:gd name="T11" fmla="*/ 0 h 1199"/>
                  <a:gd name="T12" fmla="*/ 1 w 248"/>
                  <a:gd name="T13" fmla="*/ 0 h 1199"/>
                  <a:gd name="T14" fmla="*/ 1 w 248"/>
                  <a:gd name="T15" fmla="*/ 0 h 1199"/>
                  <a:gd name="T16" fmla="*/ 1 w 248"/>
                  <a:gd name="T17" fmla="*/ 0 h 1199"/>
                  <a:gd name="T18" fmla="*/ 1 w 248"/>
                  <a:gd name="T19" fmla="*/ 0 h 1199"/>
                  <a:gd name="T20" fmla="*/ 0 w 248"/>
                  <a:gd name="T21" fmla="*/ 0 h 119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8" h="1199">
                    <a:moveTo>
                      <a:pt x="0" y="1119"/>
                    </a:moveTo>
                    <a:lnTo>
                      <a:pt x="5" y="1131"/>
                    </a:lnTo>
                    <a:lnTo>
                      <a:pt x="11" y="1143"/>
                    </a:lnTo>
                    <a:lnTo>
                      <a:pt x="18" y="1153"/>
                    </a:lnTo>
                    <a:lnTo>
                      <a:pt x="26" y="1163"/>
                    </a:lnTo>
                    <a:lnTo>
                      <a:pt x="35" y="1174"/>
                    </a:lnTo>
                    <a:lnTo>
                      <a:pt x="45" y="1183"/>
                    </a:lnTo>
                    <a:lnTo>
                      <a:pt x="56" y="1191"/>
                    </a:lnTo>
                    <a:lnTo>
                      <a:pt x="68" y="1199"/>
                    </a:lnTo>
                    <a:lnTo>
                      <a:pt x="248" y="0"/>
                    </a:lnTo>
                    <a:lnTo>
                      <a:pt x="0" y="1119"/>
                    </a:lnTo>
                    <a:close/>
                  </a:path>
                </a:pathLst>
              </a:custGeom>
              <a:solidFill>
                <a:srgbClr val="0063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21" name="Freeform 8"/>
              <p:cNvSpPr>
                <a:spLocks/>
              </p:cNvSpPr>
              <p:nvPr/>
            </p:nvSpPr>
            <p:spPr bwMode="auto">
              <a:xfrm>
                <a:off x="2011" y="1344"/>
                <a:ext cx="28" cy="469"/>
              </a:xfrm>
              <a:custGeom>
                <a:avLst/>
                <a:gdLst>
                  <a:gd name="T0" fmla="*/ 0 w 58"/>
                  <a:gd name="T1" fmla="*/ 0 h 1405"/>
                  <a:gd name="T2" fmla="*/ 0 w 58"/>
                  <a:gd name="T3" fmla="*/ 0 h 1405"/>
                  <a:gd name="T4" fmla="*/ 0 w 58"/>
                  <a:gd name="T5" fmla="*/ 0 h 1405"/>
                  <a:gd name="T6" fmla="*/ 0 w 58"/>
                  <a:gd name="T7" fmla="*/ 0 h 1405"/>
                  <a:gd name="T8" fmla="*/ 0 w 58"/>
                  <a:gd name="T9" fmla="*/ 0 h 1405"/>
                  <a:gd name="T10" fmla="*/ 0 w 58"/>
                  <a:gd name="T11" fmla="*/ 0 h 1405"/>
                  <a:gd name="T12" fmla="*/ 0 w 58"/>
                  <a:gd name="T13" fmla="*/ 0 h 1405"/>
                  <a:gd name="T14" fmla="*/ 0 w 58"/>
                  <a:gd name="T15" fmla="*/ 0 h 1405"/>
                  <a:gd name="T16" fmla="*/ 0 w 58"/>
                  <a:gd name="T17" fmla="*/ 0 h 1405"/>
                  <a:gd name="T18" fmla="*/ 0 w 58"/>
                  <a:gd name="T19" fmla="*/ 0 h 1405"/>
                  <a:gd name="T20" fmla="*/ 0 w 58"/>
                  <a:gd name="T21" fmla="*/ 0 h 14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8" h="1405">
                    <a:moveTo>
                      <a:pt x="58" y="0"/>
                    </a:moveTo>
                    <a:lnTo>
                      <a:pt x="58" y="1405"/>
                    </a:lnTo>
                    <a:lnTo>
                      <a:pt x="51" y="1405"/>
                    </a:lnTo>
                    <a:lnTo>
                      <a:pt x="43" y="1405"/>
                    </a:lnTo>
                    <a:lnTo>
                      <a:pt x="36" y="1405"/>
                    </a:lnTo>
                    <a:lnTo>
                      <a:pt x="30" y="1405"/>
                    </a:lnTo>
                    <a:lnTo>
                      <a:pt x="22" y="1405"/>
                    </a:lnTo>
                    <a:lnTo>
                      <a:pt x="15" y="1404"/>
                    </a:lnTo>
                    <a:lnTo>
                      <a:pt x="7" y="1404"/>
                    </a:lnTo>
                    <a:lnTo>
                      <a:pt x="0" y="1402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63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4113" name="Picture 9" descr="GEOMTRY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912"/>
              <a:ext cx="1344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14" name="Group 10"/>
            <p:cNvGrpSpPr>
              <a:grpSpLocks/>
            </p:cNvGrpSpPr>
            <p:nvPr/>
          </p:nvGrpSpPr>
          <p:grpSpPr bwMode="auto">
            <a:xfrm>
              <a:off x="2880" y="1488"/>
              <a:ext cx="364" cy="293"/>
              <a:chOff x="1584" y="2256"/>
              <a:chExt cx="364" cy="293"/>
            </a:xfrm>
          </p:grpSpPr>
          <p:sp>
            <p:nvSpPr>
              <p:cNvPr id="4115" name="Freeform 11"/>
              <p:cNvSpPr>
                <a:spLocks/>
              </p:cNvSpPr>
              <p:nvPr/>
            </p:nvSpPr>
            <p:spPr bwMode="auto">
              <a:xfrm>
                <a:off x="1584" y="2256"/>
                <a:ext cx="364" cy="293"/>
              </a:xfrm>
              <a:custGeom>
                <a:avLst/>
                <a:gdLst>
                  <a:gd name="T0" fmla="*/ 0 w 728"/>
                  <a:gd name="T1" fmla="*/ 0 h 879"/>
                  <a:gd name="T2" fmla="*/ 1 w 728"/>
                  <a:gd name="T3" fmla="*/ 0 h 879"/>
                  <a:gd name="T4" fmla="*/ 1 w 728"/>
                  <a:gd name="T5" fmla="*/ 0 h 879"/>
                  <a:gd name="T6" fmla="*/ 1 w 728"/>
                  <a:gd name="T7" fmla="*/ 0 h 879"/>
                  <a:gd name="T8" fmla="*/ 1 w 728"/>
                  <a:gd name="T9" fmla="*/ 0 h 879"/>
                  <a:gd name="T10" fmla="*/ 0 w 728"/>
                  <a:gd name="T11" fmla="*/ 0 h 879"/>
                  <a:gd name="T12" fmla="*/ 0 w 728"/>
                  <a:gd name="T13" fmla="*/ 0 h 8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8" h="879">
                    <a:moveTo>
                      <a:pt x="0" y="48"/>
                    </a:moveTo>
                    <a:lnTo>
                      <a:pt x="459" y="0"/>
                    </a:lnTo>
                    <a:lnTo>
                      <a:pt x="728" y="147"/>
                    </a:lnTo>
                    <a:lnTo>
                      <a:pt x="728" y="797"/>
                    </a:lnTo>
                    <a:lnTo>
                      <a:pt x="227" y="879"/>
                    </a:lnTo>
                    <a:lnTo>
                      <a:pt x="0" y="62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B27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16" name="Freeform 12"/>
              <p:cNvSpPr>
                <a:spLocks/>
              </p:cNvSpPr>
              <p:nvPr/>
            </p:nvSpPr>
            <p:spPr bwMode="auto">
              <a:xfrm>
                <a:off x="1611" y="2256"/>
                <a:ext cx="305" cy="54"/>
              </a:xfrm>
              <a:custGeom>
                <a:avLst/>
                <a:gdLst>
                  <a:gd name="T0" fmla="*/ 0 w 610"/>
                  <a:gd name="T1" fmla="*/ 0 h 161"/>
                  <a:gd name="T2" fmla="*/ 1 w 610"/>
                  <a:gd name="T3" fmla="*/ 0 h 161"/>
                  <a:gd name="T4" fmla="*/ 1 w 610"/>
                  <a:gd name="T5" fmla="*/ 0 h 161"/>
                  <a:gd name="T6" fmla="*/ 1 w 610"/>
                  <a:gd name="T7" fmla="*/ 0 h 161"/>
                  <a:gd name="T8" fmla="*/ 0 w 610"/>
                  <a:gd name="T9" fmla="*/ 0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10" h="161">
                    <a:moveTo>
                      <a:pt x="0" y="38"/>
                    </a:moveTo>
                    <a:lnTo>
                      <a:pt x="398" y="0"/>
                    </a:lnTo>
                    <a:lnTo>
                      <a:pt x="610" y="115"/>
                    </a:lnTo>
                    <a:lnTo>
                      <a:pt x="183" y="161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17" name="Freeform 13"/>
              <p:cNvSpPr>
                <a:spLocks/>
              </p:cNvSpPr>
              <p:nvPr/>
            </p:nvSpPr>
            <p:spPr bwMode="auto">
              <a:xfrm>
                <a:off x="1708" y="2323"/>
                <a:ext cx="225" cy="221"/>
              </a:xfrm>
              <a:custGeom>
                <a:avLst/>
                <a:gdLst>
                  <a:gd name="T0" fmla="*/ 0 w 449"/>
                  <a:gd name="T1" fmla="*/ 0 h 664"/>
                  <a:gd name="T2" fmla="*/ 1 w 449"/>
                  <a:gd name="T3" fmla="*/ 0 h 664"/>
                  <a:gd name="T4" fmla="*/ 1 w 449"/>
                  <a:gd name="T5" fmla="*/ 0 h 664"/>
                  <a:gd name="T6" fmla="*/ 0 w 449"/>
                  <a:gd name="T7" fmla="*/ 0 h 664"/>
                  <a:gd name="T8" fmla="*/ 0 w 449"/>
                  <a:gd name="T9" fmla="*/ 0 h 6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9" h="664">
                    <a:moveTo>
                      <a:pt x="0" y="50"/>
                    </a:moveTo>
                    <a:lnTo>
                      <a:pt x="449" y="0"/>
                    </a:lnTo>
                    <a:lnTo>
                      <a:pt x="449" y="584"/>
                    </a:lnTo>
                    <a:lnTo>
                      <a:pt x="0" y="664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FFF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2109788" y="1166813"/>
            <a:ext cx="510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CC"/>
                </a:solidFill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1982788" y="792163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33CC"/>
                </a:solidFill>
                <a:latin typeface="Times New Roman" pitchFamily="18" charset="0"/>
              </a:rPr>
              <a:t>PHÒNG GIÁO DỤC - ĐÀO TẠO ĐẠI LỘC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209800" y="2133600"/>
            <a:ext cx="53609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990099"/>
                </a:solidFill>
                <a:latin typeface="Times New Roman" pitchFamily="18" charset="0"/>
              </a:rPr>
              <a:t>Môn: Tiếng việt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200400" y="3375025"/>
            <a:ext cx="210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990099"/>
                </a:solidFill>
                <a:latin typeface="Times New Roman" pitchFamily="18" charset="0"/>
              </a:rPr>
              <a:t>Lớp </a:t>
            </a:r>
            <a:r>
              <a:rPr lang="en-US" altLang="en-US" sz="4000" b="1" dirty="0" smtClean="0">
                <a:solidFill>
                  <a:srgbClr val="990099"/>
                </a:solidFill>
                <a:latin typeface="Times New Roman" pitchFamily="18" charset="0"/>
              </a:rPr>
              <a:t>2C</a:t>
            </a:r>
            <a:endParaRPr lang="en-US" altLang="en-US" sz="4000" b="1" dirty="0">
              <a:solidFill>
                <a:srgbClr val="990099"/>
              </a:solidFill>
              <a:latin typeface="Times New Roman" pitchFamily="18" charset="0"/>
            </a:endParaRPr>
          </a:p>
        </p:txBody>
      </p:sp>
      <p:pic>
        <p:nvPicPr>
          <p:cNvPr id="9234" name="Picture 18" descr="2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365625"/>
            <a:ext cx="2133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5" name="Picture 19" descr="2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860800"/>
            <a:ext cx="2133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" name="Picture 20" descr="2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420938"/>
            <a:ext cx="2133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816100" y="4349750"/>
            <a:ext cx="64563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 dirty="0">
                <a:solidFill>
                  <a:srgbClr val="0033CC"/>
                </a:solidFill>
                <a:latin typeface="Times New Roman" pitchFamily="18" charset="0"/>
              </a:rPr>
              <a:t>Người thực hiện : </a:t>
            </a:r>
            <a:r>
              <a:rPr lang="en-US" altLang="en-US" sz="2800" b="1" i="1" dirty="0" smtClean="0">
                <a:solidFill>
                  <a:srgbClr val="0033CC"/>
                </a:solidFill>
                <a:latin typeface="Times New Roman" pitchFamily="18" charset="0"/>
              </a:rPr>
              <a:t>Nguyễn Thị Thu Thảo</a:t>
            </a:r>
            <a:endParaRPr lang="en-US" altLang="en-US" sz="2800" b="1" i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pic>
        <p:nvPicPr>
          <p:cNvPr id="4108" name="Picture 23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895975" y="3186113"/>
            <a:ext cx="45815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4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780088"/>
            <a:ext cx="525780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5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166938" y="6950076"/>
            <a:ext cx="45815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6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25" y="3141663"/>
            <a:ext cx="525780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68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4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7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1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/>
      <p:bldP spid="9232" grpId="1"/>
      <p:bldP spid="9233" grpId="0"/>
      <p:bldP spid="9233" grpId="1"/>
      <p:bldP spid="92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1"/>
          <p:cNvSpPr txBox="1">
            <a:spLocks noChangeArrowheads="1"/>
          </p:cNvSpPr>
          <p:nvPr/>
        </p:nvSpPr>
        <p:spPr bwMode="auto">
          <a:xfrm>
            <a:off x="1350963" y="128588"/>
            <a:ext cx="6418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Thứ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năm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ngày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19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tháng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12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năm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3" name="Text Box 14"/>
          <p:cNvSpPr txBox="1">
            <a:spLocks noChangeArrowheads="1"/>
          </p:cNvSpPr>
          <p:nvPr/>
        </p:nvSpPr>
        <p:spPr bwMode="auto">
          <a:xfrm>
            <a:off x="1828800" y="533400"/>
            <a:ext cx="205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Tiếng việt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="" xmlns:a16="http://schemas.microsoft.com/office/drawing/2014/main" id="{C7C0213D-BD87-4ABD-A7E6-CD86A5097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51" y="1654175"/>
            <a:ext cx="3342249" cy="79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Khởi</a:t>
            </a:r>
            <a:r>
              <a:rPr lang="en-US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động</a:t>
            </a:r>
            <a:endParaRPr lang="en-US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16" descr="IMG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1676400" cy="16002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94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29"/>
          <p:cNvSpPr txBox="1">
            <a:spLocks noChangeArrowheads="1"/>
          </p:cNvSpPr>
          <p:nvPr/>
        </p:nvSpPr>
        <p:spPr bwMode="auto">
          <a:xfrm>
            <a:off x="3352800" y="557213"/>
            <a:ext cx="5562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Anh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yêu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thương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nhau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t3)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Rectangle 61">
            <a:extLst>
              <a:ext uri="{FF2B5EF4-FFF2-40B4-BE49-F238E27FC236}">
                <a16:creationId xmlns="" xmlns:a16="http://schemas.microsoft.com/office/drawing/2014/main" id="{6D168E66-4B8B-4AAD-A2C1-ACEB82E2F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" y="715962"/>
            <a:ext cx="819150" cy="42703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200" b="1" kern="0" dirty="0">
                <a:solidFill>
                  <a:srgbClr val="3333FF"/>
                </a:solidFill>
                <a:latin typeface="Times New Roman" panose="02020603050405020304" pitchFamily="18" charset="0"/>
              </a:rPr>
              <a:t>V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C0D6A8D-DA9D-40F6-8F37-0EF004416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524000"/>
            <a:ext cx="5562600" cy="954107"/>
          </a:xfrm>
          <a:prstGeom prst="rect">
            <a:avLst/>
          </a:prstGeom>
          <a:solidFill>
            <a:srgbClr val="99CCFF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vi-VN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Mục tiêu: 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vi-VN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61">
            <a:extLst>
              <a:ext uri="{FF2B5EF4-FFF2-40B4-BE49-F238E27FC236}">
                <a16:creationId xmlns="" xmlns:a16="http://schemas.microsoft.com/office/drawing/2014/main" id="{6D168E66-4B8B-4AAD-A2C1-ACEB82E2F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" y="685800"/>
            <a:ext cx="819150" cy="42703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200" b="1" kern="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S/70</a:t>
            </a:r>
            <a:endParaRPr lang="en-US" altLang="en-US" sz="2200" b="1" kern="0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350963" y="128588"/>
            <a:ext cx="6418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Thứ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ngày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19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tháng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12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năm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828800" y="533400"/>
            <a:ext cx="205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000000"/>
                </a:solidFill>
                <a:latin typeface="Times New Roman" pitchFamily="18" charset="0"/>
              </a:rPr>
              <a:t>Tiếng</a:t>
            </a:r>
            <a:r>
              <a:rPr lang="en-US" altLang="en-US" sz="2800" b="1" u="sng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00"/>
                </a:solidFill>
                <a:latin typeface="Times New Roman" pitchFamily="18" charset="0"/>
              </a:rPr>
              <a:t>việt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227672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7173" name="TextBox 3"/>
          <p:cNvSpPr txBox="1">
            <a:spLocks noChangeArrowheads="1"/>
          </p:cNvSpPr>
          <p:nvPr/>
        </p:nvSpPr>
        <p:spPr bwMode="auto">
          <a:xfrm>
            <a:off x="228600" y="1447800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HĐ5) 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Dựa vào tranh, một bạn đặt câu hỏi, một bạn chọn một từ trong ngoặc để trả lời thành câu:</a:t>
            </a:r>
            <a:endParaRPr lang="vi-VN" altLang="vi-VN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Diamond 21">
            <a:extLst>
              <a:ext uri="{FF2B5EF4-FFF2-40B4-BE49-F238E27FC236}">
                <a16:creationId xmlns="" xmlns:a16="http://schemas.microsoft.com/office/drawing/2014/main" id="{D17E7562-61E2-45F9-A382-83E89FBB65D8}"/>
              </a:ext>
            </a:extLst>
          </p:cNvPr>
          <p:cNvSpPr/>
          <p:nvPr/>
        </p:nvSpPr>
        <p:spPr bwMode="auto">
          <a:xfrm>
            <a:off x="1295400" y="955675"/>
            <a:ext cx="473075" cy="492125"/>
          </a:xfrm>
          <a:prstGeom prst="diamond">
            <a:avLst/>
          </a:prstGeom>
          <a:solidFill>
            <a:srgbClr val="99FF99"/>
          </a:solidFill>
          <a:ln w="25400" cap="flat" cmpd="sng" algn="ctr">
            <a:solidFill>
              <a:srgbClr val="72A37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2400" kern="0">
              <a:solidFill>
                <a:prstClr val="white"/>
              </a:solidFill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1219200" y="914400"/>
            <a:ext cx="413067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3399"/>
                </a:solidFill>
                <a:latin typeface="Times New Roman" pitchFamily="18" charset="0"/>
              </a:rPr>
              <a:t>B   </a:t>
            </a:r>
            <a:r>
              <a:rPr lang="en-US" altLang="en-US" sz="2800" b="1" dirty="0" err="1">
                <a:solidFill>
                  <a:srgbClr val="FF3399"/>
                </a:solidFill>
                <a:latin typeface="Times New Roman" pitchFamily="18" charset="0"/>
              </a:rPr>
              <a:t>Hoạt</a:t>
            </a:r>
            <a:r>
              <a:rPr lang="en-US" altLang="en-US" sz="2800" b="1" dirty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99"/>
                </a:solidFill>
                <a:latin typeface="Times New Roman" pitchFamily="18" charset="0"/>
              </a:rPr>
              <a:t>động</a:t>
            </a:r>
            <a:r>
              <a:rPr lang="en-US" altLang="en-US" sz="2800" b="1" dirty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3399"/>
                </a:solidFill>
                <a:latin typeface="Times New Roman" pitchFamily="18" charset="0"/>
              </a:rPr>
              <a:t>thực</a:t>
            </a:r>
            <a:r>
              <a:rPr lang="en-US" altLang="en-US" sz="2800" b="1" dirty="0" smtClean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3399"/>
                </a:solidFill>
                <a:latin typeface="Times New Roman" pitchFamily="18" charset="0"/>
              </a:rPr>
              <a:t>hành</a:t>
            </a:r>
            <a:endParaRPr lang="en-US" altLang="en-US" sz="2800" b="1" dirty="0">
              <a:solidFill>
                <a:srgbClr val="FF3399"/>
              </a:solidFill>
              <a:latin typeface="Times New Roman" pitchFamily="18" charset="0"/>
            </a:endParaRP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0" y="2362200"/>
            <a:ext cx="9220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…)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voi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khoẻ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to,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…)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?(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xắn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,…)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cau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?(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alt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…)</a:t>
            </a:r>
            <a:endParaRPr lang="vi-VN" altLang="vi-VN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3352800" y="428625"/>
            <a:ext cx="5562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Anh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yêu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thương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nhau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t3)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828800" y="404812"/>
            <a:ext cx="205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000000"/>
                </a:solidFill>
                <a:latin typeface="Times New Roman" pitchFamily="18" charset="0"/>
              </a:rPr>
              <a:t>Tiếng</a:t>
            </a:r>
            <a:r>
              <a:rPr lang="en-US" altLang="en-US" sz="2800" b="1" u="sng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00"/>
                </a:solidFill>
                <a:latin typeface="Times New Roman" pitchFamily="18" charset="0"/>
              </a:rPr>
              <a:t>việt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pic>
        <p:nvPicPr>
          <p:cNvPr id="15" name="Picture 6" descr="Không có văn bản thay thế tự động nào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4" t="27879" r="16355" b="55455"/>
          <a:stretch/>
        </p:blipFill>
        <p:spPr bwMode="auto">
          <a:xfrm>
            <a:off x="228600" y="4178082"/>
            <a:ext cx="8686801" cy="260371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4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914400"/>
            <a:ext cx="935037" cy="914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350963" y="0"/>
            <a:ext cx="6418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Thứ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ngày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19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tháng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12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năm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2" name="Diamond 21">
            <a:extLst>
              <a:ext uri="{FF2B5EF4-FFF2-40B4-BE49-F238E27FC236}">
                <a16:creationId xmlns="" xmlns:a16="http://schemas.microsoft.com/office/drawing/2014/main" id="{D17E7562-61E2-45F9-A382-83E89FBB65D8}"/>
              </a:ext>
            </a:extLst>
          </p:cNvPr>
          <p:cNvSpPr/>
          <p:nvPr/>
        </p:nvSpPr>
        <p:spPr bwMode="auto">
          <a:xfrm>
            <a:off x="1295400" y="955675"/>
            <a:ext cx="473075" cy="492125"/>
          </a:xfrm>
          <a:prstGeom prst="diamond">
            <a:avLst/>
          </a:prstGeom>
          <a:solidFill>
            <a:srgbClr val="99FF99"/>
          </a:solidFill>
          <a:ln w="25400" cap="flat" cmpd="sng" algn="ctr">
            <a:solidFill>
              <a:srgbClr val="72A37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2400" kern="0">
              <a:solidFill>
                <a:prstClr val="white"/>
              </a:solidFill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1219200" y="914400"/>
            <a:ext cx="413067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smtClean="0">
                <a:solidFill>
                  <a:srgbClr val="FF3399"/>
                </a:solidFill>
                <a:latin typeface="Times New Roman" pitchFamily="18" charset="0"/>
              </a:rPr>
              <a:t> C   </a:t>
            </a:r>
            <a:r>
              <a:rPr lang="en-US" altLang="en-US" sz="2800" b="1" dirty="0" err="1">
                <a:solidFill>
                  <a:srgbClr val="FF3399"/>
                </a:solidFill>
                <a:latin typeface="Times New Roman" pitchFamily="18" charset="0"/>
              </a:rPr>
              <a:t>Hoạt</a:t>
            </a:r>
            <a:r>
              <a:rPr lang="en-US" altLang="en-US" sz="2800" b="1" dirty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99"/>
                </a:solidFill>
                <a:latin typeface="Times New Roman" pitchFamily="18" charset="0"/>
              </a:rPr>
              <a:t>động</a:t>
            </a:r>
            <a:r>
              <a:rPr lang="en-US" altLang="en-US" sz="2800" b="1" dirty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3399"/>
                </a:solidFill>
                <a:latin typeface="Times New Roman" pitchFamily="18" charset="0"/>
              </a:rPr>
              <a:t>ứng</a:t>
            </a:r>
            <a:r>
              <a:rPr lang="en-US" altLang="en-US" sz="2800" b="1" dirty="0" smtClean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3399"/>
                </a:solidFill>
                <a:latin typeface="Times New Roman" pitchFamily="18" charset="0"/>
              </a:rPr>
              <a:t>dụng</a:t>
            </a:r>
            <a:endParaRPr lang="en-US" altLang="en-US" sz="2800" b="1" dirty="0">
              <a:solidFill>
                <a:srgbClr val="FF3399"/>
              </a:solidFill>
              <a:latin typeface="Times New Roman" pitchFamily="18" charset="0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3352800" y="428625"/>
            <a:ext cx="5562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Anh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yêu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thương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nhau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itchFamily="18" charset="0"/>
              </a:rPr>
              <a:t>t3)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828800" y="404812"/>
            <a:ext cx="205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000000"/>
                </a:solidFill>
                <a:latin typeface="Times New Roman" pitchFamily="18" charset="0"/>
              </a:rPr>
              <a:t>Tiếng</a:t>
            </a:r>
            <a:r>
              <a:rPr lang="en-US" altLang="en-US" sz="2800" b="1" u="sng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00"/>
                </a:solidFill>
                <a:latin typeface="Times New Roman" pitchFamily="18" charset="0"/>
              </a:rPr>
              <a:t>việt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9"/>
          <p:cNvPicPr>
            <a:picLocks noChangeAspect="1" noChangeArrowheads="1"/>
          </p:cNvPicPr>
          <p:nvPr/>
        </p:nvPicPr>
        <p:blipFill>
          <a:blip r:embed="rId3" cstate="print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1028701" cy="898525"/>
          </a:xfrm>
          <a:prstGeom prst="rect">
            <a:avLst/>
          </a:prstGeom>
          <a:noFill/>
        </p:spPr>
      </p:pic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350963" y="0"/>
            <a:ext cx="6418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Thứ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ngày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19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tháng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12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năm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57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066800" y="1600200"/>
            <a:ext cx="74676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mạnh khỏe.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giỏi.</a:t>
            </a:r>
            <a:endParaRPr lang="en-US" sz="3600" b="1" kern="1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7171" name="Picture 2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5525"/>
            <a:ext cx="10668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duc222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621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54" name="AutoShape 10"/>
          <p:cNvSpPr>
            <a:spLocks noChangeArrowheads="1"/>
          </p:cNvSpPr>
          <p:nvPr/>
        </p:nvSpPr>
        <p:spPr bwMode="auto">
          <a:xfrm>
            <a:off x="0" y="4800600"/>
            <a:ext cx="838200" cy="914400"/>
          </a:xfrm>
          <a:prstGeom prst="star4">
            <a:avLst>
              <a:gd name="adj" fmla="val 12431"/>
            </a:avLst>
          </a:prstGeom>
          <a:solidFill>
            <a:srgbClr val="FF33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2000">
              <a:solidFill>
                <a:srgbClr val="000000"/>
              </a:solidFill>
              <a:latin typeface="VNI-Tubes" pitchFamily="2" charset="0"/>
            </a:endParaRPr>
          </a:p>
        </p:txBody>
      </p:sp>
      <p:sp>
        <p:nvSpPr>
          <p:cNvPr id="210955" name="AutoShape 11"/>
          <p:cNvSpPr>
            <a:spLocks noChangeArrowheads="1"/>
          </p:cNvSpPr>
          <p:nvPr/>
        </p:nvSpPr>
        <p:spPr bwMode="auto">
          <a:xfrm>
            <a:off x="5410200" y="762000"/>
            <a:ext cx="574675" cy="485775"/>
          </a:xfrm>
          <a:prstGeom prst="star4">
            <a:avLst>
              <a:gd name="adj" fmla="val 12500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2000">
              <a:solidFill>
                <a:srgbClr val="000000"/>
              </a:solidFill>
              <a:latin typeface="VNI-Tubes" pitchFamily="2" charset="0"/>
            </a:endParaRPr>
          </a:p>
        </p:txBody>
      </p:sp>
      <p:sp>
        <p:nvSpPr>
          <p:cNvPr id="210956" name="AutoShape 12"/>
          <p:cNvSpPr>
            <a:spLocks noChangeArrowheads="1"/>
          </p:cNvSpPr>
          <p:nvPr/>
        </p:nvSpPr>
        <p:spPr bwMode="auto">
          <a:xfrm>
            <a:off x="7162800" y="304800"/>
            <a:ext cx="574675" cy="685800"/>
          </a:xfrm>
          <a:prstGeom prst="star4">
            <a:avLst>
              <a:gd name="adj" fmla="val 12431"/>
            </a:avLst>
          </a:prstGeom>
          <a:solidFill>
            <a:srgbClr val="FF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2000">
              <a:solidFill>
                <a:srgbClr val="000000"/>
              </a:solidFill>
              <a:latin typeface="VNI-Tubes" pitchFamily="2" charset="0"/>
            </a:endParaRPr>
          </a:p>
        </p:txBody>
      </p:sp>
      <p:sp>
        <p:nvSpPr>
          <p:cNvPr id="210957" name="AutoShape 13"/>
          <p:cNvSpPr>
            <a:spLocks noChangeArrowheads="1"/>
          </p:cNvSpPr>
          <p:nvPr/>
        </p:nvSpPr>
        <p:spPr bwMode="auto">
          <a:xfrm>
            <a:off x="0" y="1600200"/>
            <a:ext cx="836613" cy="838200"/>
          </a:xfrm>
          <a:prstGeom prst="star4">
            <a:avLst>
              <a:gd name="adj" fmla="val 12431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2000">
              <a:solidFill>
                <a:srgbClr val="000000"/>
              </a:solidFill>
              <a:latin typeface="VNI-Tubes" pitchFamily="2" charset="0"/>
            </a:endParaRPr>
          </a:p>
        </p:txBody>
      </p:sp>
      <p:sp>
        <p:nvSpPr>
          <p:cNvPr id="210958" name="AutoShape 14"/>
          <p:cNvSpPr>
            <a:spLocks noChangeArrowheads="1"/>
          </p:cNvSpPr>
          <p:nvPr/>
        </p:nvSpPr>
        <p:spPr bwMode="auto">
          <a:xfrm>
            <a:off x="1981200" y="762000"/>
            <a:ext cx="838200" cy="762000"/>
          </a:xfrm>
          <a:prstGeom prst="star4">
            <a:avLst>
              <a:gd name="adj" fmla="val 12384"/>
            </a:avLst>
          </a:prstGeom>
          <a:solidFill>
            <a:srgbClr val="FFFF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000">
                <a:solidFill>
                  <a:srgbClr val="000000"/>
                </a:solidFill>
                <a:latin typeface="VNI-Tubes" pitchFamily="2" charset="0"/>
              </a:rPr>
              <a:t>a</a:t>
            </a:r>
          </a:p>
        </p:txBody>
      </p:sp>
      <p:sp>
        <p:nvSpPr>
          <p:cNvPr id="210959" name="AutoShape 15"/>
          <p:cNvSpPr>
            <a:spLocks noChangeArrowheads="1"/>
          </p:cNvSpPr>
          <p:nvPr/>
        </p:nvSpPr>
        <p:spPr bwMode="auto">
          <a:xfrm>
            <a:off x="6400800" y="990600"/>
            <a:ext cx="762000" cy="714375"/>
          </a:xfrm>
          <a:prstGeom prst="star4">
            <a:avLst>
              <a:gd name="adj" fmla="val 12500"/>
            </a:avLst>
          </a:prstGeom>
          <a:solidFill>
            <a:srgbClr val="66C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2000">
              <a:solidFill>
                <a:srgbClr val="000000"/>
              </a:solidFill>
              <a:latin typeface="VNI-Tubes" pitchFamily="2" charset="0"/>
            </a:endParaRPr>
          </a:p>
        </p:txBody>
      </p:sp>
      <p:sp>
        <p:nvSpPr>
          <p:cNvPr id="210960" name="AutoShape 16"/>
          <p:cNvSpPr>
            <a:spLocks noChangeArrowheads="1"/>
          </p:cNvSpPr>
          <p:nvPr/>
        </p:nvSpPr>
        <p:spPr bwMode="auto">
          <a:xfrm>
            <a:off x="8305800" y="1066800"/>
            <a:ext cx="838200" cy="7905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2000">
              <a:solidFill>
                <a:srgbClr val="000000"/>
              </a:solidFill>
              <a:latin typeface="VNI-Tubes" pitchFamily="2" charset="0"/>
            </a:endParaRPr>
          </a:p>
        </p:txBody>
      </p:sp>
      <p:sp>
        <p:nvSpPr>
          <p:cNvPr id="210961" name="AutoShape 17"/>
          <p:cNvSpPr>
            <a:spLocks noChangeArrowheads="1"/>
          </p:cNvSpPr>
          <p:nvPr/>
        </p:nvSpPr>
        <p:spPr bwMode="auto">
          <a:xfrm flipV="1">
            <a:off x="0" y="4114800"/>
            <a:ext cx="838200" cy="657225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2000">
              <a:solidFill>
                <a:srgbClr val="000000"/>
              </a:solidFill>
              <a:latin typeface="VNI-Tubes" pitchFamily="2" charset="0"/>
            </a:endParaRPr>
          </a:p>
        </p:txBody>
      </p:sp>
      <p:pic>
        <p:nvPicPr>
          <p:cNvPr id="7182" name="Picture 4" descr="blumen-pflanzen05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5943600"/>
            <a:ext cx="8334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4" descr="blumen-pflanzen05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924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4" descr="blumen-pflanzen05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867400"/>
            <a:ext cx="9032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4" descr="blumen-pflanzen05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943600"/>
            <a:ext cx="9032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4" descr="blumen-pflanzen05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943600"/>
            <a:ext cx="9032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4" descr="blumen-pflanzen05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943600"/>
            <a:ext cx="8334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4" descr="blumen-pflanzen05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943600"/>
            <a:ext cx="8334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9" name="WordArt 24"/>
          <p:cNvSpPr>
            <a:spLocks noChangeArrowheads="1" noChangeShapeType="1" noTextEdit="1"/>
          </p:cNvSpPr>
          <p:nvPr/>
        </p:nvSpPr>
        <p:spPr bwMode="auto">
          <a:xfrm>
            <a:off x="76200" y="914400"/>
            <a:ext cx="1828800" cy="685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TH HỨA TẠO</a:t>
            </a:r>
          </a:p>
        </p:txBody>
      </p:sp>
      <p:pic>
        <p:nvPicPr>
          <p:cNvPr id="7190" name="Picture 25" descr="tulips_yellow_md_clr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715000"/>
            <a:ext cx="8556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1" name="Picture 26" descr="25544sl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4267200"/>
            <a:ext cx="1006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2" name="Picture 27" descr="25542fx1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91000"/>
            <a:ext cx="990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3" name="Picture 28" descr="6nve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267200"/>
            <a:ext cx="1066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Picture 29" descr="Orange_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50" y="3962400"/>
            <a:ext cx="168275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5" name="Picture 30" descr="j017829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492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2109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2109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4" grpId="0" animBg="1"/>
      <p:bldP spid="210955" grpId="0" animBg="1"/>
      <p:bldP spid="210956" grpId="0" animBg="1"/>
      <p:bldP spid="210957" grpId="0" animBg="1"/>
      <p:bldP spid="210958" grpId="0" animBg="1"/>
      <p:bldP spid="210959" grpId="0" animBg="1"/>
      <p:bldP spid="210960" grpId="0" animBg="1"/>
      <p:bldP spid="210961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218</Words>
  <Application>Microsoft Office PowerPoint</Application>
  <PresentationFormat>On-screen Show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Times New Roman</vt:lpstr>
      <vt:lpstr>VNI-Tubes</vt:lpstr>
      <vt:lpstr>1_Default Design</vt:lpstr>
      <vt:lpstr>2_Default Design</vt:lpstr>
      <vt:lpstr>3_Default Design</vt:lpstr>
      <vt:lpstr>4_Default Design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52</cp:revision>
  <dcterms:created xsi:type="dcterms:W3CDTF">2017-12-03T21:25:39Z</dcterms:created>
  <dcterms:modified xsi:type="dcterms:W3CDTF">2019-12-10T22:25:21Z</dcterms:modified>
</cp:coreProperties>
</file>