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03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Layouts/slideLayout10.xml" ContentType="application/vnd.openxmlformats-officedocument.presentationml.slideLayout+xml"/>
  <Default Extension="gif" ContentType="image/gif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11.xml" ContentType="application/vnd.openxmlformats-officedocument.them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Default Extension="wmf" ContentType="image/x-wmf"/>
  <Default Extension="rels" ContentType="application/vnd.openxmlformats-package.relationships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Masters/slideMaster6.xml" ContentType="application/vnd.openxmlformats-officedocument.presentationml.slideMaster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44" r:id="rId7"/>
    <p:sldMasterId id="2147483756" r:id="rId8"/>
    <p:sldMasterId id="2147483768" r:id="rId9"/>
    <p:sldMasterId id="2147483780" r:id="rId10"/>
  </p:sldMasterIdLst>
  <p:notesMasterIdLst>
    <p:notesMasterId r:id="rId22"/>
  </p:notesMasterIdLst>
  <p:sldIdLst>
    <p:sldId id="260" r:id="rId11"/>
    <p:sldId id="261" r:id="rId12"/>
    <p:sldId id="262" r:id="rId13"/>
    <p:sldId id="263" r:id="rId14"/>
    <p:sldId id="264" r:id="rId15"/>
    <p:sldId id="265" r:id="rId16"/>
    <p:sldId id="271" r:id="rId17"/>
    <p:sldId id="267" r:id="rId18"/>
    <p:sldId id="268" r:id="rId19"/>
    <p:sldId id="269" r:id="rId20"/>
    <p:sldId id="270" r:id="rId21"/>
  </p:sldIdLst>
  <p:sldSz cx="9966325" cy="64008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540" y="-72"/>
      </p:cViewPr>
      <p:guideLst>
        <p:guide orient="horz" pos="2016"/>
        <p:guide pos="31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1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5.xml"/><Relationship Id="rId23" Type="http://schemas.openxmlformats.org/officeDocument/2006/relationships/presProps" Target="presProp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4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EE2BF28-9C3F-4C7C-AA33-A611E85A92BF}" type="datetimeFigureOut">
              <a:rPr lang="en-US"/>
              <a:pPr>
                <a:defRPr/>
              </a:pPr>
              <a:t>12/29/2019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60413" y="685800"/>
            <a:ext cx="533717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94CA89A-B980-4E1B-A5FE-6A23CCBC6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59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59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E0804CA-CB09-4BDF-BC0D-4AF3D501452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49" name="Slide Image Placeholder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0050" name="Notes Placeholder 2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vi-VN" altLang="vi-VN" smtClean="0"/>
          </a:p>
        </p:txBody>
      </p:sp>
      <p:sp>
        <p:nvSpPr>
          <p:cNvPr id="130051" name="Slide Number Placeholder 3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7C692F5-EF6A-419A-8D8A-248282B568C1}" type="slidenum">
              <a:rPr lang="vi-VN" altLang="vi-VN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vi-VN" altLang="vi-VN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20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20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CB3573-AEE2-40A6-9DC5-C3AE5A5AE88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51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51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9D485F7-D49A-49BB-946F-437768BBD830}" type="slidenum">
              <a:rPr lang="en-US">
                <a:solidFill>
                  <a:srgbClr val="000000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38B2ED-0A7A-40CB-8EFB-BB18CB55E0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05B1386-B480-455D-8A4C-78F0706561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FF9521-120E-49B6-8C58-33220CD929AE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D7E4B7-6C42-407E-9C7A-6C3FE1A1A4A2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503E288-65AE-401A-A37C-0AAE88998F59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A251237-6C4E-4F3E-BE25-AB7974398D56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5D043B5-24A6-4D6E-A35A-B02F175F24E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1B67A4D-1A20-4DD8-ABDC-151FFAFB008F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374264B-1FFE-4F8D-A28B-8413D7300171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684D41-1A95-4FC1-AB38-0F8341EDC6F7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8D3DC85-DAFC-4C78-9557-99DD220F4FEB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F532AE0-D303-4311-AC21-1177791ECE9A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109BBC7-EB28-4219-8DFB-B0D9679D2A5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D09EFC1-5F4B-49F3-B6B3-2DECBB7EB05D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954A271-5806-403E-9C5D-FC3C3438C70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29D8323-1EB7-4AB7-BAE5-FA7E465987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01D64EC-65C4-442E-9474-6080A2C622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0863323-0AF6-4D41-9D22-D53DE1C451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4B7F2A8-6F25-4A20-9A9B-EE25C47481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97C4DE8-955F-468F-8EB1-28455488A3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AB2C121-5A6D-44BD-9A96-1FB43005D5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BE5736A-5098-4AC4-BC99-B02F96BC21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37988BF-3DB2-41C2-AA6E-4BCB187243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4E55544-2A4F-4DA9-AB64-DF7C6B0837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B642693-B97F-4907-B202-311936247B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4D44534-F44F-4369-9F7D-605FEC3DFC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983C2AF-FF12-4EDE-8B5C-BD9EF7EB3F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90D05C5-BBA8-4C50-B2E1-D3668E3C67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7585E00-AB66-4AD5-889C-36440FBA1E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61FAF46-202F-4848-A4A2-2DCC9CF1562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B5EB02C-3AD6-4367-ADE1-681AEB423F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F5D55BB-378B-4B76-85A3-D7D4A5247E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0A7A091-D553-45E3-A3B6-CC43C75F10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F34743D-916D-45B8-AFA0-FC0B073FC7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E65D61B-6F0A-44E8-BA9A-6B04CFE56D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754AED6-854E-466C-B8DC-7463D6A229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BC6E7C5-602F-43E6-ABC9-EDFA6FE986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44660A8-24FC-47FE-9D43-22755821FA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153FA47-D7F0-4422-98B4-B4FCD56F74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05798B3-E67D-4F29-AAFB-796DBE73EF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76AE723-34BD-41EB-BCA0-979DBE7D4DF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9303E95-38E1-401F-B0A4-0F10505049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3850056-96A4-4008-A44C-10A589FD41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E8D99B8-6141-42E4-A291-8257EF5EF3B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D81DA6E-4E75-4B6C-ACE9-607D06EE2A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56A8AC-1783-48B1-B587-18EE224FD1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C13FF6E-79CB-4CAC-AFE0-0050B389704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59F5C4F-DD07-4070-A827-BCDF90A045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799D491-68D8-483D-B1FA-79B62E786E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C3E78EC-B14F-4B00-AC09-09E97D3C24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7075084-5BF7-40D1-AE44-A3CB5A75AC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5C6128E-F953-4782-8100-5F0916680E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389610C-18B7-4270-8E48-A8D087D6C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39A937E-DEDE-4F06-8349-1632273BBA3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0F27844-3877-450D-983A-ED5EE77092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1EF61D7-550D-488E-A793-44C34D3DCC6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E726686-FCB1-432B-98DD-C9CFEBD10C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8A4DAF0-5760-4FE2-A26B-410411ADB0B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9D50E4-C4C3-47F5-8827-3D9E29F7168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5DD436A-25A9-46DA-A596-78B91318D1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9226A3C-CD73-4CAB-8136-0B763D91E6C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F7EA22B-A7F7-4E00-8A56-20632A6680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6ED801B-9531-4319-B834-3FCE77F4F5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BE50B80-2C89-44A2-84A0-D8FC5EAA636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19DAD07-A19C-4C5D-A2BE-9B0F99330F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D6FD915-5B25-4446-BFEE-D3B80D8707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98D25B22-991F-460E-ABC5-A49B2F21A8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B625CA4-4BF2-4F1B-AFF0-1842BAEF84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8E58E1F-7904-4968-89B9-CFBE6F29DAC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D44233A-A877-48D7-9353-B779114619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F9A6DA46-9575-4BA4-93C2-000027CBC3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4A41752-8481-4F9D-94C4-129AECF88C8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C8EACA2-4596-4F43-BB20-C45EE2ADC2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7BBFC8F-5944-4DFF-843E-7801F8940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6DB14E9-93D7-49F7-80F2-C1B2BEBDA8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CF64722-8561-4351-B50B-725BA93BF8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50091B-2750-4002-8487-0D5DF1201F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852E277-4331-47A2-B11E-8C9FA76921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F70793D-0686-41FB-AE95-60402E3624D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D39D45E-7CF8-4AD0-B25B-E172485AB2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FEAE2F2-DB73-4926-8F0F-C2E3EA6600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8162481-C70F-4815-884D-E42F09EE86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FF81F6-4167-4A74-B4D9-573E18D915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866AF3C-2D50-417A-AAFF-04B16C512E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EE619A5-0A87-4823-876B-D0292F840C6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4334C6A-AAFD-4F57-8D7A-4F563AEABED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B02907A-C2EE-44FD-9DD8-80EB3B0DF1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051D2FF-E0C2-4F3A-BB64-E15A349D02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13F9305-7CC1-4861-B889-A5ECDC02AAE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41C3B4F-1C00-43C1-B73C-C7BBAD995A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54B03605-86BB-4EF3-9CCC-B64793D899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44718C8-6ADD-4FF1-8837-3E1A00C0B8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3EC5A14-2A74-43D7-8727-5F6B2BAF3EB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4BB94E6D-F9F3-4FD2-865A-92E44CD6D1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F8F869C-2CF9-4E0B-914A-CE496E098F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74BBFA8-6A00-4775-844E-20ABA4147DD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ECCE4A8-9EAB-4294-9D93-F9DAD20763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410C6DE-09E8-4BE0-B634-EEC3688A31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5F1EC5C-8AFC-4D4E-8AF3-05DBACD7F0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6B0D6E-16F0-4E86-A1A4-FF8BF0D45B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1B8E17F-A4C5-45CF-B821-3B821DC900E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1AF33D4-38EB-4A2F-8E56-C1A7683078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271162FE-B884-4E41-A5F4-AF781155EE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83E279E-6E88-4A7D-A862-B7989BAE2B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F92AD4B-8CF9-4318-824C-DF8573F5454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A287D88C-DC41-4362-96E3-824FDC5614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074CD83-4D0A-4035-9BCC-614D6934E4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3F4B4E5C-EF6C-42BF-B4FB-B87F328418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D3C2D4B5-9FA3-4D5D-9399-9C909801B85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7D832DB7-895D-4B40-A8AC-9873CDFB74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55588"/>
            <a:ext cx="896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493838"/>
            <a:ext cx="8969375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5829300"/>
            <a:ext cx="23256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5829300"/>
            <a:ext cx="31559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2163" y="5829300"/>
            <a:ext cx="23256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3F6752A-00A7-4833-9092-3D85F408F1B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1" r:id="rId1"/>
    <p:sldLayoutId id="2147483892" r:id="rId2"/>
    <p:sldLayoutId id="2147483893" r:id="rId3"/>
    <p:sldLayoutId id="2147483894" r:id="rId4"/>
    <p:sldLayoutId id="2147483895" r:id="rId5"/>
    <p:sldLayoutId id="2147483896" r:id="rId6"/>
    <p:sldLayoutId id="2147483897" r:id="rId7"/>
    <p:sldLayoutId id="2147483898" r:id="rId8"/>
    <p:sldLayoutId id="2147483899" r:id="rId9"/>
    <p:sldLayoutId id="2147483900" r:id="rId10"/>
    <p:sldLayoutId id="214748390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55588"/>
            <a:ext cx="896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title style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493838"/>
            <a:ext cx="8969375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vi-VN" smtClean="0"/>
              <a:t>Click to edit Master text styles</a:t>
            </a:r>
          </a:p>
          <a:p>
            <a:pPr lvl="1"/>
            <a:r>
              <a:rPr lang="en-US" altLang="vi-VN" smtClean="0"/>
              <a:t>Second level</a:t>
            </a:r>
          </a:p>
          <a:p>
            <a:pPr lvl="2"/>
            <a:r>
              <a:rPr lang="en-US" altLang="vi-VN" smtClean="0"/>
              <a:t>Third level</a:t>
            </a:r>
          </a:p>
          <a:p>
            <a:pPr lvl="3"/>
            <a:r>
              <a:rPr lang="en-US" altLang="vi-VN" smtClean="0"/>
              <a:t>Fourth level</a:t>
            </a:r>
          </a:p>
          <a:p>
            <a:pPr lvl="4"/>
            <a:r>
              <a:rPr lang="en-US" altLang="vi-VN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5829300"/>
            <a:ext cx="23256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5829300"/>
            <a:ext cx="31559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en-US" altLang="vi-VN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2163" y="5829300"/>
            <a:ext cx="23256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5C575CD-0446-4E9C-BD4B-246D8B5F3180}" type="slidenum">
              <a:rPr lang="en-US" altLang="vi-VN"/>
              <a:pPr>
                <a:defRPr/>
              </a:pPr>
              <a:t>‹#›</a:t>
            </a:fld>
            <a:endParaRPr lang="en-US" alt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55588"/>
            <a:ext cx="896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493838"/>
            <a:ext cx="8969375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5829300"/>
            <a:ext cx="23256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5829300"/>
            <a:ext cx="31559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2163" y="5829300"/>
            <a:ext cx="23256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3E596A3-993E-4CD5-8CF3-5B7D7B6FB7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2" r:id="rId1"/>
    <p:sldLayoutId id="2147483903" r:id="rId2"/>
    <p:sldLayoutId id="2147483904" r:id="rId3"/>
    <p:sldLayoutId id="2147483905" r:id="rId4"/>
    <p:sldLayoutId id="2147483906" r:id="rId5"/>
    <p:sldLayoutId id="2147483907" r:id="rId6"/>
    <p:sldLayoutId id="2147483908" r:id="rId7"/>
    <p:sldLayoutId id="2147483909" r:id="rId8"/>
    <p:sldLayoutId id="2147483910" r:id="rId9"/>
    <p:sldLayoutId id="2147483911" r:id="rId10"/>
    <p:sldLayoutId id="214748391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55588"/>
            <a:ext cx="896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493838"/>
            <a:ext cx="8969375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5829300"/>
            <a:ext cx="23256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5829300"/>
            <a:ext cx="31559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2163" y="5829300"/>
            <a:ext cx="23256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28D94FE-1101-4FE4-AD35-4036E3E5F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55588"/>
            <a:ext cx="896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493838"/>
            <a:ext cx="8969375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5829300"/>
            <a:ext cx="23256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5829300"/>
            <a:ext cx="31559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2163" y="5829300"/>
            <a:ext cx="23256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844F8C-1950-468F-BC4B-A98D5064F9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4" r:id="rId1"/>
    <p:sldLayoutId id="2147483925" r:id="rId2"/>
    <p:sldLayoutId id="2147483926" r:id="rId3"/>
    <p:sldLayoutId id="2147483927" r:id="rId4"/>
    <p:sldLayoutId id="2147483928" r:id="rId5"/>
    <p:sldLayoutId id="2147483929" r:id="rId6"/>
    <p:sldLayoutId id="2147483930" r:id="rId7"/>
    <p:sldLayoutId id="2147483931" r:id="rId8"/>
    <p:sldLayoutId id="2147483932" r:id="rId9"/>
    <p:sldLayoutId id="2147483933" r:id="rId10"/>
    <p:sldLayoutId id="214748393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55588"/>
            <a:ext cx="896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493838"/>
            <a:ext cx="8969375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5829300"/>
            <a:ext cx="23256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5829300"/>
            <a:ext cx="31559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2163" y="5829300"/>
            <a:ext cx="23256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2DA14C-7FF3-4356-9763-DA21C99486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5" r:id="rId1"/>
    <p:sldLayoutId id="2147483936" r:id="rId2"/>
    <p:sldLayoutId id="2147483937" r:id="rId3"/>
    <p:sldLayoutId id="2147483938" r:id="rId4"/>
    <p:sldLayoutId id="2147483939" r:id="rId5"/>
    <p:sldLayoutId id="2147483940" r:id="rId6"/>
    <p:sldLayoutId id="2147483941" r:id="rId7"/>
    <p:sldLayoutId id="2147483942" r:id="rId8"/>
    <p:sldLayoutId id="2147483943" r:id="rId9"/>
    <p:sldLayoutId id="2147483944" r:id="rId10"/>
    <p:sldLayoutId id="21474839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55588"/>
            <a:ext cx="896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493838"/>
            <a:ext cx="8969375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5829300"/>
            <a:ext cx="23256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5829300"/>
            <a:ext cx="31559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2163" y="5829300"/>
            <a:ext cx="23256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9C179FD-7BC5-4FDF-B11C-F0E00B3FDD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6" r:id="rId1"/>
    <p:sldLayoutId id="2147483947" r:id="rId2"/>
    <p:sldLayoutId id="2147483948" r:id="rId3"/>
    <p:sldLayoutId id="2147483949" r:id="rId4"/>
    <p:sldLayoutId id="2147483950" r:id="rId5"/>
    <p:sldLayoutId id="2147483951" r:id="rId6"/>
    <p:sldLayoutId id="2147483952" r:id="rId7"/>
    <p:sldLayoutId id="2147483953" r:id="rId8"/>
    <p:sldLayoutId id="2147483954" r:id="rId9"/>
    <p:sldLayoutId id="2147483955" r:id="rId10"/>
    <p:sldLayoutId id="21474839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55588"/>
            <a:ext cx="896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493838"/>
            <a:ext cx="8969375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5829300"/>
            <a:ext cx="23256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5829300"/>
            <a:ext cx="31559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2163" y="5829300"/>
            <a:ext cx="23256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8BF36D6-FD3F-4074-B570-00FC8D3242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7" r:id="rId1"/>
    <p:sldLayoutId id="2147483958" r:id="rId2"/>
    <p:sldLayoutId id="2147483959" r:id="rId3"/>
    <p:sldLayoutId id="2147483960" r:id="rId4"/>
    <p:sldLayoutId id="2147483961" r:id="rId5"/>
    <p:sldLayoutId id="2147483962" r:id="rId6"/>
    <p:sldLayoutId id="2147483963" r:id="rId7"/>
    <p:sldLayoutId id="2147483964" r:id="rId8"/>
    <p:sldLayoutId id="2147483965" r:id="rId9"/>
    <p:sldLayoutId id="2147483966" r:id="rId10"/>
    <p:sldLayoutId id="21474839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55588"/>
            <a:ext cx="896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493838"/>
            <a:ext cx="8969375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5829300"/>
            <a:ext cx="23256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5829300"/>
            <a:ext cx="31559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2163" y="5829300"/>
            <a:ext cx="23256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C333917-037E-484D-BA6F-83639EA7EA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8" r:id="rId1"/>
    <p:sldLayoutId id="2147483969" r:id="rId2"/>
    <p:sldLayoutId id="2147483970" r:id="rId3"/>
    <p:sldLayoutId id="2147483971" r:id="rId4"/>
    <p:sldLayoutId id="2147483972" r:id="rId5"/>
    <p:sldLayoutId id="2147483973" r:id="rId6"/>
    <p:sldLayoutId id="2147483974" r:id="rId7"/>
    <p:sldLayoutId id="2147483975" r:id="rId8"/>
    <p:sldLayoutId id="2147483976" r:id="rId9"/>
    <p:sldLayoutId id="2147483977" r:id="rId10"/>
    <p:sldLayoutId id="2147483978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8475" y="255588"/>
            <a:ext cx="8969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8475" y="1493838"/>
            <a:ext cx="8969375" cy="422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8475" y="5829300"/>
            <a:ext cx="2325688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05188" y="5829300"/>
            <a:ext cx="3155950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b="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>
            <a:extLst>
              <a:ext uri="{FF2B5EF4-FFF2-40B4-BE49-F238E27FC236}"/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42163" y="5829300"/>
            <a:ext cx="2325687" cy="44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2C25AF3-575A-4E08-AEA1-E85955A9C1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gif"/><Relationship Id="rId4" Type="http://schemas.openxmlformats.org/officeDocument/2006/relationships/image" Target="../media/image2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0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audio" Target="../media/audio2.wav"/><Relationship Id="rId7" Type="http://schemas.openxmlformats.org/officeDocument/2006/relationships/image" Target="../media/image12.gif"/><Relationship Id="rId12" Type="http://schemas.openxmlformats.org/officeDocument/2006/relationships/image" Target="../media/image17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06.xml"/><Relationship Id="rId6" Type="http://schemas.openxmlformats.org/officeDocument/2006/relationships/image" Target="../media/image11.gif"/><Relationship Id="rId11" Type="http://schemas.openxmlformats.org/officeDocument/2006/relationships/image" Target="../media/image16.gif"/><Relationship Id="rId5" Type="http://schemas.openxmlformats.org/officeDocument/2006/relationships/image" Target="../media/image10.gif"/><Relationship Id="rId10" Type="http://schemas.openxmlformats.org/officeDocument/2006/relationships/image" Target="../media/image15.gif"/><Relationship Id="rId4" Type="http://schemas.openxmlformats.org/officeDocument/2006/relationships/image" Target="../media/image9.png"/><Relationship Id="rId9" Type="http://schemas.openxmlformats.org/officeDocument/2006/relationships/image" Target="../media/image14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4929" name="Group 3"/>
          <p:cNvGrpSpPr>
            <a:grpSpLocks/>
          </p:cNvGrpSpPr>
          <p:nvPr/>
        </p:nvGrpSpPr>
        <p:grpSpPr bwMode="auto">
          <a:xfrm>
            <a:off x="7059613" y="5268913"/>
            <a:ext cx="2789237" cy="1060450"/>
            <a:chOff x="2640" y="768"/>
            <a:chExt cx="1344" cy="1013"/>
          </a:xfrm>
        </p:grpSpPr>
        <p:grpSp>
          <p:nvGrpSpPr>
            <p:cNvPr id="124953" name="Group 4"/>
            <p:cNvGrpSpPr>
              <a:grpSpLocks/>
            </p:cNvGrpSpPr>
            <p:nvPr/>
          </p:nvGrpSpPr>
          <p:grpSpPr bwMode="auto">
            <a:xfrm>
              <a:off x="2640" y="768"/>
              <a:ext cx="311" cy="516"/>
              <a:chOff x="1888" y="1308"/>
              <a:chExt cx="311" cy="516"/>
            </a:xfrm>
          </p:grpSpPr>
          <p:sp>
            <p:nvSpPr>
              <p:cNvPr id="124959" name="Freeform 5"/>
              <p:cNvSpPr>
                <a:spLocks/>
              </p:cNvSpPr>
              <p:nvPr/>
            </p:nvSpPr>
            <p:spPr bwMode="auto">
              <a:xfrm>
                <a:off x="1888" y="1308"/>
                <a:ext cx="311" cy="516"/>
              </a:xfrm>
              <a:custGeom>
                <a:avLst/>
                <a:gdLst>
                  <a:gd name="T0" fmla="*/ 1 w 622"/>
                  <a:gd name="T1" fmla="*/ 0 h 1547"/>
                  <a:gd name="T2" fmla="*/ 1 w 622"/>
                  <a:gd name="T3" fmla="*/ 0 h 1547"/>
                  <a:gd name="T4" fmla="*/ 1 w 622"/>
                  <a:gd name="T5" fmla="*/ 0 h 1547"/>
                  <a:gd name="T6" fmla="*/ 1 w 622"/>
                  <a:gd name="T7" fmla="*/ 0 h 1547"/>
                  <a:gd name="T8" fmla="*/ 1 w 622"/>
                  <a:gd name="T9" fmla="*/ 0 h 1547"/>
                  <a:gd name="T10" fmla="*/ 1 w 622"/>
                  <a:gd name="T11" fmla="*/ 0 h 1547"/>
                  <a:gd name="T12" fmla="*/ 1 w 622"/>
                  <a:gd name="T13" fmla="*/ 0 h 1547"/>
                  <a:gd name="T14" fmla="*/ 1 w 622"/>
                  <a:gd name="T15" fmla="*/ 0 h 1547"/>
                  <a:gd name="T16" fmla="*/ 1 w 622"/>
                  <a:gd name="T17" fmla="*/ 0 h 1547"/>
                  <a:gd name="T18" fmla="*/ 1 w 622"/>
                  <a:gd name="T19" fmla="*/ 0 h 1547"/>
                  <a:gd name="T20" fmla="*/ 1 w 622"/>
                  <a:gd name="T21" fmla="*/ 0 h 1547"/>
                  <a:gd name="T22" fmla="*/ 1 w 622"/>
                  <a:gd name="T23" fmla="*/ 0 h 1547"/>
                  <a:gd name="T24" fmla="*/ 1 w 622"/>
                  <a:gd name="T25" fmla="*/ 0 h 1547"/>
                  <a:gd name="T26" fmla="*/ 1 w 622"/>
                  <a:gd name="T27" fmla="*/ 0 h 1547"/>
                  <a:gd name="T28" fmla="*/ 1 w 622"/>
                  <a:gd name="T29" fmla="*/ 0 h 1547"/>
                  <a:gd name="T30" fmla="*/ 1 w 622"/>
                  <a:gd name="T31" fmla="*/ 0 h 1547"/>
                  <a:gd name="T32" fmla="*/ 1 w 622"/>
                  <a:gd name="T33" fmla="*/ 0 h 1547"/>
                  <a:gd name="T34" fmla="*/ 0 w 622"/>
                  <a:gd name="T35" fmla="*/ 0 h 1547"/>
                  <a:gd name="T36" fmla="*/ 1 w 622"/>
                  <a:gd name="T37" fmla="*/ 0 h 154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22"/>
                  <a:gd name="T58" fmla="*/ 0 h 1547"/>
                  <a:gd name="T59" fmla="*/ 622 w 622"/>
                  <a:gd name="T60" fmla="*/ 1547 h 154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22" h="1547">
                    <a:moveTo>
                      <a:pt x="303" y="0"/>
                    </a:moveTo>
                    <a:lnTo>
                      <a:pt x="622" y="1350"/>
                    </a:lnTo>
                    <a:lnTo>
                      <a:pt x="614" y="1391"/>
                    </a:lnTo>
                    <a:lnTo>
                      <a:pt x="596" y="1427"/>
                    </a:lnTo>
                    <a:lnTo>
                      <a:pt x="567" y="1459"/>
                    </a:lnTo>
                    <a:lnTo>
                      <a:pt x="530" y="1487"/>
                    </a:lnTo>
                    <a:lnTo>
                      <a:pt x="486" y="1510"/>
                    </a:lnTo>
                    <a:lnTo>
                      <a:pt x="437" y="1527"/>
                    </a:lnTo>
                    <a:lnTo>
                      <a:pt x="384" y="1539"/>
                    </a:lnTo>
                    <a:lnTo>
                      <a:pt x="329" y="1545"/>
                    </a:lnTo>
                    <a:lnTo>
                      <a:pt x="273" y="1547"/>
                    </a:lnTo>
                    <a:lnTo>
                      <a:pt x="218" y="1541"/>
                    </a:lnTo>
                    <a:lnTo>
                      <a:pt x="167" y="1530"/>
                    </a:lnTo>
                    <a:lnTo>
                      <a:pt x="119" y="1513"/>
                    </a:lnTo>
                    <a:lnTo>
                      <a:pt x="77" y="1489"/>
                    </a:lnTo>
                    <a:lnTo>
                      <a:pt x="41" y="1458"/>
                    </a:lnTo>
                    <a:lnTo>
                      <a:pt x="15" y="1419"/>
                    </a:lnTo>
                    <a:lnTo>
                      <a:pt x="0" y="1375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60" name="Freeform 6"/>
              <p:cNvSpPr>
                <a:spLocks/>
              </p:cNvSpPr>
              <p:nvPr/>
            </p:nvSpPr>
            <p:spPr bwMode="auto">
              <a:xfrm>
                <a:off x="2039" y="1355"/>
                <a:ext cx="143" cy="469"/>
              </a:xfrm>
              <a:custGeom>
                <a:avLst/>
                <a:gdLst>
                  <a:gd name="T0" fmla="*/ 0 w 286"/>
                  <a:gd name="T1" fmla="*/ 0 h 1405"/>
                  <a:gd name="T2" fmla="*/ 1 w 286"/>
                  <a:gd name="T3" fmla="*/ 0 h 1405"/>
                  <a:gd name="T4" fmla="*/ 1 w 286"/>
                  <a:gd name="T5" fmla="*/ 0 h 1405"/>
                  <a:gd name="T6" fmla="*/ 1 w 286"/>
                  <a:gd name="T7" fmla="*/ 0 h 1405"/>
                  <a:gd name="T8" fmla="*/ 1 w 286"/>
                  <a:gd name="T9" fmla="*/ 0 h 1405"/>
                  <a:gd name="T10" fmla="*/ 1 w 286"/>
                  <a:gd name="T11" fmla="*/ 0 h 1405"/>
                  <a:gd name="T12" fmla="*/ 1 w 286"/>
                  <a:gd name="T13" fmla="*/ 0 h 1405"/>
                  <a:gd name="T14" fmla="*/ 1 w 286"/>
                  <a:gd name="T15" fmla="*/ 0 h 1405"/>
                  <a:gd name="T16" fmla="*/ 1 w 286"/>
                  <a:gd name="T17" fmla="*/ 0 h 1405"/>
                  <a:gd name="T18" fmla="*/ 1 w 286"/>
                  <a:gd name="T19" fmla="*/ 0 h 1405"/>
                  <a:gd name="T20" fmla="*/ 1 w 286"/>
                  <a:gd name="T21" fmla="*/ 0 h 1405"/>
                  <a:gd name="T22" fmla="*/ 1 w 286"/>
                  <a:gd name="T23" fmla="*/ 0 h 1405"/>
                  <a:gd name="T24" fmla="*/ 1 w 286"/>
                  <a:gd name="T25" fmla="*/ 0 h 1405"/>
                  <a:gd name="T26" fmla="*/ 1 w 286"/>
                  <a:gd name="T27" fmla="*/ 0 h 1405"/>
                  <a:gd name="T28" fmla="*/ 1 w 286"/>
                  <a:gd name="T29" fmla="*/ 0 h 1405"/>
                  <a:gd name="T30" fmla="*/ 1 w 286"/>
                  <a:gd name="T31" fmla="*/ 0 h 1405"/>
                  <a:gd name="T32" fmla="*/ 1 w 286"/>
                  <a:gd name="T33" fmla="*/ 0 h 1405"/>
                  <a:gd name="T34" fmla="*/ 0 w 286"/>
                  <a:gd name="T35" fmla="*/ 0 h 1405"/>
                  <a:gd name="T36" fmla="*/ 0 w 286"/>
                  <a:gd name="T37" fmla="*/ 0 h 140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86"/>
                  <a:gd name="T58" fmla="*/ 0 h 1405"/>
                  <a:gd name="T59" fmla="*/ 286 w 286"/>
                  <a:gd name="T60" fmla="*/ 1405 h 140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86" h="1405">
                    <a:moveTo>
                      <a:pt x="0" y="0"/>
                    </a:moveTo>
                    <a:lnTo>
                      <a:pt x="286" y="1257"/>
                    </a:lnTo>
                    <a:lnTo>
                      <a:pt x="281" y="1275"/>
                    </a:lnTo>
                    <a:lnTo>
                      <a:pt x="273" y="1293"/>
                    </a:lnTo>
                    <a:lnTo>
                      <a:pt x="264" y="1309"/>
                    </a:lnTo>
                    <a:lnTo>
                      <a:pt x="252" y="1322"/>
                    </a:lnTo>
                    <a:lnTo>
                      <a:pt x="238" y="1337"/>
                    </a:lnTo>
                    <a:lnTo>
                      <a:pt x="223" y="1349"/>
                    </a:lnTo>
                    <a:lnTo>
                      <a:pt x="205" y="1359"/>
                    </a:lnTo>
                    <a:lnTo>
                      <a:pt x="187" y="1370"/>
                    </a:lnTo>
                    <a:lnTo>
                      <a:pt x="166" y="1378"/>
                    </a:lnTo>
                    <a:lnTo>
                      <a:pt x="144" y="1386"/>
                    </a:lnTo>
                    <a:lnTo>
                      <a:pt x="122" y="1392"/>
                    </a:lnTo>
                    <a:lnTo>
                      <a:pt x="98" y="1396"/>
                    </a:lnTo>
                    <a:lnTo>
                      <a:pt x="75" y="1401"/>
                    </a:lnTo>
                    <a:lnTo>
                      <a:pt x="50" y="1404"/>
                    </a:lnTo>
                    <a:lnTo>
                      <a:pt x="24" y="1405"/>
                    </a:lnTo>
                    <a:lnTo>
                      <a:pt x="0" y="14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AA5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61" name="Freeform 7"/>
              <p:cNvSpPr>
                <a:spLocks/>
              </p:cNvSpPr>
              <p:nvPr/>
            </p:nvSpPr>
            <p:spPr bwMode="auto">
              <a:xfrm>
                <a:off x="1899" y="1376"/>
                <a:ext cx="124" cy="400"/>
              </a:xfrm>
              <a:custGeom>
                <a:avLst/>
                <a:gdLst>
                  <a:gd name="T0" fmla="*/ 0 w 248"/>
                  <a:gd name="T1" fmla="*/ 0 h 1199"/>
                  <a:gd name="T2" fmla="*/ 1 w 248"/>
                  <a:gd name="T3" fmla="*/ 0 h 1199"/>
                  <a:gd name="T4" fmla="*/ 1 w 248"/>
                  <a:gd name="T5" fmla="*/ 0 h 1199"/>
                  <a:gd name="T6" fmla="*/ 1 w 248"/>
                  <a:gd name="T7" fmla="*/ 0 h 1199"/>
                  <a:gd name="T8" fmla="*/ 1 w 248"/>
                  <a:gd name="T9" fmla="*/ 0 h 1199"/>
                  <a:gd name="T10" fmla="*/ 1 w 248"/>
                  <a:gd name="T11" fmla="*/ 0 h 1199"/>
                  <a:gd name="T12" fmla="*/ 1 w 248"/>
                  <a:gd name="T13" fmla="*/ 0 h 1199"/>
                  <a:gd name="T14" fmla="*/ 1 w 248"/>
                  <a:gd name="T15" fmla="*/ 0 h 1199"/>
                  <a:gd name="T16" fmla="*/ 1 w 248"/>
                  <a:gd name="T17" fmla="*/ 0 h 1199"/>
                  <a:gd name="T18" fmla="*/ 1 w 248"/>
                  <a:gd name="T19" fmla="*/ 0 h 1199"/>
                  <a:gd name="T20" fmla="*/ 0 w 248"/>
                  <a:gd name="T21" fmla="*/ 0 h 119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8"/>
                  <a:gd name="T34" fmla="*/ 0 h 1199"/>
                  <a:gd name="T35" fmla="*/ 248 w 248"/>
                  <a:gd name="T36" fmla="*/ 1199 h 119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8" h="1199">
                    <a:moveTo>
                      <a:pt x="0" y="1119"/>
                    </a:moveTo>
                    <a:lnTo>
                      <a:pt x="5" y="1131"/>
                    </a:lnTo>
                    <a:lnTo>
                      <a:pt x="11" y="1143"/>
                    </a:lnTo>
                    <a:lnTo>
                      <a:pt x="18" y="1153"/>
                    </a:lnTo>
                    <a:lnTo>
                      <a:pt x="26" y="1163"/>
                    </a:lnTo>
                    <a:lnTo>
                      <a:pt x="35" y="1174"/>
                    </a:lnTo>
                    <a:lnTo>
                      <a:pt x="45" y="1183"/>
                    </a:lnTo>
                    <a:lnTo>
                      <a:pt x="56" y="1191"/>
                    </a:lnTo>
                    <a:lnTo>
                      <a:pt x="68" y="1199"/>
                    </a:lnTo>
                    <a:lnTo>
                      <a:pt x="248" y="0"/>
                    </a:lnTo>
                    <a:lnTo>
                      <a:pt x="0" y="1119"/>
                    </a:lnTo>
                    <a:close/>
                  </a:path>
                </a:pathLst>
              </a:custGeom>
              <a:solidFill>
                <a:srgbClr val="0063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62" name="Freeform 8"/>
              <p:cNvSpPr>
                <a:spLocks/>
              </p:cNvSpPr>
              <p:nvPr/>
            </p:nvSpPr>
            <p:spPr bwMode="auto">
              <a:xfrm>
                <a:off x="2011" y="1344"/>
                <a:ext cx="28" cy="469"/>
              </a:xfrm>
              <a:custGeom>
                <a:avLst/>
                <a:gdLst>
                  <a:gd name="T0" fmla="*/ 0 w 58"/>
                  <a:gd name="T1" fmla="*/ 0 h 1405"/>
                  <a:gd name="T2" fmla="*/ 0 w 58"/>
                  <a:gd name="T3" fmla="*/ 0 h 1405"/>
                  <a:gd name="T4" fmla="*/ 0 w 58"/>
                  <a:gd name="T5" fmla="*/ 0 h 1405"/>
                  <a:gd name="T6" fmla="*/ 0 w 58"/>
                  <a:gd name="T7" fmla="*/ 0 h 1405"/>
                  <a:gd name="T8" fmla="*/ 0 w 58"/>
                  <a:gd name="T9" fmla="*/ 0 h 1405"/>
                  <a:gd name="T10" fmla="*/ 0 w 58"/>
                  <a:gd name="T11" fmla="*/ 0 h 1405"/>
                  <a:gd name="T12" fmla="*/ 0 w 58"/>
                  <a:gd name="T13" fmla="*/ 0 h 1405"/>
                  <a:gd name="T14" fmla="*/ 0 w 58"/>
                  <a:gd name="T15" fmla="*/ 0 h 1405"/>
                  <a:gd name="T16" fmla="*/ 0 w 58"/>
                  <a:gd name="T17" fmla="*/ 0 h 1405"/>
                  <a:gd name="T18" fmla="*/ 0 w 58"/>
                  <a:gd name="T19" fmla="*/ 0 h 1405"/>
                  <a:gd name="T20" fmla="*/ 0 w 58"/>
                  <a:gd name="T21" fmla="*/ 0 h 140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8"/>
                  <a:gd name="T34" fmla="*/ 0 h 1405"/>
                  <a:gd name="T35" fmla="*/ 58 w 58"/>
                  <a:gd name="T36" fmla="*/ 1405 h 140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8" h="1405">
                    <a:moveTo>
                      <a:pt x="58" y="0"/>
                    </a:moveTo>
                    <a:lnTo>
                      <a:pt x="58" y="1405"/>
                    </a:lnTo>
                    <a:lnTo>
                      <a:pt x="51" y="1405"/>
                    </a:lnTo>
                    <a:lnTo>
                      <a:pt x="43" y="1405"/>
                    </a:lnTo>
                    <a:lnTo>
                      <a:pt x="36" y="1405"/>
                    </a:lnTo>
                    <a:lnTo>
                      <a:pt x="30" y="1405"/>
                    </a:lnTo>
                    <a:lnTo>
                      <a:pt x="22" y="1405"/>
                    </a:lnTo>
                    <a:lnTo>
                      <a:pt x="15" y="1404"/>
                    </a:lnTo>
                    <a:lnTo>
                      <a:pt x="7" y="1404"/>
                    </a:lnTo>
                    <a:lnTo>
                      <a:pt x="0" y="1402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63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24954" name="Picture 9" descr="GEOMTRY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40" y="912"/>
              <a:ext cx="134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4955" name="Group 10"/>
            <p:cNvGrpSpPr>
              <a:grpSpLocks/>
            </p:cNvGrpSpPr>
            <p:nvPr/>
          </p:nvGrpSpPr>
          <p:grpSpPr bwMode="auto">
            <a:xfrm>
              <a:off x="2880" y="1488"/>
              <a:ext cx="364" cy="293"/>
              <a:chOff x="1584" y="2256"/>
              <a:chExt cx="364" cy="293"/>
            </a:xfrm>
          </p:grpSpPr>
          <p:sp>
            <p:nvSpPr>
              <p:cNvPr id="124956" name="Freeform 11"/>
              <p:cNvSpPr>
                <a:spLocks/>
              </p:cNvSpPr>
              <p:nvPr/>
            </p:nvSpPr>
            <p:spPr bwMode="auto">
              <a:xfrm>
                <a:off x="1584" y="2256"/>
                <a:ext cx="364" cy="293"/>
              </a:xfrm>
              <a:custGeom>
                <a:avLst/>
                <a:gdLst>
                  <a:gd name="T0" fmla="*/ 0 w 728"/>
                  <a:gd name="T1" fmla="*/ 0 h 879"/>
                  <a:gd name="T2" fmla="*/ 1 w 728"/>
                  <a:gd name="T3" fmla="*/ 0 h 879"/>
                  <a:gd name="T4" fmla="*/ 1 w 728"/>
                  <a:gd name="T5" fmla="*/ 0 h 879"/>
                  <a:gd name="T6" fmla="*/ 1 w 728"/>
                  <a:gd name="T7" fmla="*/ 0 h 879"/>
                  <a:gd name="T8" fmla="*/ 1 w 728"/>
                  <a:gd name="T9" fmla="*/ 0 h 879"/>
                  <a:gd name="T10" fmla="*/ 0 w 728"/>
                  <a:gd name="T11" fmla="*/ 0 h 879"/>
                  <a:gd name="T12" fmla="*/ 0 w 728"/>
                  <a:gd name="T13" fmla="*/ 0 h 87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28"/>
                  <a:gd name="T22" fmla="*/ 0 h 879"/>
                  <a:gd name="T23" fmla="*/ 728 w 728"/>
                  <a:gd name="T24" fmla="*/ 879 h 87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28" h="879">
                    <a:moveTo>
                      <a:pt x="0" y="48"/>
                    </a:moveTo>
                    <a:lnTo>
                      <a:pt x="459" y="0"/>
                    </a:lnTo>
                    <a:lnTo>
                      <a:pt x="728" y="147"/>
                    </a:lnTo>
                    <a:lnTo>
                      <a:pt x="728" y="797"/>
                    </a:lnTo>
                    <a:lnTo>
                      <a:pt x="227" y="879"/>
                    </a:lnTo>
                    <a:lnTo>
                      <a:pt x="0" y="62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B27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57" name="Freeform 12"/>
              <p:cNvSpPr>
                <a:spLocks/>
              </p:cNvSpPr>
              <p:nvPr/>
            </p:nvSpPr>
            <p:spPr bwMode="auto">
              <a:xfrm>
                <a:off x="1611" y="2256"/>
                <a:ext cx="305" cy="54"/>
              </a:xfrm>
              <a:custGeom>
                <a:avLst/>
                <a:gdLst>
                  <a:gd name="T0" fmla="*/ 0 w 610"/>
                  <a:gd name="T1" fmla="*/ 0 h 161"/>
                  <a:gd name="T2" fmla="*/ 1 w 610"/>
                  <a:gd name="T3" fmla="*/ 0 h 161"/>
                  <a:gd name="T4" fmla="*/ 1 w 610"/>
                  <a:gd name="T5" fmla="*/ 0 h 161"/>
                  <a:gd name="T6" fmla="*/ 1 w 610"/>
                  <a:gd name="T7" fmla="*/ 0 h 161"/>
                  <a:gd name="T8" fmla="*/ 0 w 610"/>
                  <a:gd name="T9" fmla="*/ 0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0"/>
                  <a:gd name="T16" fmla="*/ 0 h 161"/>
                  <a:gd name="T17" fmla="*/ 610 w 61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0" h="161">
                    <a:moveTo>
                      <a:pt x="0" y="38"/>
                    </a:moveTo>
                    <a:lnTo>
                      <a:pt x="398" y="0"/>
                    </a:lnTo>
                    <a:lnTo>
                      <a:pt x="610" y="115"/>
                    </a:lnTo>
                    <a:lnTo>
                      <a:pt x="183" y="161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58" name="Freeform 13"/>
              <p:cNvSpPr>
                <a:spLocks/>
              </p:cNvSpPr>
              <p:nvPr/>
            </p:nvSpPr>
            <p:spPr bwMode="auto">
              <a:xfrm>
                <a:off x="1708" y="2323"/>
                <a:ext cx="225" cy="221"/>
              </a:xfrm>
              <a:custGeom>
                <a:avLst/>
                <a:gdLst>
                  <a:gd name="T0" fmla="*/ 0 w 449"/>
                  <a:gd name="T1" fmla="*/ 0 h 664"/>
                  <a:gd name="T2" fmla="*/ 1 w 449"/>
                  <a:gd name="T3" fmla="*/ 0 h 664"/>
                  <a:gd name="T4" fmla="*/ 1 w 449"/>
                  <a:gd name="T5" fmla="*/ 0 h 664"/>
                  <a:gd name="T6" fmla="*/ 0 w 449"/>
                  <a:gd name="T7" fmla="*/ 0 h 664"/>
                  <a:gd name="T8" fmla="*/ 0 w 449"/>
                  <a:gd name="T9" fmla="*/ 0 h 6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9"/>
                  <a:gd name="T16" fmla="*/ 0 h 664"/>
                  <a:gd name="T17" fmla="*/ 449 w 449"/>
                  <a:gd name="T18" fmla="*/ 664 h 6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9" h="664">
                    <a:moveTo>
                      <a:pt x="0" y="50"/>
                    </a:moveTo>
                    <a:lnTo>
                      <a:pt x="449" y="0"/>
                    </a:lnTo>
                    <a:lnTo>
                      <a:pt x="449" y="584"/>
                    </a:lnTo>
                    <a:lnTo>
                      <a:pt x="0" y="664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FFF2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24930" name="Text Box 14"/>
          <p:cNvSpPr txBox="1">
            <a:spLocks noChangeArrowheads="1"/>
          </p:cNvSpPr>
          <p:nvPr/>
        </p:nvSpPr>
        <p:spPr bwMode="auto">
          <a:xfrm>
            <a:off x="2300288" y="1089025"/>
            <a:ext cx="556418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 b="1">
                <a:solidFill>
                  <a:srgbClr val="0033CC"/>
                </a:solidFill>
                <a:latin typeface="Times New Roman" pitchFamily="18" charset="0"/>
              </a:rPr>
              <a:t>Trường Tiểu học Hứa Tạo</a:t>
            </a:r>
          </a:p>
        </p:txBody>
      </p:sp>
      <p:sp>
        <p:nvSpPr>
          <p:cNvPr id="124931" name="Text Box 15"/>
          <p:cNvSpPr txBox="1">
            <a:spLocks noChangeArrowheads="1"/>
          </p:cNvSpPr>
          <p:nvPr/>
        </p:nvSpPr>
        <p:spPr bwMode="auto">
          <a:xfrm>
            <a:off x="2160588" y="739775"/>
            <a:ext cx="6645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400">
                <a:solidFill>
                  <a:srgbClr val="0033CC"/>
                </a:solidFill>
                <a:latin typeface="Times New Roman" pitchFamily="18" charset="0"/>
              </a:rPr>
              <a:t>PHÒNG GIÁO DỤC - ĐÀO TẠO ĐẠI LỘC</a:t>
            </a:r>
          </a:p>
        </p:txBody>
      </p:sp>
      <p:sp>
        <p:nvSpPr>
          <p:cNvPr id="9232" name="Text Box 16"/>
          <p:cNvSpPr txBox="1">
            <a:spLocks noChangeArrowheads="1"/>
          </p:cNvSpPr>
          <p:nvPr/>
        </p:nvSpPr>
        <p:spPr bwMode="auto">
          <a:xfrm>
            <a:off x="2408238" y="1990725"/>
            <a:ext cx="58435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5400" b="1">
                <a:solidFill>
                  <a:srgbClr val="990099"/>
                </a:solidFill>
                <a:latin typeface="Times New Roman" pitchFamily="18" charset="0"/>
              </a:rPr>
              <a:t>Môn: Toán</a:t>
            </a:r>
          </a:p>
        </p:txBody>
      </p:sp>
      <p:sp>
        <p:nvSpPr>
          <p:cNvPr id="9233" name="Text Box 17"/>
          <p:cNvSpPr txBox="1">
            <a:spLocks noChangeArrowheads="1"/>
          </p:cNvSpPr>
          <p:nvPr/>
        </p:nvSpPr>
        <p:spPr bwMode="auto">
          <a:xfrm>
            <a:off x="3487738" y="3149600"/>
            <a:ext cx="22987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4000" b="1">
                <a:solidFill>
                  <a:srgbClr val="990099"/>
                </a:solidFill>
                <a:latin typeface="Times New Roman" pitchFamily="18" charset="0"/>
              </a:rPr>
              <a:t>Lớp 2A</a:t>
            </a:r>
          </a:p>
        </p:txBody>
      </p:sp>
      <p:pic>
        <p:nvPicPr>
          <p:cNvPr id="9234" name="Picture 18" descr="2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81075" y="4075113"/>
            <a:ext cx="2325688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5" name="Picture 19" descr="2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16663" y="3603625"/>
            <a:ext cx="2325687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36" name="Picture 20" descr="20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1700" y="2259013"/>
            <a:ext cx="2325688" cy="142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8" name="Text Box 22"/>
          <p:cNvSpPr txBox="1">
            <a:spLocks noChangeArrowheads="1"/>
          </p:cNvSpPr>
          <p:nvPr/>
        </p:nvSpPr>
        <p:spPr bwMode="auto">
          <a:xfrm>
            <a:off x="1979613" y="4059238"/>
            <a:ext cx="64579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en-US" sz="2800" b="1" i="1">
                <a:solidFill>
                  <a:srgbClr val="0033CC"/>
                </a:solidFill>
                <a:latin typeface="Times New Roman" pitchFamily="18" charset="0"/>
              </a:rPr>
              <a:t>Người thực hiện : Phạm Thị Anh</a:t>
            </a:r>
          </a:p>
        </p:txBody>
      </p:sp>
      <p:pic>
        <p:nvPicPr>
          <p:cNvPr id="124938" name="Picture 23" descr="divider_11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6785769" y="2959894"/>
            <a:ext cx="4275137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4939" name="Picture 24" descr="divider_11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36650" y="5394325"/>
            <a:ext cx="5730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4940" name="Picture 25" descr="divider_11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5400000">
            <a:off x="-2002631" y="6473031"/>
            <a:ext cx="4275138" cy="18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4941" name="Picture 26" descr="divider_115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55825" y="2932113"/>
            <a:ext cx="5730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4942" name="Group 3"/>
          <p:cNvGrpSpPr>
            <a:grpSpLocks/>
          </p:cNvGrpSpPr>
          <p:nvPr/>
        </p:nvGrpSpPr>
        <p:grpSpPr bwMode="auto">
          <a:xfrm>
            <a:off x="166688" y="5340350"/>
            <a:ext cx="2789237" cy="1060450"/>
            <a:chOff x="2640" y="768"/>
            <a:chExt cx="1344" cy="1013"/>
          </a:xfrm>
        </p:grpSpPr>
        <p:grpSp>
          <p:nvGrpSpPr>
            <p:cNvPr id="124943" name="Group 4"/>
            <p:cNvGrpSpPr>
              <a:grpSpLocks/>
            </p:cNvGrpSpPr>
            <p:nvPr/>
          </p:nvGrpSpPr>
          <p:grpSpPr bwMode="auto">
            <a:xfrm>
              <a:off x="2640" y="768"/>
              <a:ext cx="311" cy="516"/>
              <a:chOff x="1888" y="1308"/>
              <a:chExt cx="311" cy="516"/>
            </a:xfrm>
          </p:grpSpPr>
          <p:sp>
            <p:nvSpPr>
              <p:cNvPr id="124949" name="Freeform 5"/>
              <p:cNvSpPr>
                <a:spLocks/>
              </p:cNvSpPr>
              <p:nvPr/>
            </p:nvSpPr>
            <p:spPr bwMode="auto">
              <a:xfrm>
                <a:off x="1888" y="1308"/>
                <a:ext cx="311" cy="516"/>
              </a:xfrm>
              <a:custGeom>
                <a:avLst/>
                <a:gdLst>
                  <a:gd name="T0" fmla="*/ 1 w 622"/>
                  <a:gd name="T1" fmla="*/ 0 h 1547"/>
                  <a:gd name="T2" fmla="*/ 1 w 622"/>
                  <a:gd name="T3" fmla="*/ 0 h 1547"/>
                  <a:gd name="T4" fmla="*/ 1 w 622"/>
                  <a:gd name="T5" fmla="*/ 0 h 1547"/>
                  <a:gd name="T6" fmla="*/ 1 w 622"/>
                  <a:gd name="T7" fmla="*/ 0 h 1547"/>
                  <a:gd name="T8" fmla="*/ 1 w 622"/>
                  <a:gd name="T9" fmla="*/ 0 h 1547"/>
                  <a:gd name="T10" fmla="*/ 1 w 622"/>
                  <a:gd name="T11" fmla="*/ 0 h 1547"/>
                  <a:gd name="T12" fmla="*/ 1 w 622"/>
                  <a:gd name="T13" fmla="*/ 0 h 1547"/>
                  <a:gd name="T14" fmla="*/ 1 w 622"/>
                  <a:gd name="T15" fmla="*/ 0 h 1547"/>
                  <a:gd name="T16" fmla="*/ 1 w 622"/>
                  <a:gd name="T17" fmla="*/ 0 h 1547"/>
                  <a:gd name="T18" fmla="*/ 1 w 622"/>
                  <a:gd name="T19" fmla="*/ 0 h 1547"/>
                  <a:gd name="T20" fmla="*/ 1 w 622"/>
                  <a:gd name="T21" fmla="*/ 0 h 1547"/>
                  <a:gd name="T22" fmla="*/ 1 w 622"/>
                  <a:gd name="T23" fmla="*/ 0 h 1547"/>
                  <a:gd name="T24" fmla="*/ 1 w 622"/>
                  <a:gd name="T25" fmla="*/ 0 h 1547"/>
                  <a:gd name="T26" fmla="*/ 1 w 622"/>
                  <a:gd name="T27" fmla="*/ 0 h 1547"/>
                  <a:gd name="T28" fmla="*/ 1 w 622"/>
                  <a:gd name="T29" fmla="*/ 0 h 1547"/>
                  <a:gd name="T30" fmla="*/ 1 w 622"/>
                  <a:gd name="T31" fmla="*/ 0 h 1547"/>
                  <a:gd name="T32" fmla="*/ 1 w 622"/>
                  <a:gd name="T33" fmla="*/ 0 h 1547"/>
                  <a:gd name="T34" fmla="*/ 0 w 622"/>
                  <a:gd name="T35" fmla="*/ 0 h 1547"/>
                  <a:gd name="T36" fmla="*/ 1 w 622"/>
                  <a:gd name="T37" fmla="*/ 0 h 1547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622"/>
                  <a:gd name="T58" fmla="*/ 0 h 1547"/>
                  <a:gd name="T59" fmla="*/ 622 w 622"/>
                  <a:gd name="T60" fmla="*/ 1547 h 1547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622" h="1547">
                    <a:moveTo>
                      <a:pt x="303" y="0"/>
                    </a:moveTo>
                    <a:lnTo>
                      <a:pt x="622" y="1350"/>
                    </a:lnTo>
                    <a:lnTo>
                      <a:pt x="614" y="1391"/>
                    </a:lnTo>
                    <a:lnTo>
                      <a:pt x="596" y="1427"/>
                    </a:lnTo>
                    <a:lnTo>
                      <a:pt x="567" y="1459"/>
                    </a:lnTo>
                    <a:lnTo>
                      <a:pt x="530" y="1487"/>
                    </a:lnTo>
                    <a:lnTo>
                      <a:pt x="486" y="1510"/>
                    </a:lnTo>
                    <a:lnTo>
                      <a:pt x="437" y="1527"/>
                    </a:lnTo>
                    <a:lnTo>
                      <a:pt x="384" y="1539"/>
                    </a:lnTo>
                    <a:lnTo>
                      <a:pt x="329" y="1545"/>
                    </a:lnTo>
                    <a:lnTo>
                      <a:pt x="273" y="1547"/>
                    </a:lnTo>
                    <a:lnTo>
                      <a:pt x="218" y="1541"/>
                    </a:lnTo>
                    <a:lnTo>
                      <a:pt x="167" y="1530"/>
                    </a:lnTo>
                    <a:lnTo>
                      <a:pt x="119" y="1513"/>
                    </a:lnTo>
                    <a:lnTo>
                      <a:pt x="77" y="1489"/>
                    </a:lnTo>
                    <a:lnTo>
                      <a:pt x="41" y="1458"/>
                    </a:lnTo>
                    <a:lnTo>
                      <a:pt x="15" y="1419"/>
                    </a:lnTo>
                    <a:lnTo>
                      <a:pt x="0" y="1375"/>
                    </a:lnTo>
                    <a:lnTo>
                      <a:pt x="303" y="0"/>
                    </a:lnTo>
                    <a:close/>
                  </a:path>
                </a:pathLst>
              </a:custGeom>
              <a:solidFill>
                <a:srgbClr val="000066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50" name="Freeform 6"/>
              <p:cNvSpPr>
                <a:spLocks/>
              </p:cNvSpPr>
              <p:nvPr/>
            </p:nvSpPr>
            <p:spPr bwMode="auto">
              <a:xfrm>
                <a:off x="2039" y="1355"/>
                <a:ext cx="143" cy="469"/>
              </a:xfrm>
              <a:custGeom>
                <a:avLst/>
                <a:gdLst>
                  <a:gd name="T0" fmla="*/ 0 w 286"/>
                  <a:gd name="T1" fmla="*/ 0 h 1405"/>
                  <a:gd name="T2" fmla="*/ 1 w 286"/>
                  <a:gd name="T3" fmla="*/ 0 h 1405"/>
                  <a:gd name="T4" fmla="*/ 1 w 286"/>
                  <a:gd name="T5" fmla="*/ 0 h 1405"/>
                  <a:gd name="T6" fmla="*/ 1 w 286"/>
                  <a:gd name="T7" fmla="*/ 0 h 1405"/>
                  <a:gd name="T8" fmla="*/ 1 w 286"/>
                  <a:gd name="T9" fmla="*/ 0 h 1405"/>
                  <a:gd name="T10" fmla="*/ 1 w 286"/>
                  <a:gd name="T11" fmla="*/ 0 h 1405"/>
                  <a:gd name="T12" fmla="*/ 1 w 286"/>
                  <a:gd name="T13" fmla="*/ 0 h 1405"/>
                  <a:gd name="T14" fmla="*/ 1 w 286"/>
                  <a:gd name="T15" fmla="*/ 0 h 1405"/>
                  <a:gd name="T16" fmla="*/ 1 w 286"/>
                  <a:gd name="T17" fmla="*/ 0 h 1405"/>
                  <a:gd name="T18" fmla="*/ 1 w 286"/>
                  <a:gd name="T19" fmla="*/ 0 h 1405"/>
                  <a:gd name="T20" fmla="*/ 1 w 286"/>
                  <a:gd name="T21" fmla="*/ 0 h 1405"/>
                  <a:gd name="T22" fmla="*/ 1 w 286"/>
                  <a:gd name="T23" fmla="*/ 0 h 1405"/>
                  <a:gd name="T24" fmla="*/ 1 w 286"/>
                  <a:gd name="T25" fmla="*/ 0 h 1405"/>
                  <a:gd name="T26" fmla="*/ 1 w 286"/>
                  <a:gd name="T27" fmla="*/ 0 h 1405"/>
                  <a:gd name="T28" fmla="*/ 1 w 286"/>
                  <a:gd name="T29" fmla="*/ 0 h 1405"/>
                  <a:gd name="T30" fmla="*/ 1 w 286"/>
                  <a:gd name="T31" fmla="*/ 0 h 1405"/>
                  <a:gd name="T32" fmla="*/ 1 w 286"/>
                  <a:gd name="T33" fmla="*/ 0 h 1405"/>
                  <a:gd name="T34" fmla="*/ 0 w 286"/>
                  <a:gd name="T35" fmla="*/ 0 h 1405"/>
                  <a:gd name="T36" fmla="*/ 0 w 286"/>
                  <a:gd name="T37" fmla="*/ 0 h 140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286"/>
                  <a:gd name="T58" fmla="*/ 0 h 1405"/>
                  <a:gd name="T59" fmla="*/ 286 w 286"/>
                  <a:gd name="T60" fmla="*/ 1405 h 140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286" h="1405">
                    <a:moveTo>
                      <a:pt x="0" y="0"/>
                    </a:moveTo>
                    <a:lnTo>
                      <a:pt x="286" y="1257"/>
                    </a:lnTo>
                    <a:lnTo>
                      <a:pt x="281" y="1275"/>
                    </a:lnTo>
                    <a:lnTo>
                      <a:pt x="273" y="1293"/>
                    </a:lnTo>
                    <a:lnTo>
                      <a:pt x="264" y="1309"/>
                    </a:lnTo>
                    <a:lnTo>
                      <a:pt x="252" y="1322"/>
                    </a:lnTo>
                    <a:lnTo>
                      <a:pt x="238" y="1337"/>
                    </a:lnTo>
                    <a:lnTo>
                      <a:pt x="223" y="1349"/>
                    </a:lnTo>
                    <a:lnTo>
                      <a:pt x="205" y="1359"/>
                    </a:lnTo>
                    <a:lnTo>
                      <a:pt x="187" y="1370"/>
                    </a:lnTo>
                    <a:lnTo>
                      <a:pt x="166" y="1378"/>
                    </a:lnTo>
                    <a:lnTo>
                      <a:pt x="144" y="1386"/>
                    </a:lnTo>
                    <a:lnTo>
                      <a:pt x="122" y="1392"/>
                    </a:lnTo>
                    <a:lnTo>
                      <a:pt x="98" y="1396"/>
                    </a:lnTo>
                    <a:lnTo>
                      <a:pt x="75" y="1401"/>
                    </a:lnTo>
                    <a:lnTo>
                      <a:pt x="50" y="1404"/>
                    </a:lnTo>
                    <a:lnTo>
                      <a:pt x="24" y="1405"/>
                    </a:lnTo>
                    <a:lnTo>
                      <a:pt x="0" y="1405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3AA5ED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51" name="Freeform 7"/>
              <p:cNvSpPr>
                <a:spLocks/>
              </p:cNvSpPr>
              <p:nvPr/>
            </p:nvSpPr>
            <p:spPr bwMode="auto">
              <a:xfrm>
                <a:off x="1899" y="1376"/>
                <a:ext cx="124" cy="400"/>
              </a:xfrm>
              <a:custGeom>
                <a:avLst/>
                <a:gdLst>
                  <a:gd name="T0" fmla="*/ 0 w 248"/>
                  <a:gd name="T1" fmla="*/ 0 h 1199"/>
                  <a:gd name="T2" fmla="*/ 1 w 248"/>
                  <a:gd name="T3" fmla="*/ 0 h 1199"/>
                  <a:gd name="T4" fmla="*/ 1 w 248"/>
                  <a:gd name="T5" fmla="*/ 0 h 1199"/>
                  <a:gd name="T6" fmla="*/ 1 w 248"/>
                  <a:gd name="T7" fmla="*/ 0 h 1199"/>
                  <a:gd name="T8" fmla="*/ 1 w 248"/>
                  <a:gd name="T9" fmla="*/ 0 h 1199"/>
                  <a:gd name="T10" fmla="*/ 1 w 248"/>
                  <a:gd name="T11" fmla="*/ 0 h 1199"/>
                  <a:gd name="T12" fmla="*/ 1 w 248"/>
                  <a:gd name="T13" fmla="*/ 0 h 1199"/>
                  <a:gd name="T14" fmla="*/ 1 w 248"/>
                  <a:gd name="T15" fmla="*/ 0 h 1199"/>
                  <a:gd name="T16" fmla="*/ 1 w 248"/>
                  <a:gd name="T17" fmla="*/ 0 h 1199"/>
                  <a:gd name="T18" fmla="*/ 1 w 248"/>
                  <a:gd name="T19" fmla="*/ 0 h 1199"/>
                  <a:gd name="T20" fmla="*/ 0 w 248"/>
                  <a:gd name="T21" fmla="*/ 0 h 119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248"/>
                  <a:gd name="T34" fmla="*/ 0 h 1199"/>
                  <a:gd name="T35" fmla="*/ 248 w 248"/>
                  <a:gd name="T36" fmla="*/ 1199 h 1199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248" h="1199">
                    <a:moveTo>
                      <a:pt x="0" y="1119"/>
                    </a:moveTo>
                    <a:lnTo>
                      <a:pt x="5" y="1131"/>
                    </a:lnTo>
                    <a:lnTo>
                      <a:pt x="11" y="1143"/>
                    </a:lnTo>
                    <a:lnTo>
                      <a:pt x="18" y="1153"/>
                    </a:lnTo>
                    <a:lnTo>
                      <a:pt x="26" y="1163"/>
                    </a:lnTo>
                    <a:lnTo>
                      <a:pt x="35" y="1174"/>
                    </a:lnTo>
                    <a:lnTo>
                      <a:pt x="45" y="1183"/>
                    </a:lnTo>
                    <a:lnTo>
                      <a:pt x="56" y="1191"/>
                    </a:lnTo>
                    <a:lnTo>
                      <a:pt x="68" y="1199"/>
                    </a:lnTo>
                    <a:lnTo>
                      <a:pt x="248" y="0"/>
                    </a:lnTo>
                    <a:lnTo>
                      <a:pt x="0" y="1119"/>
                    </a:lnTo>
                    <a:close/>
                  </a:path>
                </a:pathLst>
              </a:custGeom>
              <a:solidFill>
                <a:srgbClr val="0063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52" name="Freeform 8"/>
              <p:cNvSpPr>
                <a:spLocks/>
              </p:cNvSpPr>
              <p:nvPr/>
            </p:nvSpPr>
            <p:spPr bwMode="auto">
              <a:xfrm>
                <a:off x="2011" y="1344"/>
                <a:ext cx="28" cy="469"/>
              </a:xfrm>
              <a:custGeom>
                <a:avLst/>
                <a:gdLst>
                  <a:gd name="T0" fmla="*/ 0 w 58"/>
                  <a:gd name="T1" fmla="*/ 0 h 1405"/>
                  <a:gd name="T2" fmla="*/ 0 w 58"/>
                  <a:gd name="T3" fmla="*/ 0 h 1405"/>
                  <a:gd name="T4" fmla="*/ 0 w 58"/>
                  <a:gd name="T5" fmla="*/ 0 h 1405"/>
                  <a:gd name="T6" fmla="*/ 0 w 58"/>
                  <a:gd name="T7" fmla="*/ 0 h 1405"/>
                  <a:gd name="T8" fmla="*/ 0 w 58"/>
                  <a:gd name="T9" fmla="*/ 0 h 1405"/>
                  <a:gd name="T10" fmla="*/ 0 w 58"/>
                  <a:gd name="T11" fmla="*/ 0 h 1405"/>
                  <a:gd name="T12" fmla="*/ 0 w 58"/>
                  <a:gd name="T13" fmla="*/ 0 h 1405"/>
                  <a:gd name="T14" fmla="*/ 0 w 58"/>
                  <a:gd name="T15" fmla="*/ 0 h 1405"/>
                  <a:gd name="T16" fmla="*/ 0 w 58"/>
                  <a:gd name="T17" fmla="*/ 0 h 1405"/>
                  <a:gd name="T18" fmla="*/ 0 w 58"/>
                  <a:gd name="T19" fmla="*/ 0 h 1405"/>
                  <a:gd name="T20" fmla="*/ 0 w 58"/>
                  <a:gd name="T21" fmla="*/ 0 h 1405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58"/>
                  <a:gd name="T34" fmla="*/ 0 h 1405"/>
                  <a:gd name="T35" fmla="*/ 58 w 58"/>
                  <a:gd name="T36" fmla="*/ 1405 h 1405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58" h="1405">
                    <a:moveTo>
                      <a:pt x="58" y="0"/>
                    </a:moveTo>
                    <a:lnTo>
                      <a:pt x="58" y="1405"/>
                    </a:lnTo>
                    <a:lnTo>
                      <a:pt x="51" y="1405"/>
                    </a:lnTo>
                    <a:lnTo>
                      <a:pt x="43" y="1405"/>
                    </a:lnTo>
                    <a:lnTo>
                      <a:pt x="36" y="1405"/>
                    </a:lnTo>
                    <a:lnTo>
                      <a:pt x="30" y="1405"/>
                    </a:lnTo>
                    <a:lnTo>
                      <a:pt x="22" y="1405"/>
                    </a:lnTo>
                    <a:lnTo>
                      <a:pt x="15" y="1404"/>
                    </a:lnTo>
                    <a:lnTo>
                      <a:pt x="7" y="1404"/>
                    </a:lnTo>
                    <a:lnTo>
                      <a:pt x="0" y="1402"/>
                    </a:lnTo>
                    <a:lnTo>
                      <a:pt x="58" y="0"/>
                    </a:lnTo>
                    <a:close/>
                  </a:path>
                </a:pathLst>
              </a:custGeom>
              <a:solidFill>
                <a:srgbClr val="0063BC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24944" name="Picture 9" descr="GEOMTRY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640" y="912"/>
              <a:ext cx="134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grpSp>
          <p:nvGrpSpPr>
            <p:cNvPr id="124945" name="Group 10"/>
            <p:cNvGrpSpPr>
              <a:grpSpLocks/>
            </p:cNvGrpSpPr>
            <p:nvPr/>
          </p:nvGrpSpPr>
          <p:grpSpPr bwMode="auto">
            <a:xfrm>
              <a:off x="2880" y="1488"/>
              <a:ext cx="364" cy="293"/>
              <a:chOff x="1584" y="2256"/>
              <a:chExt cx="364" cy="293"/>
            </a:xfrm>
          </p:grpSpPr>
          <p:sp>
            <p:nvSpPr>
              <p:cNvPr id="124946" name="Freeform 11"/>
              <p:cNvSpPr>
                <a:spLocks/>
              </p:cNvSpPr>
              <p:nvPr/>
            </p:nvSpPr>
            <p:spPr bwMode="auto">
              <a:xfrm>
                <a:off x="1584" y="2256"/>
                <a:ext cx="364" cy="293"/>
              </a:xfrm>
              <a:custGeom>
                <a:avLst/>
                <a:gdLst>
                  <a:gd name="T0" fmla="*/ 0 w 728"/>
                  <a:gd name="T1" fmla="*/ 0 h 879"/>
                  <a:gd name="T2" fmla="*/ 1 w 728"/>
                  <a:gd name="T3" fmla="*/ 0 h 879"/>
                  <a:gd name="T4" fmla="*/ 1 w 728"/>
                  <a:gd name="T5" fmla="*/ 0 h 879"/>
                  <a:gd name="T6" fmla="*/ 1 w 728"/>
                  <a:gd name="T7" fmla="*/ 0 h 879"/>
                  <a:gd name="T8" fmla="*/ 1 w 728"/>
                  <a:gd name="T9" fmla="*/ 0 h 879"/>
                  <a:gd name="T10" fmla="*/ 0 w 728"/>
                  <a:gd name="T11" fmla="*/ 0 h 879"/>
                  <a:gd name="T12" fmla="*/ 0 w 728"/>
                  <a:gd name="T13" fmla="*/ 0 h 879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w 728"/>
                  <a:gd name="T22" fmla="*/ 0 h 879"/>
                  <a:gd name="T23" fmla="*/ 728 w 728"/>
                  <a:gd name="T24" fmla="*/ 879 h 879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T21" t="T22" r="T23" b="T24"/>
                <a:pathLst>
                  <a:path w="728" h="879">
                    <a:moveTo>
                      <a:pt x="0" y="48"/>
                    </a:moveTo>
                    <a:lnTo>
                      <a:pt x="459" y="0"/>
                    </a:lnTo>
                    <a:lnTo>
                      <a:pt x="728" y="147"/>
                    </a:lnTo>
                    <a:lnTo>
                      <a:pt x="728" y="797"/>
                    </a:lnTo>
                    <a:lnTo>
                      <a:pt x="227" y="879"/>
                    </a:lnTo>
                    <a:lnTo>
                      <a:pt x="0" y="620"/>
                    </a:lnTo>
                    <a:lnTo>
                      <a:pt x="0" y="48"/>
                    </a:lnTo>
                    <a:close/>
                  </a:path>
                </a:pathLst>
              </a:custGeom>
              <a:solidFill>
                <a:srgbClr val="B27F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47" name="Freeform 12"/>
              <p:cNvSpPr>
                <a:spLocks/>
              </p:cNvSpPr>
              <p:nvPr/>
            </p:nvSpPr>
            <p:spPr bwMode="auto">
              <a:xfrm>
                <a:off x="1611" y="2256"/>
                <a:ext cx="305" cy="54"/>
              </a:xfrm>
              <a:custGeom>
                <a:avLst/>
                <a:gdLst>
                  <a:gd name="T0" fmla="*/ 0 w 610"/>
                  <a:gd name="T1" fmla="*/ 0 h 161"/>
                  <a:gd name="T2" fmla="*/ 1 w 610"/>
                  <a:gd name="T3" fmla="*/ 0 h 161"/>
                  <a:gd name="T4" fmla="*/ 1 w 610"/>
                  <a:gd name="T5" fmla="*/ 0 h 161"/>
                  <a:gd name="T6" fmla="*/ 1 w 610"/>
                  <a:gd name="T7" fmla="*/ 0 h 161"/>
                  <a:gd name="T8" fmla="*/ 0 w 610"/>
                  <a:gd name="T9" fmla="*/ 0 h 161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610"/>
                  <a:gd name="T16" fmla="*/ 0 h 161"/>
                  <a:gd name="T17" fmla="*/ 610 w 610"/>
                  <a:gd name="T18" fmla="*/ 161 h 161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610" h="161">
                    <a:moveTo>
                      <a:pt x="0" y="38"/>
                    </a:moveTo>
                    <a:lnTo>
                      <a:pt x="398" y="0"/>
                    </a:lnTo>
                    <a:lnTo>
                      <a:pt x="610" y="115"/>
                    </a:lnTo>
                    <a:lnTo>
                      <a:pt x="183" y="161"/>
                    </a:lnTo>
                    <a:lnTo>
                      <a:pt x="0" y="38"/>
                    </a:lnTo>
                    <a:close/>
                  </a:path>
                </a:pathLst>
              </a:cu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4948" name="Freeform 13"/>
              <p:cNvSpPr>
                <a:spLocks/>
              </p:cNvSpPr>
              <p:nvPr/>
            </p:nvSpPr>
            <p:spPr bwMode="auto">
              <a:xfrm>
                <a:off x="1708" y="2323"/>
                <a:ext cx="225" cy="221"/>
              </a:xfrm>
              <a:custGeom>
                <a:avLst/>
                <a:gdLst>
                  <a:gd name="T0" fmla="*/ 0 w 449"/>
                  <a:gd name="T1" fmla="*/ 0 h 664"/>
                  <a:gd name="T2" fmla="*/ 1 w 449"/>
                  <a:gd name="T3" fmla="*/ 0 h 664"/>
                  <a:gd name="T4" fmla="*/ 1 w 449"/>
                  <a:gd name="T5" fmla="*/ 0 h 664"/>
                  <a:gd name="T6" fmla="*/ 0 w 449"/>
                  <a:gd name="T7" fmla="*/ 0 h 664"/>
                  <a:gd name="T8" fmla="*/ 0 w 449"/>
                  <a:gd name="T9" fmla="*/ 0 h 66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9"/>
                  <a:gd name="T16" fmla="*/ 0 h 664"/>
                  <a:gd name="T17" fmla="*/ 449 w 449"/>
                  <a:gd name="T18" fmla="*/ 664 h 66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9" h="664">
                    <a:moveTo>
                      <a:pt x="0" y="50"/>
                    </a:moveTo>
                    <a:lnTo>
                      <a:pt x="449" y="0"/>
                    </a:lnTo>
                    <a:lnTo>
                      <a:pt x="449" y="584"/>
                    </a:lnTo>
                    <a:lnTo>
                      <a:pt x="0" y="664"/>
                    </a:lnTo>
                    <a:lnTo>
                      <a:pt x="0" y="50"/>
                    </a:lnTo>
                    <a:close/>
                  </a:path>
                </a:pathLst>
              </a:custGeom>
              <a:solidFill>
                <a:srgbClr val="FFF27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9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4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4000"/>
                                        <p:tgtEl>
                                          <p:spTgt spid="9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5" dur="2000"/>
                                        <p:tgtEl>
                                          <p:spTgt spid="9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7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8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29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0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1" dur="3000" fill="hold"/>
                                        <p:tgtEl>
                                          <p:spTgt spid="92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33" presetID="22" presetClass="emph" presetSubtype="0" repeatCount="indefinite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4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5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36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92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39" presetID="21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1" dur="1000"/>
                                        <p:tgtEl>
                                          <p:spTgt spid="9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32" grpId="0"/>
      <p:bldP spid="9232" grpId="1"/>
      <p:bldP spid="9233" grpId="0"/>
      <p:bldP spid="9233" grpId="1"/>
      <p:bldP spid="923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1" name="Rectangle 6"/>
          <p:cNvSpPr>
            <a:spLocks noChangeArrowheads="1"/>
          </p:cNvSpPr>
          <p:nvPr/>
        </p:nvSpPr>
        <p:spPr bwMode="auto">
          <a:xfrm>
            <a:off x="0" y="0"/>
            <a:ext cx="99663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138242" name="Text Box 14"/>
          <p:cNvSpPr txBox="1">
            <a:spLocks noChangeArrowheads="1"/>
          </p:cNvSpPr>
          <p:nvPr/>
        </p:nvSpPr>
        <p:spPr bwMode="auto">
          <a:xfrm>
            <a:off x="1660525" y="449263"/>
            <a:ext cx="2260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Toán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138243" name="Text Box 29"/>
          <p:cNvSpPr txBox="1">
            <a:spLocks noChangeArrowheads="1"/>
          </p:cNvSpPr>
          <p:nvPr/>
        </p:nvSpPr>
        <p:spPr bwMode="auto">
          <a:xfrm>
            <a:off x="2692400" y="471488"/>
            <a:ext cx="7107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Em thực hiện phép tính </a:t>
            </a:r>
          </a:p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dạng 100 trừ đi một số nh</a:t>
            </a:r>
            <a:r>
              <a:rPr lang="vi-VN" altLang="en-US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thế nào?(t1)</a:t>
            </a:r>
          </a:p>
        </p:txBody>
      </p:sp>
      <p:sp>
        <p:nvSpPr>
          <p:cNvPr id="138244" name="Text Box 11"/>
          <p:cNvSpPr txBox="1">
            <a:spLocks noChangeArrowheads="1"/>
          </p:cNvSpPr>
          <p:nvPr/>
        </p:nvSpPr>
        <p:spPr bwMode="auto">
          <a:xfrm>
            <a:off x="1473200" y="0"/>
            <a:ext cx="699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24 tháng 12 năm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5" name="WordArt 2"/>
          <p:cNvSpPr>
            <a:spLocks noChangeArrowheads="1" noChangeShapeType="1" noTextEdit="1"/>
          </p:cNvSpPr>
          <p:nvPr/>
        </p:nvSpPr>
        <p:spPr bwMode="auto">
          <a:xfrm>
            <a:off x="1162050" y="1493838"/>
            <a:ext cx="8139113" cy="22748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6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quý thầy cô mạnh khỏe.</a:t>
            </a:r>
          </a:p>
          <a:p>
            <a:pPr algn="ctr"/>
            <a:r>
              <a:rPr lang="vi-VN" sz="3600" b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Chúc các em chăm ngoan, học giỏi.</a:t>
            </a:r>
            <a:endParaRPr lang="en-US" sz="3600" b="1" kern="10">
              <a:ln w="9525">
                <a:solidFill>
                  <a:srgbClr val="FF3300"/>
                </a:solidFill>
                <a:round/>
                <a:headEnd/>
                <a:tailEnd/>
              </a:ln>
              <a:solidFill>
                <a:srgbClr val="336699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139266" name="Picture 2" descr="DAISI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637588" y="0"/>
            <a:ext cx="1328737" cy="80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67" name="Picture 5" descr="DAISIE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5699125"/>
            <a:ext cx="11620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68" name="Picture 6" descr="duc2222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0"/>
            <a:ext cx="1920875" cy="995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0954" name="AutoShape 10"/>
          <p:cNvSpPr>
            <a:spLocks noChangeArrowheads="1"/>
          </p:cNvSpPr>
          <p:nvPr/>
        </p:nvSpPr>
        <p:spPr bwMode="auto">
          <a:xfrm>
            <a:off x="0" y="4479925"/>
            <a:ext cx="912813" cy="854075"/>
          </a:xfrm>
          <a:prstGeom prst="star4">
            <a:avLst>
              <a:gd name="adj" fmla="val 12431"/>
            </a:avLst>
          </a:prstGeom>
          <a:solidFill>
            <a:srgbClr val="FF3399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55" name="AutoShape 11"/>
          <p:cNvSpPr>
            <a:spLocks noChangeArrowheads="1"/>
          </p:cNvSpPr>
          <p:nvPr/>
        </p:nvSpPr>
        <p:spPr bwMode="auto">
          <a:xfrm>
            <a:off x="5895975" y="711200"/>
            <a:ext cx="627063" cy="454025"/>
          </a:xfrm>
          <a:prstGeom prst="star4">
            <a:avLst>
              <a:gd name="adj" fmla="val 12500"/>
            </a:avLst>
          </a:prstGeom>
          <a:solidFill>
            <a:srgbClr val="CC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56" name="AutoShape 12"/>
          <p:cNvSpPr>
            <a:spLocks noChangeArrowheads="1"/>
          </p:cNvSpPr>
          <p:nvPr/>
        </p:nvSpPr>
        <p:spPr bwMode="auto">
          <a:xfrm>
            <a:off x="7807325" y="284163"/>
            <a:ext cx="625475" cy="639762"/>
          </a:xfrm>
          <a:prstGeom prst="star4">
            <a:avLst>
              <a:gd name="adj" fmla="val 12431"/>
            </a:avLst>
          </a:prstGeom>
          <a:solidFill>
            <a:srgbClr val="FF99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57" name="AutoShape 13"/>
          <p:cNvSpPr>
            <a:spLocks noChangeArrowheads="1"/>
          </p:cNvSpPr>
          <p:nvPr/>
        </p:nvSpPr>
        <p:spPr bwMode="auto">
          <a:xfrm>
            <a:off x="0" y="1493838"/>
            <a:ext cx="911225" cy="782637"/>
          </a:xfrm>
          <a:prstGeom prst="star4">
            <a:avLst>
              <a:gd name="adj" fmla="val 12431"/>
            </a:avLst>
          </a:prstGeom>
          <a:solidFill>
            <a:srgbClr val="CC3300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58" name="AutoShape 14"/>
          <p:cNvSpPr>
            <a:spLocks noChangeArrowheads="1"/>
          </p:cNvSpPr>
          <p:nvPr/>
        </p:nvSpPr>
        <p:spPr bwMode="auto">
          <a:xfrm>
            <a:off x="2159000" y="711200"/>
            <a:ext cx="914400" cy="711200"/>
          </a:xfrm>
          <a:prstGeom prst="star4">
            <a:avLst>
              <a:gd name="adj" fmla="val 12384"/>
            </a:avLst>
          </a:prstGeom>
          <a:solidFill>
            <a:srgbClr val="FFFF66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r>
              <a:rPr lang="en-US" altLang="vi-VN" sz="2000">
                <a:solidFill>
                  <a:srgbClr val="000000"/>
                </a:solidFill>
                <a:latin typeface="VNI-Tubes"/>
              </a:rPr>
              <a:t>a</a:t>
            </a:r>
          </a:p>
        </p:txBody>
      </p:sp>
      <p:sp>
        <p:nvSpPr>
          <p:cNvPr id="210959" name="AutoShape 15"/>
          <p:cNvSpPr>
            <a:spLocks noChangeArrowheads="1"/>
          </p:cNvSpPr>
          <p:nvPr/>
        </p:nvSpPr>
        <p:spPr bwMode="auto">
          <a:xfrm>
            <a:off x="6977063" y="923925"/>
            <a:ext cx="830262" cy="666750"/>
          </a:xfrm>
          <a:prstGeom prst="star4">
            <a:avLst>
              <a:gd name="adj" fmla="val 12500"/>
            </a:avLst>
          </a:prstGeom>
          <a:solidFill>
            <a:srgbClr val="66CCFF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60" name="AutoShape 16"/>
          <p:cNvSpPr>
            <a:spLocks noChangeArrowheads="1"/>
          </p:cNvSpPr>
          <p:nvPr/>
        </p:nvSpPr>
        <p:spPr bwMode="auto">
          <a:xfrm>
            <a:off x="9053513" y="995363"/>
            <a:ext cx="912812" cy="738187"/>
          </a:xfrm>
          <a:prstGeom prst="star4">
            <a:avLst>
              <a:gd name="adj" fmla="val 12431"/>
            </a:avLst>
          </a:prstGeom>
          <a:solidFill>
            <a:srgbClr val="99FFCC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sp>
        <p:nvSpPr>
          <p:cNvPr id="210961" name="AutoShape 17"/>
          <p:cNvSpPr>
            <a:spLocks noChangeArrowheads="1"/>
          </p:cNvSpPr>
          <p:nvPr/>
        </p:nvSpPr>
        <p:spPr bwMode="auto">
          <a:xfrm flipV="1">
            <a:off x="0" y="3840163"/>
            <a:ext cx="912813" cy="614362"/>
          </a:xfrm>
          <a:prstGeom prst="star4">
            <a:avLst>
              <a:gd name="adj" fmla="val 12500"/>
            </a:avLst>
          </a:prstGeom>
          <a:solidFill>
            <a:srgbClr val="66FF33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rot="10800000" wrap="none" anchor="ctr"/>
          <a:lstStyle/>
          <a:p>
            <a:pPr eaLnBrk="0" hangingPunct="0"/>
            <a:endParaRPr lang="vi-VN" altLang="vi-VN" sz="2000">
              <a:solidFill>
                <a:srgbClr val="000000"/>
              </a:solidFill>
              <a:latin typeface="VNI-Tubes"/>
            </a:endParaRPr>
          </a:p>
        </p:txBody>
      </p:sp>
      <p:pic>
        <p:nvPicPr>
          <p:cNvPr id="139277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001713" y="5546725"/>
            <a:ext cx="9080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78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886825" y="5529263"/>
            <a:ext cx="1079500" cy="1014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79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38500" y="5476875"/>
            <a:ext cx="985838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80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993900" y="5546725"/>
            <a:ext cx="98425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81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99088" y="5546725"/>
            <a:ext cx="984250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82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723188" y="5546725"/>
            <a:ext cx="909637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83" name="Picture 4" descr="blumen-pflanzen051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478588" y="5546725"/>
            <a:ext cx="90805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9284" name="WordArt 24"/>
          <p:cNvSpPr>
            <a:spLocks noChangeArrowheads="1" noChangeShapeType="1" noTextEdit="1"/>
          </p:cNvSpPr>
          <p:nvPr/>
        </p:nvSpPr>
        <p:spPr bwMode="auto">
          <a:xfrm>
            <a:off x="82550" y="854075"/>
            <a:ext cx="1993900" cy="639763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33333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TH HỨA TẠO</a:t>
            </a:r>
          </a:p>
        </p:txBody>
      </p:sp>
      <p:pic>
        <p:nvPicPr>
          <p:cNvPr id="139285" name="Picture 25" descr="tulips_yellow_md_clr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402138" y="5334000"/>
            <a:ext cx="931862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86" name="Picture 26" descr="25544sl5"/>
          <p:cNvPicPr>
            <a:picLocks noChangeAspect="1" noChangeArrowheads="1" noCrop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8537575" y="3983038"/>
            <a:ext cx="1096963" cy="1563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87" name="Picture 27" descr="25542fx1"/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1079500" y="3911600"/>
            <a:ext cx="10795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88" name="Picture 28" descr="6nve8"/>
          <p:cNvPicPr>
            <a:picLocks noChangeAspect="1" noChangeArrowheads="1" noCrop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813425" y="3983038"/>
            <a:ext cx="1163638" cy="1706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89" name="Picture 29" descr="Orange_2"/>
          <p:cNvPicPr>
            <a:picLocks noChangeAspect="1" noChangeArrowheads="1" noCrop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2816225" y="3698875"/>
            <a:ext cx="1835150" cy="188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9290" name="Picture 30" descr="j0178293"/>
          <p:cNvPicPr>
            <a:picLocks noChangeAspect="1" noChangeArrowheads="1" noCrop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3073400" y="0"/>
            <a:ext cx="1493838" cy="127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2000"/>
                                        <p:tgtEl>
                                          <p:spTgt spid="2109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2000"/>
                                        <p:tgtEl>
                                          <p:spTgt spid="2109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2000"/>
                                        <p:tgtEl>
                                          <p:spTgt spid="21095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2000"/>
                                        <p:tgtEl>
                                          <p:spTgt spid="2109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 vol="100000"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explod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2000"/>
                                        <p:tgtEl>
                                          <p:spTgt spid="2109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2000"/>
                                        <p:tgtEl>
                                          <p:spTgt spid="2109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2000"/>
                                        <p:tgtEl>
                                          <p:spTgt spid="2109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9" presetClass="entr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2000"/>
                                        <p:tgtEl>
                                          <p:spTgt spid="21096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54" grpId="0" animBg="1"/>
      <p:bldP spid="210955" grpId="0" animBg="1"/>
      <p:bldP spid="210956" grpId="0" animBg="1"/>
      <p:bldP spid="210957" grpId="0" animBg="1"/>
      <p:bldP spid="210958" grpId="0" animBg="1"/>
      <p:bldP spid="210959" grpId="0" animBg="1"/>
      <p:bldP spid="210960" grpId="0" animBg="1"/>
      <p:bldP spid="21096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7" name="Text Box 11"/>
          <p:cNvSpPr txBox="1">
            <a:spLocks noChangeArrowheads="1"/>
          </p:cNvSpPr>
          <p:nvPr/>
        </p:nvSpPr>
        <p:spPr bwMode="auto">
          <a:xfrm>
            <a:off x="1473200" y="120650"/>
            <a:ext cx="699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24 tháng 12 năm 2019</a:t>
            </a:r>
          </a:p>
        </p:txBody>
      </p:sp>
      <p:sp>
        <p:nvSpPr>
          <p:cNvPr id="126978" name="Text Box 14"/>
          <p:cNvSpPr txBox="1">
            <a:spLocks noChangeArrowheads="1"/>
          </p:cNvSpPr>
          <p:nvPr/>
        </p:nvSpPr>
        <p:spPr bwMode="auto">
          <a:xfrm>
            <a:off x="1993900" y="498475"/>
            <a:ext cx="22415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Toán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5" name="TextBox 2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3251047" y="1543291"/>
            <a:ext cx="3642610" cy="74270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defRPr/>
            </a:pPr>
            <a:r>
              <a:rPr lang="en-US" sz="4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Khởi</a:t>
            </a:r>
            <a:r>
              <a:rPr lang="en-US" sz="44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 </a:t>
            </a:r>
            <a:r>
              <a:rPr lang="en-US" sz="4400" b="1" dirty="0" err="1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+mn-cs"/>
              </a:rPr>
              <a:t>động</a:t>
            </a:r>
            <a:endParaRPr lang="en-US" sz="4400" b="1" dirty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+mn-cs"/>
            </a:endParaRPr>
          </a:p>
        </p:txBody>
      </p:sp>
      <p:pic>
        <p:nvPicPr>
          <p:cNvPr id="6" name="Picture 16" descr="IMG (2)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7713" y="1209675"/>
            <a:ext cx="1827212" cy="1492250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1" name="Text Box 11"/>
          <p:cNvSpPr txBox="1">
            <a:spLocks noChangeArrowheads="1"/>
          </p:cNvSpPr>
          <p:nvPr/>
        </p:nvSpPr>
        <p:spPr bwMode="auto">
          <a:xfrm>
            <a:off x="1473200" y="120650"/>
            <a:ext cx="699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24 tháng 12 năm 2019</a:t>
            </a:r>
          </a:p>
        </p:txBody>
      </p:sp>
      <p:sp>
        <p:nvSpPr>
          <p:cNvPr id="128002" name="Text Box 14"/>
          <p:cNvSpPr txBox="1">
            <a:spLocks noChangeArrowheads="1"/>
          </p:cNvSpPr>
          <p:nvPr/>
        </p:nvSpPr>
        <p:spPr bwMode="auto">
          <a:xfrm>
            <a:off x="1660525" y="498475"/>
            <a:ext cx="226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Toán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128003" name="Text Box 29"/>
          <p:cNvSpPr txBox="1">
            <a:spLocks noChangeArrowheads="1"/>
          </p:cNvSpPr>
          <p:nvPr/>
        </p:nvSpPr>
        <p:spPr bwMode="auto">
          <a:xfrm>
            <a:off x="2692400" y="520700"/>
            <a:ext cx="7107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Em thực hiện phép tính </a:t>
            </a:r>
          </a:p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dạng 100 trừ đi một số nh</a:t>
            </a:r>
            <a:r>
              <a:rPr lang="vi-VN" altLang="en-US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thế nào?(t1)</a:t>
            </a:r>
          </a:p>
        </p:txBody>
      </p:sp>
      <p:pic>
        <p:nvPicPr>
          <p:cNvPr id="6" name="Picture 60" descr="j039571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27038"/>
            <a:ext cx="1246188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1"/>
          <p:cNvSpPr>
            <a:spLocks noChangeArrowheads="1"/>
          </p:cNvSpPr>
          <p:nvPr/>
        </p:nvSpPr>
        <p:spPr bwMode="auto">
          <a:xfrm>
            <a:off x="249238" y="639763"/>
            <a:ext cx="962025" cy="427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200" b="1">
                <a:solidFill>
                  <a:srgbClr val="3333FF"/>
                </a:solidFill>
                <a:latin typeface="Times New Roman" pitchFamily="18" charset="0"/>
              </a:rPr>
              <a:t>S/66</a:t>
            </a:r>
          </a:p>
        </p:txBody>
      </p:sp>
      <p:sp>
        <p:nvSpPr>
          <p:cNvPr id="8" name="Rectangle 61">
            <a:extLst>
              <a:ext uri="{FF2B5EF4-FFF2-40B4-BE49-F238E27FC236}"/>
            </a:extLst>
          </p:cNvPr>
          <p:cNvSpPr>
            <a:spLocks noChangeArrowheads="1"/>
          </p:cNvSpPr>
          <p:nvPr/>
        </p:nvSpPr>
        <p:spPr bwMode="auto">
          <a:xfrm>
            <a:off x="187325" y="639763"/>
            <a:ext cx="892175" cy="436562"/>
          </a:xfrm>
          <a:prstGeom prst="rect">
            <a:avLst/>
          </a:prstGeom>
          <a:noFill/>
          <a:ln w="9525">
            <a:solidFill>
              <a:sysClr val="windowText" lastClr="000000"/>
            </a:solidFill>
            <a:miter lim="800000"/>
            <a:headEnd/>
            <a:tailEnd/>
          </a:ln>
          <a:effectLst/>
          <a:extLst>
            <a:ext uri="{909E8E84-426E-40DD-AFC4-6F175D3DCCD1}"/>
            <a:ext uri="{AF507438-7753-43E0-B8FC-AC1667EBCBE1}"/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2200" b="1" kern="0" dirty="0">
                <a:solidFill>
                  <a:srgbClr val="3333FF"/>
                </a:solidFill>
                <a:latin typeface="Times New Roman" panose="02020603050405020304" pitchFamily="18" charset="0"/>
                <a:cs typeface="+mn-cs"/>
              </a:rPr>
              <a:t>V</a:t>
            </a:r>
          </a:p>
        </p:txBody>
      </p:sp>
      <p:sp>
        <p:nvSpPr>
          <p:cNvPr id="9" name="TextBox 8">
            <a:extLst>
              <a:ext uri="{FF2B5EF4-FFF2-40B4-BE49-F238E27FC236}"/>
            </a:extLst>
          </p:cNvPr>
          <p:cNvSpPr txBox="1">
            <a:spLocks noChangeArrowheads="1"/>
          </p:cNvSpPr>
          <p:nvPr/>
        </p:nvSpPr>
        <p:spPr bwMode="auto">
          <a:xfrm>
            <a:off x="415925" y="1520825"/>
            <a:ext cx="9051925" cy="955675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0"/>
              </a:spcBef>
              <a:buFontTx/>
              <a:buNone/>
              <a:defRPr/>
            </a:pPr>
            <a:r>
              <a:rPr lang="vi-VN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vi-VN" altLang="vi-VN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tiêu: </a:t>
            </a:r>
          </a:p>
          <a:p>
            <a:pPr marL="457200" indent="-457200" eaLnBrk="0" hangingPunct="0">
              <a:spcBef>
                <a:spcPct val="0"/>
              </a:spcBef>
              <a:buFontTx/>
              <a:buChar char="-"/>
              <a:defRPr/>
            </a:pPr>
            <a:r>
              <a:rPr lang="vi-VN" altLang="vi-VN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biết cách thực hiện </a:t>
            </a:r>
            <a:r>
              <a:rPr lang="vi-VN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100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vi-VN" altLang="vi-VN" sz="28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vi-VN" altLang="vi-VN" sz="28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8" grpId="1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TextBox 3"/>
          <p:cNvSpPr txBox="1">
            <a:spLocks noChangeArrowheads="1"/>
          </p:cNvSpPr>
          <p:nvPr/>
        </p:nvSpPr>
        <p:spPr bwMode="auto">
          <a:xfrm>
            <a:off x="1411288" y="1624013"/>
            <a:ext cx="80565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HĐ1) Ch</a:t>
            </a:r>
            <a:r>
              <a:rPr lang="vi-VN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trò ch</a:t>
            </a:r>
            <a:r>
              <a:rPr lang="vi-VN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 “Kết bạn có tổng là 100” theo h</a:t>
            </a:r>
            <a:r>
              <a:rPr lang="vi-VN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ướng dẫn của thầy/cô giáo</a:t>
            </a:r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Diamond 21">
            <a:extLst>
              <a:ext uri="{FF2B5EF4-FFF2-40B4-BE49-F238E27FC236}"/>
            </a:extLst>
          </p:cNvPr>
          <p:cNvSpPr/>
          <p:nvPr/>
        </p:nvSpPr>
        <p:spPr bwMode="auto">
          <a:xfrm>
            <a:off x="1411288" y="1235075"/>
            <a:ext cx="515937" cy="460375"/>
          </a:xfrm>
          <a:prstGeom prst="diamond">
            <a:avLst/>
          </a:prstGeom>
          <a:solidFill>
            <a:srgbClr val="99FF99"/>
          </a:solidFill>
          <a:ln w="25400" cap="flat" cmpd="sng" algn="ctr">
            <a:solidFill>
              <a:srgbClr val="72A37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29027" name="TextBox 4"/>
          <p:cNvSpPr txBox="1">
            <a:spLocks noChangeArrowheads="1"/>
          </p:cNvSpPr>
          <p:nvPr/>
        </p:nvSpPr>
        <p:spPr bwMode="auto">
          <a:xfrm>
            <a:off x="1328738" y="1196975"/>
            <a:ext cx="450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3399"/>
                </a:solidFill>
                <a:latin typeface="Times New Roman" pitchFamily="18" charset="0"/>
              </a:rPr>
              <a:t> A   Hoạt động cơ bản</a:t>
            </a:r>
          </a:p>
        </p:txBody>
      </p:sp>
      <p:sp>
        <p:nvSpPr>
          <p:cNvPr id="7177" name="TextBox 3"/>
          <p:cNvSpPr txBox="1">
            <a:spLocks noChangeArrowheads="1"/>
          </p:cNvSpPr>
          <p:nvPr/>
        </p:nvSpPr>
        <p:spPr bwMode="auto">
          <a:xfrm>
            <a:off x="331788" y="2593975"/>
            <a:ext cx="9302750" cy="1382713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Việc 1: Cá nhân đọc thầm yêu cầu bài</a:t>
            </a:r>
          </a:p>
          <a:p>
            <a:pPr eaLnBrk="0" hangingPunct="0"/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Việc 2: Ban học tập cho lớp chơi trò ch</a:t>
            </a:r>
            <a:r>
              <a:rPr lang="vi-VN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ơ</a:t>
            </a:r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i “kết bạn có tổng là 100”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178" name="Picture 16" descr="IMG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6688" y="1565275"/>
            <a:ext cx="1162050" cy="949325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129030" name="Text Box 11"/>
          <p:cNvSpPr txBox="1">
            <a:spLocks noChangeArrowheads="1"/>
          </p:cNvSpPr>
          <p:nvPr/>
        </p:nvSpPr>
        <p:spPr bwMode="auto">
          <a:xfrm>
            <a:off x="1473200" y="0"/>
            <a:ext cx="699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24 tháng 12 năm 2019</a:t>
            </a:r>
          </a:p>
        </p:txBody>
      </p:sp>
      <p:sp>
        <p:nvSpPr>
          <p:cNvPr id="129031" name="Text Box 14"/>
          <p:cNvSpPr txBox="1">
            <a:spLocks noChangeArrowheads="1"/>
          </p:cNvSpPr>
          <p:nvPr/>
        </p:nvSpPr>
        <p:spPr bwMode="auto">
          <a:xfrm>
            <a:off x="1660525" y="377825"/>
            <a:ext cx="226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Toán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129032" name="Text Box 29"/>
          <p:cNvSpPr txBox="1">
            <a:spLocks noChangeArrowheads="1"/>
          </p:cNvSpPr>
          <p:nvPr/>
        </p:nvSpPr>
        <p:spPr bwMode="auto">
          <a:xfrm>
            <a:off x="2692400" y="400050"/>
            <a:ext cx="7107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Em thực hiện phép tính </a:t>
            </a:r>
          </a:p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dạng 100 trừ đi một số nh</a:t>
            </a:r>
            <a:r>
              <a:rPr lang="vi-VN" altLang="en-US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thế nào?(t1)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  <p:bldP spid="717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3" name="Rectangle 6"/>
          <p:cNvSpPr>
            <a:spLocks noChangeArrowheads="1"/>
          </p:cNvSpPr>
          <p:nvPr/>
        </p:nvSpPr>
        <p:spPr bwMode="auto">
          <a:xfrm>
            <a:off x="0" y="-325438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131074" name="TextBox 3"/>
          <p:cNvSpPr txBox="1">
            <a:spLocks noChangeArrowheads="1"/>
          </p:cNvSpPr>
          <p:nvPr/>
        </p:nvSpPr>
        <p:spPr bwMode="auto">
          <a:xfrm>
            <a:off x="82550" y="1314450"/>
            <a:ext cx="1046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HĐ2) </a:t>
            </a:r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vi-VN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ghe thầy/cô giáo hướng dẫn cách tính </a:t>
            </a:r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100 - 36</a:t>
            </a:r>
            <a:r>
              <a:rPr lang="vi-VN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pic>
        <p:nvPicPr>
          <p:cNvPr id="131075" name="Picture 16" descr="IMG (2)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2550" y="1189038"/>
            <a:ext cx="747713" cy="731837"/>
          </a:xfrm>
          <a:prstGeom prst="rect">
            <a:avLst/>
          </a:prstGeom>
          <a:noFill/>
          <a:ln w="12700">
            <a:solidFill>
              <a:srgbClr val="FF0000"/>
            </a:solidFill>
            <a:miter lim="800000"/>
            <a:headEnd/>
            <a:tailEnd/>
          </a:ln>
        </p:spPr>
      </p:pic>
      <p:sp>
        <p:nvSpPr>
          <p:cNvPr id="24" name="TextBox 3"/>
          <p:cNvSpPr txBox="1">
            <a:spLocks noChangeArrowheads="1"/>
          </p:cNvSpPr>
          <p:nvPr/>
        </p:nvSpPr>
        <p:spPr bwMode="auto">
          <a:xfrm>
            <a:off x="2657475" y="1990725"/>
            <a:ext cx="7059613" cy="2663825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0" hangingPunct="0">
              <a:defRPr/>
            </a:pPr>
            <a:r>
              <a:rPr lang="vi-VN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Tính : </a:t>
            </a:r>
          </a:p>
          <a:p>
            <a:pPr marL="457200" indent="-457200" algn="just" eaLnBrk="0" hangingPunct="0">
              <a:buFont typeface="Arial" charset="0"/>
              <a:buChar char="•"/>
              <a:defRPr/>
            </a:pP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 trừ được 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altLang="vi-VN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lấy 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trừ 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bằng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4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alt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en-US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vi-VN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alt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 1</a:t>
            </a:r>
            <a:r>
              <a:rPr lang="vi-VN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vi-VN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hangingPunct="0">
              <a:buFont typeface="Arial" charset="0"/>
              <a:buChar char="•"/>
              <a:defRPr/>
            </a:pP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4; 0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4,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altLang="vi-VN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6, </a:t>
            </a:r>
            <a:r>
              <a:rPr lang="en-US" altLang="vi-VN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  <a:p>
            <a:pPr marL="457200" indent="-457200" algn="just" eaLnBrk="0" hangingPunct="0">
              <a:buFont typeface="Arial" charset="0"/>
              <a:buChar char="•"/>
              <a:defRPr/>
            </a:pP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altLang="vi-VN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0.</a:t>
            </a:r>
            <a:endParaRPr lang="vi-VN" altLang="vi-VN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912813" y="2133600"/>
            <a:ext cx="1412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vi-VN" altLang="vi-VN" sz="2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965200" y="3124200"/>
            <a:ext cx="10461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" name="TextBox 3"/>
          <p:cNvSpPr txBox="1">
            <a:spLocks noChangeArrowheads="1"/>
          </p:cNvSpPr>
          <p:nvPr/>
        </p:nvSpPr>
        <p:spPr bwMode="auto">
          <a:xfrm>
            <a:off x="1079500" y="2640013"/>
            <a:ext cx="1079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endParaRPr lang="vi-VN" altLang="vi-VN" sz="2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"/>
          <p:cNvSpPr txBox="1">
            <a:spLocks noChangeArrowheads="1"/>
          </p:cNvSpPr>
          <p:nvPr/>
        </p:nvSpPr>
        <p:spPr bwMode="auto">
          <a:xfrm>
            <a:off x="581025" y="2346325"/>
            <a:ext cx="747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-</a:t>
            </a:r>
          </a:p>
        </p:txBody>
      </p:sp>
      <p:sp>
        <p:nvSpPr>
          <p:cNvPr id="32" name="TextBox 3"/>
          <p:cNvSpPr txBox="1">
            <a:spLocks noChangeArrowheads="1"/>
          </p:cNvSpPr>
          <p:nvPr/>
        </p:nvSpPr>
        <p:spPr bwMode="auto">
          <a:xfrm>
            <a:off x="1554163" y="3124200"/>
            <a:ext cx="5492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3"/>
          <p:cNvSpPr txBox="1">
            <a:spLocks noChangeArrowheads="1"/>
          </p:cNvSpPr>
          <p:nvPr/>
        </p:nvSpPr>
        <p:spPr bwMode="auto">
          <a:xfrm>
            <a:off x="3886200" y="4835525"/>
            <a:ext cx="2759075" cy="617538"/>
          </a:xfrm>
          <a:prstGeom prst="rect">
            <a:avLst/>
          </a:prstGeom>
          <a:solidFill>
            <a:srgbClr val="FFFFCC"/>
          </a:solidFill>
          <a:ln w="38100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vi-VN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36</a:t>
            </a:r>
            <a:r>
              <a:rPr lang="vi-VN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64</a:t>
            </a:r>
            <a:endParaRPr lang="vi-VN" altLang="vi-VN" sz="32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3"/>
          <p:cNvSpPr txBox="1">
            <a:spLocks noChangeArrowheads="1"/>
          </p:cNvSpPr>
          <p:nvPr/>
        </p:nvSpPr>
        <p:spPr bwMode="auto">
          <a:xfrm>
            <a:off x="1173163" y="2667000"/>
            <a:ext cx="536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084" name="Text Box 14"/>
          <p:cNvSpPr txBox="1">
            <a:spLocks noChangeArrowheads="1"/>
          </p:cNvSpPr>
          <p:nvPr/>
        </p:nvSpPr>
        <p:spPr bwMode="auto">
          <a:xfrm>
            <a:off x="1660525" y="438150"/>
            <a:ext cx="226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Toán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131085" name="Text Box 29"/>
          <p:cNvSpPr txBox="1">
            <a:spLocks noChangeArrowheads="1"/>
          </p:cNvSpPr>
          <p:nvPr/>
        </p:nvSpPr>
        <p:spPr bwMode="auto">
          <a:xfrm>
            <a:off x="2692400" y="460375"/>
            <a:ext cx="7107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Em thực hiện phép tính </a:t>
            </a:r>
          </a:p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dạng 100 trừ đi một số nh</a:t>
            </a:r>
            <a:r>
              <a:rPr lang="vi-VN" altLang="en-US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thế nào?(t1)</a:t>
            </a:r>
          </a:p>
        </p:txBody>
      </p:sp>
      <p:sp>
        <p:nvSpPr>
          <p:cNvPr id="40" name="TextBox 3"/>
          <p:cNvSpPr txBox="1">
            <a:spLocks noChangeArrowheads="1"/>
          </p:cNvSpPr>
          <p:nvPr/>
        </p:nvSpPr>
        <p:spPr bwMode="auto">
          <a:xfrm>
            <a:off x="1325563" y="31242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3"/>
          <p:cNvSpPr txBox="1">
            <a:spLocks noChangeArrowheads="1"/>
          </p:cNvSpPr>
          <p:nvPr/>
        </p:nvSpPr>
        <p:spPr bwMode="auto">
          <a:xfrm>
            <a:off x="1401763" y="2743200"/>
            <a:ext cx="374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3"/>
          <p:cNvSpPr txBox="1">
            <a:spLocks noChangeArrowheads="1"/>
          </p:cNvSpPr>
          <p:nvPr/>
        </p:nvSpPr>
        <p:spPr bwMode="auto">
          <a:xfrm>
            <a:off x="1020763" y="3124200"/>
            <a:ext cx="5810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089" name="Text Box 11"/>
          <p:cNvSpPr txBox="1">
            <a:spLocks noChangeArrowheads="1"/>
          </p:cNvSpPr>
          <p:nvPr/>
        </p:nvSpPr>
        <p:spPr bwMode="auto">
          <a:xfrm>
            <a:off x="1473200" y="0"/>
            <a:ext cx="699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24 tháng 12 năm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3" grpId="0"/>
      <p:bldP spid="34" grpId="0"/>
      <p:bldP spid="35" grpId="0"/>
      <p:bldP spid="32" grpId="0"/>
      <p:bldP spid="46" grpId="0" animBg="1"/>
      <p:bldP spid="48" grpId="0"/>
      <p:bldP spid="48" grpId="1"/>
      <p:bldP spid="40" grpId="0"/>
      <p:bldP spid="42" grpId="0"/>
      <p:bldP spid="42" grpId="1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1" name="Rectangle 6"/>
          <p:cNvSpPr>
            <a:spLocks noChangeArrowheads="1"/>
          </p:cNvSpPr>
          <p:nvPr/>
        </p:nvSpPr>
        <p:spPr bwMode="auto">
          <a:xfrm>
            <a:off x="0" y="2555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133122" name="TextBox 3"/>
          <p:cNvSpPr txBox="1">
            <a:spLocks noChangeArrowheads="1"/>
          </p:cNvSpPr>
          <p:nvPr/>
        </p:nvSpPr>
        <p:spPr bwMode="auto">
          <a:xfrm>
            <a:off x="82550" y="1789113"/>
            <a:ext cx="9883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HĐ3) </a:t>
            </a:r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Thảo luận với các bạn cách tính 100 – 5 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3123" name="Picture 4"/>
          <p:cNvPicPr>
            <a:picLocks noChangeAspect="1" noChangeArrowheads="1"/>
          </p:cNvPicPr>
          <p:nvPr/>
        </p:nvPicPr>
        <p:blipFill>
          <a:blip r:embed="rId2">
            <a:lum bright="-6000"/>
          </a:blip>
          <a:srcRect/>
          <a:stretch>
            <a:fillRect/>
          </a:stretch>
        </p:blipFill>
        <p:spPr bwMode="auto">
          <a:xfrm>
            <a:off x="249238" y="1411288"/>
            <a:ext cx="987425" cy="804862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</p:pic>
      <p:sp>
        <p:nvSpPr>
          <p:cNvPr id="22" name="Diamond 21">
            <a:extLst>
              <a:ext uri="{FF2B5EF4-FFF2-40B4-BE49-F238E27FC236}"/>
            </a:extLst>
          </p:cNvPr>
          <p:cNvSpPr/>
          <p:nvPr/>
        </p:nvSpPr>
        <p:spPr bwMode="auto">
          <a:xfrm>
            <a:off x="1411288" y="1330325"/>
            <a:ext cx="515937" cy="458788"/>
          </a:xfrm>
          <a:prstGeom prst="diamond">
            <a:avLst/>
          </a:prstGeom>
          <a:solidFill>
            <a:srgbClr val="99FF99"/>
          </a:solidFill>
          <a:ln w="25400" cap="flat" cmpd="sng" algn="ctr">
            <a:solidFill>
              <a:srgbClr val="72A37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33125" name="TextBox 4"/>
          <p:cNvSpPr txBox="1">
            <a:spLocks noChangeArrowheads="1"/>
          </p:cNvSpPr>
          <p:nvPr/>
        </p:nvSpPr>
        <p:spPr bwMode="auto">
          <a:xfrm>
            <a:off x="1328738" y="1292225"/>
            <a:ext cx="450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3399"/>
                </a:solidFill>
                <a:latin typeface="Times New Roman" pitchFamily="18" charset="0"/>
              </a:rPr>
              <a:t> A   Hoạt động cơ bản</a:t>
            </a:r>
          </a:p>
        </p:txBody>
      </p:sp>
      <p:sp>
        <p:nvSpPr>
          <p:cNvPr id="133126" name="TextBox 3"/>
          <p:cNvSpPr txBox="1">
            <a:spLocks noChangeArrowheads="1"/>
          </p:cNvSpPr>
          <p:nvPr/>
        </p:nvSpPr>
        <p:spPr bwMode="auto">
          <a:xfrm>
            <a:off x="152400" y="2560638"/>
            <a:ext cx="9647238" cy="1809750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Việc 1: Cá nhân đọc thầm yêu cầu bài</a:t>
            </a:r>
          </a:p>
          <a:p>
            <a:pPr eaLnBrk="0" hangingPunct="0"/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Việc 2: Cặp đôi giải thích cách đặt tính và tính cùng nhau</a:t>
            </a:r>
          </a:p>
          <a:p>
            <a:pPr eaLnBrk="0" hangingPunct="0"/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Việc 3: Nhóm tr</a:t>
            </a:r>
            <a:r>
              <a:rPr lang="vi-VN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ưởng gọi bạn trình bày trong nhóm</a:t>
            </a:r>
          </a:p>
          <a:p>
            <a:pPr eaLnBrk="0" hangingPunct="0"/>
            <a:r>
              <a:rPr lang="vi-VN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Việc 4: 1 số em trình bày trước lớp</a:t>
            </a:r>
          </a:p>
        </p:txBody>
      </p:sp>
      <p:sp>
        <p:nvSpPr>
          <p:cNvPr id="133127" name="Text Box 14"/>
          <p:cNvSpPr txBox="1">
            <a:spLocks noChangeArrowheads="1"/>
          </p:cNvSpPr>
          <p:nvPr/>
        </p:nvSpPr>
        <p:spPr bwMode="auto">
          <a:xfrm>
            <a:off x="1660525" y="377825"/>
            <a:ext cx="226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Toán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133128" name="Text Box 29"/>
          <p:cNvSpPr txBox="1">
            <a:spLocks noChangeArrowheads="1"/>
          </p:cNvSpPr>
          <p:nvPr/>
        </p:nvSpPr>
        <p:spPr bwMode="auto">
          <a:xfrm>
            <a:off x="2692400" y="400050"/>
            <a:ext cx="7107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Em thực hiện phép tính </a:t>
            </a:r>
          </a:p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dạng 100 trừ đi một số nh</a:t>
            </a:r>
            <a:r>
              <a:rPr lang="vi-VN" altLang="en-US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thế nào?(t1)</a:t>
            </a:r>
          </a:p>
        </p:txBody>
      </p:sp>
      <p:sp>
        <p:nvSpPr>
          <p:cNvPr id="133129" name="Text Box 11"/>
          <p:cNvSpPr txBox="1">
            <a:spLocks noChangeArrowheads="1"/>
          </p:cNvSpPr>
          <p:nvPr/>
        </p:nvSpPr>
        <p:spPr bwMode="auto">
          <a:xfrm>
            <a:off x="1473200" y="0"/>
            <a:ext cx="699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24 tháng 12 năm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5" name="Rectangle 6"/>
          <p:cNvSpPr>
            <a:spLocks noChangeArrowheads="1"/>
          </p:cNvSpPr>
          <p:nvPr/>
        </p:nvSpPr>
        <p:spPr bwMode="auto">
          <a:xfrm>
            <a:off x="0" y="-325438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134146" name="TextBox 3"/>
          <p:cNvSpPr txBox="1">
            <a:spLocks noChangeArrowheads="1"/>
          </p:cNvSpPr>
          <p:nvPr/>
        </p:nvSpPr>
        <p:spPr bwMode="auto">
          <a:xfrm>
            <a:off x="668338" y="1279525"/>
            <a:ext cx="871696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HĐ3) </a:t>
            </a:r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Thảo luận với các bạn cách tính 100 - 5</a:t>
            </a:r>
            <a:r>
              <a:rPr lang="vi-VN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4" name="TextBox 3"/>
          <p:cNvSpPr txBox="1">
            <a:spLocks noChangeArrowheads="1"/>
          </p:cNvSpPr>
          <p:nvPr/>
        </p:nvSpPr>
        <p:spPr bwMode="auto">
          <a:xfrm>
            <a:off x="2325688" y="1990725"/>
            <a:ext cx="7059612" cy="2663825"/>
          </a:xfrm>
          <a:prstGeom prst="rect">
            <a:avLst/>
          </a:prstGeom>
          <a:solidFill>
            <a:srgbClr val="FFCCCC"/>
          </a:solidFill>
          <a:ln w="9525">
            <a:solidFill>
              <a:srgbClr val="FF33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 sz="3200">
                <a:solidFill>
                  <a:schemeClr val="tx1"/>
                </a:solidFill>
                <a:latin typeface="Arial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0" hangingPunct="0">
              <a:defRPr/>
            </a:pPr>
            <a:r>
              <a:rPr lang="vi-VN" altLang="vi-VN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Tính : </a:t>
            </a:r>
          </a:p>
          <a:p>
            <a:pPr marL="457200" indent="-457200" algn="just" eaLnBrk="0" hangingPunct="0">
              <a:buFont typeface="Arial" charset="0"/>
              <a:buChar char="•"/>
              <a:defRPr/>
            </a:pP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 trừ được </a:t>
            </a:r>
            <a:r>
              <a:rPr lang="en-US" altLang="vi-VN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altLang="vi-VN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lấy 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vi-VN" sz="2800" b="1" dirty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trừ 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bằng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vi-VN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alt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 </a:t>
            </a:r>
            <a:r>
              <a:rPr lang="en-US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vi-VN" altLang="vi-VN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 1</a:t>
            </a:r>
            <a:r>
              <a:rPr lang="vi-VN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altLang="vi-VN" sz="28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 eaLnBrk="0" hangingPunct="0">
              <a:buFont typeface="Arial" charset="0"/>
              <a:buChar char="•"/>
              <a:defRPr/>
            </a:pP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0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1,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altLang="vi-VN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9, </a:t>
            </a:r>
            <a:r>
              <a:rPr lang="en-US" altLang="vi-VN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</a:t>
            </a:r>
          </a:p>
          <a:p>
            <a:pPr marL="457200" indent="-457200" algn="just" eaLnBrk="0" hangingPunct="0">
              <a:buFont typeface="Arial" charset="0"/>
              <a:buChar char="•"/>
              <a:defRPr/>
            </a:pP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1 </a:t>
            </a:r>
            <a:r>
              <a:rPr lang="en-US" altLang="vi-VN" sz="2800" b="1" dirty="0" err="1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altLang="vi-VN" sz="2800" b="1" dirty="0" smtClean="0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 0, </a:t>
            </a:r>
            <a:r>
              <a:rPr lang="en-US" altLang="vi-VN" sz="28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vi-VN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0.</a:t>
            </a:r>
            <a:endParaRPr lang="vi-VN" altLang="vi-VN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3"/>
          <p:cNvSpPr txBox="1">
            <a:spLocks noChangeArrowheads="1"/>
          </p:cNvSpPr>
          <p:nvPr/>
        </p:nvSpPr>
        <p:spPr bwMode="auto">
          <a:xfrm>
            <a:off x="912813" y="2133600"/>
            <a:ext cx="14128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100</a:t>
            </a:r>
            <a:endParaRPr lang="vi-VN" altLang="vi-VN" sz="2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" name="Straight Connector 3"/>
          <p:cNvCxnSpPr>
            <a:cxnSpLocks noChangeShapeType="1"/>
          </p:cNvCxnSpPr>
          <p:nvPr/>
        </p:nvCxnSpPr>
        <p:spPr bwMode="auto">
          <a:xfrm>
            <a:off x="762000" y="3352800"/>
            <a:ext cx="1046163" cy="0"/>
          </a:xfrm>
          <a:prstGeom prst="lin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4" name="TextBox 3"/>
          <p:cNvSpPr txBox="1">
            <a:spLocks noChangeArrowheads="1"/>
          </p:cNvSpPr>
          <p:nvPr/>
        </p:nvSpPr>
        <p:spPr bwMode="auto">
          <a:xfrm>
            <a:off x="1079500" y="2640013"/>
            <a:ext cx="1079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5</a:t>
            </a:r>
            <a:endParaRPr lang="vi-VN" altLang="vi-VN" sz="2800" b="1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"/>
          <p:cNvSpPr txBox="1">
            <a:spLocks noChangeArrowheads="1"/>
          </p:cNvSpPr>
          <p:nvPr/>
        </p:nvSpPr>
        <p:spPr bwMode="auto">
          <a:xfrm>
            <a:off x="581025" y="2346325"/>
            <a:ext cx="7477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vi-VN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-</a:t>
            </a:r>
          </a:p>
        </p:txBody>
      </p:sp>
      <p:sp>
        <p:nvSpPr>
          <p:cNvPr id="32" name="TextBox 3"/>
          <p:cNvSpPr txBox="1">
            <a:spLocks noChangeArrowheads="1"/>
          </p:cNvSpPr>
          <p:nvPr/>
        </p:nvSpPr>
        <p:spPr bwMode="auto">
          <a:xfrm>
            <a:off x="1527175" y="3128963"/>
            <a:ext cx="5492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TextBox 3"/>
          <p:cNvSpPr txBox="1">
            <a:spLocks noChangeArrowheads="1"/>
          </p:cNvSpPr>
          <p:nvPr/>
        </p:nvSpPr>
        <p:spPr bwMode="auto">
          <a:xfrm>
            <a:off x="4298950" y="4835525"/>
            <a:ext cx="2760663" cy="617538"/>
          </a:xfrm>
          <a:prstGeom prst="rect">
            <a:avLst/>
          </a:prstGeom>
          <a:solidFill>
            <a:srgbClr val="FFFFCC"/>
          </a:solidFill>
          <a:ln w="38100">
            <a:solidFill>
              <a:srgbClr val="3333FF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100 </a:t>
            </a:r>
            <a:r>
              <a:rPr lang="vi-VN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vi-VN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en-US" altLang="vi-VN" sz="32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95</a:t>
            </a:r>
            <a:endParaRPr lang="vi-VN" altLang="vi-VN" sz="32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TextBox 3"/>
          <p:cNvSpPr txBox="1">
            <a:spLocks noChangeArrowheads="1"/>
          </p:cNvSpPr>
          <p:nvPr/>
        </p:nvSpPr>
        <p:spPr bwMode="auto">
          <a:xfrm>
            <a:off x="1246188" y="2701925"/>
            <a:ext cx="5365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155" name="Text Box 11"/>
          <p:cNvSpPr txBox="1">
            <a:spLocks noChangeArrowheads="1"/>
          </p:cNvSpPr>
          <p:nvPr/>
        </p:nvSpPr>
        <p:spPr bwMode="auto">
          <a:xfrm>
            <a:off x="1473200" y="60325"/>
            <a:ext cx="699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24 tháng 12 năm 2019</a:t>
            </a:r>
          </a:p>
        </p:txBody>
      </p:sp>
      <p:sp>
        <p:nvSpPr>
          <p:cNvPr id="134156" name="Text Box 14"/>
          <p:cNvSpPr txBox="1">
            <a:spLocks noChangeArrowheads="1"/>
          </p:cNvSpPr>
          <p:nvPr/>
        </p:nvSpPr>
        <p:spPr bwMode="auto">
          <a:xfrm>
            <a:off x="1660525" y="438150"/>
            <a:ext cx="226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Toán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134157" name="Text Box 29"/>
          <p:cNvSpPr txBox="1">
            <a:spLocks noChangeArrowheads="1"/>
          </p:cNvSpPr>
          <p:nvPr/>
        </p:nvSpPr>
        <p:spPr bwMode="auto">
          <a:xfrm>
            <a:off x="2692400" y="460375"/>
            <a:ext cx="7107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Em thực hiện phép tính </a:t>
            </a:r>
          </a:p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dạng 100 trừ đi một số nh</a:t>
            </a:r>
            <a:r>
              <a:rPr lang="vi-VN" altLang="en-US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thế nào?(t1)</a:t>
            </a:r>
          </a:p>
        </p:txBody>
      </p:sp>
      <p:sp>
        <p:nvSpPr>
          <p:cNvPr id="40" name="TextBox 3"/>
          <p:cNvSpPr txBox="1">
            <a:spLocks noChangeArrowheads="1"/>
          </p:cNvSpPr>
          <p:nvPr/>
        </p:nvSpPr>
        <p:spPr bwMode="auto">
          <a:xfrm>
            <a:off x="1328738" y="3128963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TextBox 3"/>
          <p:cNvSpPr txBox="1">
            <a:spLocks noChangeArrowheads="1"/>
          </p:cNvSpPr>
          <p:nvPr/>
        </p:nvSpPr>
        <p:spPr bwMode="auto">
          <a:xfrm>
            <a:off x="1411288" y="2711450"/>
            <a:ext cx="3746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TextBox 3"/>
          <p:cNvSpPr txBox="1">
            <a:spLocks noChangeArrowheads="1"/>
          </p:cNvSpPr>
          <p:nvPr/>
        </p:nvSpPr>
        <p:spPr bwMode="auto">
          <a:xfrm>
            <a:off x="996950" y="3128963"/>
            <a:ext cx="5810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0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4161" name="Picture 4"/>
          <p:cNvPicPr>
            <a:picLocks noChangeAspect="1" noChangeArrowheads="1"/>
          </p:cNvPicPr>
          <p:nvPr/>
        </p:nvPicPr>
        <p:blipFill>
          <a:blip r:embed="rId3">
            <a:lum bright="-6000"/>
          </a:blip>
          <a:srcRect/>
          <a:stretch>
            <a:fillRect/>
          </a:stretch>
        </p:blipFill>
        <p:spPr bwMode="auto">
          <a:xfrm>
            <a:off x="423863" y="1138238"/>
            <a:ext cx="987425" cy="806450"/>
          </a:xfrm>
          <a:prstGeom prst="rect">
            <a:avLst/>
          </a:prstGeom>
          <a:noFill/>
          <a:ln w="9525">
            <a:solidFill>
              <a:srgbClr val="FF0066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3" grpId="0"/>
      <p:bldP spid="34" grpId="0"/>
      <p:bldP spid="35" grpId="0"/>
      <p:bldP spid="32" grpId="0"/>
      <p:bldP spid="46" grpId="0" animBg="1"/>
      <p:bldP spid="48" grpId="0"/>
      <p:bldP spid="48" grpId="1"/>
      <p:bldP spid="40" grpId="0"/>
      <p:bldP spid="42" grpId="0"/>
      <p:bldP spid="42" grpId="1"/>
      <p:bldP spid="4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3" name="Rectangle 6"/>
          <p:cNvSpPr>
            <a:spLocks noChangeArrowheads="1"/>
          </p:cNvSpPr>
          <p:nvPr/>
        </p:nvSpPr>
        <p:spPr bwMode="auto">
          <a:xfrm>
            <a:off x="0" y="2555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136194" name="TextBox 3"/>
          <p:cNvSpPr txBox="1">
            <a:spLocks noChangeArrowheads="1"/>
          </p:cNvSpPr>
          <p:nvPr/>
        </p:nvSpPr>
        <p:spPr bwMode="auto">
          <a:xfrm>
            <a:off x="249238" y="1789113"/>
            <a:ext cx="92186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altLang="vi-VN" sz="28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HĐ4) </a:t>
            </a:r>
            <a:r>
              <a:rPr lang="en-US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</a:p>
        </p:txBody>
      </p:sp>
      <p:sp>
        <p:nvSpPr>
          <p:cNvPr id="22" name="Diamond 21">
            <a:extLst>
              <a:ext uri="{FF2B5EF4-FFF2-40B4-BE49-F238E27FC236}"/>
            </a:extLst>
          </p:cNvPr>
          <p:cNvSpPr/>
          <p:nvPr/>
        </p:nvSpPr>
        <p:spPr bwMode="auto">
          <a:xfrm>
            <a:off x="1411288" y="1330325"/>
            <a:ext cx="515937" cy="458788"/>
          </a:xfrm>
          <a:prstGeom prst="diamond">
            <a:avLst/>
          </a:prstGeom>
          <a:solidFill>
            <a:srgbClr val="99FF99"/>
          </a:solidFill>
          <a:ln w="25400" cap="flat" cmpd="sng" algn="ctr">
            <a:solidFill>
              <a:srgbClr val="72A376">
                <a:shade val="50000"/>
              </a:srgbClr>
            </a:solidFill>
            <a:prstDash val="solid"/>
          </a:ln>
          <a:effectLst/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kern="0">
              <a:solidFill>
                <a:prstClr val="white"/>
              </a:solidFill>
              <a:latin typeface="+mn-lt"/>
              <a:cs typeface="+mn-cs"/>
            </a:endParaRPr>
          </a:p>
        </p:txBody>
      </p:sp>
      <p:sp>
        <p:nvSpPr>
          <p:cNvPr id="136196" name="TextBox 4"/>
          <p:cNvSpPr txBox="1">
            <a:spLocks noChangeArrowheads="1"/>
          </p:cNvSpPr>
          <p:nvPr/>
        </p:nvSpPr>
        <p:spPr bwMode="auto">
          <a:xfrm>
            <a:off x="1328738" y="1292225"/>
            <a:ext cx="45021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3399"/>
                </a:solidFill>
                <a:latin typeface="Times New Roman" pitchFamily="18" charset="0"/>
              </a:rPr>
              <a:t> A   Hoạt động cơ bản</a:t>
            </a:r>
          </a:p>
        </p:txBody>
      </p:sp>
      <p:pic>
        <p:nvPicPr>
          <p:cNvPr id="136197" name="Picture 7"/>
          <p:cNvPicPr>
            <a:picLocks noChangeAspect="1" noChangeArrowheads="1"/>
          </p:cNvPicPr>
          <p:nvPr/>
        </p:nvPicPr>
        <p:blipFill>
          <a:blip r:embed="rId2">
            <a:lum bright="-18000"/>
          </a:blip>
          <a:srcRect/>
          <a:stretch>
            <a:fillRect/>
          </a:stretch>
        </p:blipFill>
        <p:spPr bwMode="auto">
          <a:xfrm>
            <a:off x="331788" y="1706563"/>
            <a:ext cx="996950" cy="766762"/>
          </a:xfrm>
          <a:prstGeom prst="rect">
            <a:avLst/>
          </a:prstGeom>
          <a:solidFill>
            <a:srgbClr val="FFFFCC"/>
          </a:solidFill>
          <a:ln w="9525">
            <a:solidFill>
              <a:srgbClr val="FF0000"/>
            </a:solidFill>
            <a:miter lim="800000"/>
            <a:headEnd/>
            <a:tailEnd/>
          </a:ln>
        </p:spPr>
      </p:pic>
      <p:grpSp>
        <p:nvGrpSpPr>
          <p:cNvPr id="136198" name="Group 7"/>
          <p:cNvGrpSpPr>
            <a:grpSpLocks/>
          </p:cNvGrpSpPr>
          <p:nvPr/>
        </p:nvGrpSpPr>
        <p:grpSpPr bwMode="auto">
          <a:xfrm>
            <a:off x="1246188" y="2498725"/>
            <a:ext cx="1328737" cy="1373188"/>
            <a:chOff x="1143000" y="2677180"/>
            <a:chExt cx="1219200" cy="1471770"/>
          </a:xfrm>
        </p:grpSpPr>
        <p:sp>
          <p:nvSpPr>
            <p:cNvPr id="136215" name="TextBox 3"/>
            <p:cNvSpPr txBox="1">
              <a:spLocks noChangeArrowheads="1"/>
            </p:cNvSpPr>
            <p:nvPr/>
          </p:nvSpPr>
          <p:spPr bwMode="auto">
            <a:xfrm>
              <a:off x="1282837" y="2677180"/>
              <a:ext cx="1079363" cy="14717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vi-VN" altLang="vi-VN" sz="28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altLang="vi-VN" sz="28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  <a:endParaRPr lang="vi-VN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r>
                <a:rPr lang="vi-VN" altLang="vi-VN" sz="28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</a:p>
            <a:p>
              <a:pPr eaLnBrk="0" hangingPunct="0"/>
              <a:r>
                <a:rPr lang="vi-VN" altLang="vi-VN" sz="28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altLang="vi-VN" sz="28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 13</a:t>
              </a:r>
              <a:endParaRPr lang="vi-VN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6216" name="Straight Connector 3"/>
            <p:cNvCxnSpPr>
              <a:cxnSpLocks/>
            </p:cNvCxnSpPr>
            <p:nvPr/>
          </p:nvCxnSpPr>
          <p:spPr bwMode="auto">
            <a:xfrm>
              <a:off x="1143000" y="4062175"/>
              <a:ext cx="106680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36199" name="Group 20"/>
          <p:cNvGrpSpPr>
            <a:grpSpLocks/>
          </p:cNvGrpSpPr>
          <p:nvPr/>
        </p:nvGrpSpPr>
        <p:grpSpPr bwMode="auto">
          <a:xfrm>
            <a:off x="4618038" y="2560638"/>
            <a:ext cx="1860550" cy="1373187"/>
            <a:chOff x="1143000" y="2677180"/>
            <a:chExt cx="1706562" cy="1472509"/>
          </a:xfrm>
        </p:grpSpPr>
        <p:sp>
          <p:nvSpPr>
            <p:cNvPr id="136213" name="TextBox 3"/>
            <p:cNvSpPr txBox="1">
              <a:spLocks noChangeArrowheads="1"/>
            </p:cNvSpPr>
            <p:nvPr/>
          </p:nvSpPr>
          <p:spPr bwMode="auto">
            <a:xfrm>
              <a:off x="1282787" y="2677180"/>
              <a:ext cx="1566775" cy="1472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/>
              <a:r>
                <a:rPr lang="vi-VN" altLang="vi-VN" sz="28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  </a:t>
              </a:r>
              <a:r>
                <a:rPr lang="en-US" altLang="vi-VN" sz="28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100</a:t>
              </a:r>
              <a:endParaRPr lang="vi-VN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eaLnBrk="0" hangingPunct="0"/>
              <a:r>
                <a:rPr lang="vi-VN" altLang="vi-VN" sz="28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</a:p>
            <a:p>
              <a:pPr eaLnBrk="0" hangingPunct="0"/>
              <a:r>
                <a:rPr lang="vi-VN" altLang="vi-VN" sz="28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    </a:t>
              </a:r>
              <a:r>
                <a:rPr lang="en-US" altLang="vi-VN" sz="2800" b="1">
                  <a:solidFill>
                    <a:srgbClr val="3333FF"/>
                  </a:solidFill>
                  <a:latin typeface="Times New Roman" pitchFamily="18" charset="0"/>
                  <a:cs typeface="Times New Roman" pitchFamily="18" charset="0"/>
                </a:rPr>
                <a:t>  3</a:t>
              </a:r>
              <a:endParaRPr lang="vi-VN" altLang="vi-VN" sz="2800" b="1">
                <a:solidFill>
                  <a:srgbClr val="3333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36214" name="Straight Connector 23"/>
            <p:cNvCxnSpPr>
              <a:cxnSpLocks/>
            </p:cNvCxnSpPr>
            <p:nvPr/>
          </p:nvCxnSpPr>
          <p:spPr bwMode="auto">
            <a:xfrm>
              <a:off x="1143000" y="4062175"/>
              <a:ext cx="1066800" cy="0"/>
            </a:xfrm>
            <a:prstGeom prst="line">
              <a:avLst/>
            </a:prstGeom>
            <a:noFill/>
            <a:ln w="381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25" name="TextBox 3"/>
          <p:cNvSpPr txBox="1">
            <a:spLocks noChangeArrowheads="1"/>
          </p:cNvSpPr>
          <p:nvPr/>
        </p:nvSpPr>
        <p:spPr bwMode="auto">
          <a:xfrm>
            <a:off x="2076450" y="3768725"/>
            <a:ext cx="83026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TextBox 3"/>
          <p:cNvSpPr txBox="1">
            <a:spLocks noChangeArrowheads="1"/>
          </p:cNvSpPr>
          <p:nvPr/>
        </p:nvSpPr>
        <p:spPr bwMode="auto">
          <a:xfrm>
            <a:off x="1879600" y="3343275"/>
            <a:ext cx="695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TextBox 3"/>
          <p:cNvSpPr txBox="1">
            <a:spLocks noChangeArrowheads="1"/>
          </p:cNvSpPr>
          <p:nvPr/>
        </p:nvSpPr>
        <p:spPr bwMode="auto">
          <a:xfrm>
            <a:off x="1846263" y="3778250"/>
            <a:ext cx="811212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TextBox 3"/>
          <p:cNvSpPr txBox="1">
            <a:spLocks noChangeArrowheads="1"/>
          </p:cNvSpPr>
          <p:nvPr/>
        </p:nvSpPr>
        <p:spPr bwMode="auto">
          <a:xfrm>
            <a:off x="5399088" y="3840163"/>
            <a:ext cx="81121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vi-VN" altLang="vi-VN" sz="28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3"/>
          <p:cNvSpPr txBox="1">
            <a:spLocks noChangeArrowheads="1"/>
          </p:cNvSpPr>
          <p:nvPr/>
        </p:nvSpPr>
        <p:spPr bwMode="auto">
          <a:xfrm>
            <a:off x="5284788" y="3343275"/>
            <a:ext cx="695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Box 3"/>
          <p:cNvSpPr txBox="1">
            <a:spLocks noChangeArrowheads="1"/>
          </p:cNvSpPr>
          <p:nvPr/>
        </p:nvSpPr>
        <p:spPr bwMode="auto">
          <a:xfrm>
            <a:off x="5168900" y="3849688"/>
            <a:ext cx="7270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vi-VN" altLang="vi-VN" sz="28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206" name="Text Box 14"/>
          <p:cNvSpPr txBox="1">
            <a:spLocks noChangeArrowheads="1"/>
          </p:cNvSpPr>
          <p:nvPr/>
        </p:nvSpPr>
        <p:spPr bwMode="auto">
          <a:xfrm>
            <a:off x="1660525" y="377825"/>
            <a:ext cx="2260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Toán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136207" name="Text Box 29"/>
          <p:cNvSpPr txBox="1">
            <a:spLocks noChangeArrowheads="1"/>
          </p:cNvSpPr>
          <p:nvPr/>
        </p:nvSpPr>
        <p:spPr bwMode="auto">
          <a:xfrm>
            <a:off x="2692400" y="400050"/>
            <a:ext cx="7107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Em thực hiện phép tính </a:t>
            </a:r>
          </a:p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dạng 100 trừ đi một số nh</a:t>
            </a:r>
            <a:r>
              <a:rPr lang="vi-VN" altLang="en-US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thế nào?(t1)</a:t>
            </a:r>
          </a:p>
        </p:txBody>
      </p:sp>
      <p:sp>
        <p:nvSpPr>
          <p:cNvPr id="32" name="TextBox 3"/>
          <p:cNvSpPr txBox="1">
            <a:spLocks noChangeArrowheads="1"/>
          </p:cNvSpPr>
          <p:nvPr/>
        </p:nvSpPr>
        <p:spPr bwMode="auto">
          <a:xfrm>
            <a:off x="1597025" y="3768725"/>
            <a:ext cx="811213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"/>
          <p:cNvSpPr txBox="1">
            <a:spLocks noChangeArrowheads="1"/>
          </p:cNvSpPr>
          <p:nvPr/>
        </p:nvSpPr>
        <p:spPr bwMode="auto">
          <a:xfrm>
            <a:off x="1744663" y="3343275"/>
            <a:ext cx="695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"/>
          <p:cNvSpPr txBox="1">
            <a:spLocks noChangeArrowheads="1"/>
          </p:cNvSpPr>
          <p:nvPr/>
        </p:nvSpPr>
        <p:spPr bwMode="auto">
          <a:xfrm>
            <a:off x="5035550" y="3343275"/>
            <a:ext cx="695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vi-VN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vi-VN" altLang="vi-VN" sz="2800" b="1">
              <a:solidFill>
                <a:srgbClr val="3333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5" name="TextBox 3"/>
          <p:cNvSpPr txBox="1">
            <a:spLocks noChangeArrowheads="1"/>
          </p:cNvSpPr>
          <p:nvPr/>
        </p:nvSpPr>
        <p:spPr bwMode="auto">
          <a:xfrm>
            <a:off x="4983163" y="3840163"/>
            <a:ext cx="728662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/>
            <a:r>
              <a:rPr lang="en-US" altLang="vi-VN" sz="2800" b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vi-VN" altLang="vi-VN" sz="2800" b="1">
              <a:solidFill>
                <a:srgbClr val="FF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212" name="Text Box 11"/>
          <p:cNvSpPr txBox="1">
            <a:spLocks noChangeArrowheads="1"/>
          </p:cNvSpPr>
          <p:nvPr/>
        </p:nvSpPr>
        <p:spPr bwMode="auto">
          <a:xfrm>
            <a:off x="1473200" y="0"/>
            <a:ext cx="699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24 tháng 12 năm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4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1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7" grpId="0"/>
      <p:bldP spid="27" grpId="1"/>
      <p:bldP spid="28" grpId="0"/>
      <p:bldP spid="29" grpId="0"/>
      <p:bldP spid="30" grpId="0"/>
      <p:bldP spid="30" grpId="1"/>
      <p:bldP spid="31" grpId="0"/>
      <p:bldP spid="32" grpId="0"/>
      <p:bldP spid="33" grpId="0"/>
      <p:bldP spid="33" grpId="1"/>
      <p:bldP spid="34" grpId="0"/>
      <p:bldP spid="34" grpId="2"/>
      <p:bldP spid="3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7" name="Rectangle 6"/>
          <p:cNvSpPr>
            <a:spLocks noChangeArrowheads="1"/>
          </p:cNvSpPr>
          <p:nvPr/>
        </p:nvSpPr>
        <p:spPr bwMode="auto">
          <a:xfrm>
            <a:off x="0" y="0"/>
            <a:ext cx="9966325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/>
            </a:extLst>
          </p:cNvPr>
          <p:cNvSpPr/>
          <p:nvPr/>
        </p:nvSpPr>
        <p:spPr>
          <a:xfrm>
            <a:off x="25159" y="1280580"/>
            <a:ext cx="9977116" cy="86061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eaLnBrk="0" hangingPunct="0">
              <a:defRPr/>
            </a:pPr>
            <a:r>
              <a:rPr lang="en-US" sz="5400" b="1" dirty="0" err="1">
                <a:ln w="22225">
                  <a:solidFill>
                    <a:srgbClr val="333399"/>
                  </a:solidFill>
                  <a:prstDash val="solid"/>
                </a:ln>
                <a:solidFill>
                  <a:srgbClr val="FF3300"/>
                </a:solidFill>
                <a:latin typeface="+mn-lt"/>
                <a:cs typeface="+mn-cs"/>
              </a:rPr>
              <a:t>Trò</a:t>
            </a:r>
            <a:r>
              <a:rPr lang="en-US" sz="5400" b="1" dirty="0">
                <a:ln w="22225">
                  <a:solidFill>
                    <a:srgbClr val="333399"/>
                  </a:solidFill>
                  <a:prstDash val="solid"/>
                </a:ln>
                <a:solidFill>
                  <a:srgbClr val="FF3300"/>
                </a:solidFill>
                <a:latin typeface="+mn-lt"/>
                <a:cs typeface="+mn-cs"/>
              </a:rPr>
              <a:t> </a:t>
            </a:r>
            <a:r>
              <a:rPr lang="en-US" sz="5400" b="1" dirty="0" err="1">
                <a:ln w="22225">
                  <a:solidFill>
                    <a:srgbClr val="333399"/>
                  </a:solidFill>
                  <a:prstDash val="solid"/>
                </a:ln>
                <a:solidFill>
                  <a:srgbClr val="FF3300"/>
                </a:solidFill>
                <a:latin typeface="+mn-lt"/>
                <a:cs typeface="+mn-cs"/>
              </a:rPr>
              <a:t>ch</a:t>
            </a:r>
            <a:r>
              <a:rPr lang="vi-VN" sz="5400" b="1" dirty="0">
                <a:ln w="22225">
                  <a:solidFill>
                    <a:srgbClr val="333399"/>
                  </a:solidFill>
                  <a:prstDash val="solid"/>
                </a:ln>
                <a:solidFill>
                  <a:srgbClr val="FF3300"/>
                </a:solidFill>
                <a:latin typeface="+mn-lt"/>
                <a:cs typeface="+mn-cs"/>
              </a:rPr>
              <a:t>ơ</a:t>
            </a:r>
            <a:r>
              <a:rPr lang="en-US" sz="5400" b="1" dirty="0">
                <a:ln w="22225">
                  <a:solidFill>
                    <a:srgbClr val="333399"/>
                  </a:solidFill>
                  <a:prstDash val="solid"/>
                </a:ln>
                <a:solidFill>
                  <a:srgbClr val="FF3300"/>
                </a:solidFill>
                <a:latin typeface="+mn-lt"/>
                <a:cs typeface="+mn-cs"/>
              </a:rPr>
              <a:t>i: </a:t>
            </a:r>
            <a:r>
              <a:rPr lang="en-US" sz="5400" b="1" dirty="0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+mn-lt"/>
                <a:cs typeface="+mn-cs"/>
              </a:rPr>
              <a:t>Ai </a:t>
            </a:r>
            <a:r>
              <a:rPr lang="en-US" sz="5400" b="1" dirty="0" err="1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+mn-lt"/>
                <a:cs typeface="+mn-cs"/>
              </a:rPr>
              <a:t>nhanh</a:t>
            </a:r>
            <a:r>
              <a:rPr lang="en-US" sz="5400" b="1" dirty="0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+mn-lt"/>
                <a:cs typeface="+mn-cs"/>
              </a:rPr>
              <a:t>, </a:t>
            </a:r>
            <a:r>
              <a:rPr lang="en-US" sz="5400" b="1" dirty="0" err="1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+mn-lt"/>
                <a:cs typeface="+mn-cs"/>
              </a:rPr>
              <a:t>ai</a:t>
            </a:r>
            <a:r>
              <a:rPr lang="en-US" sz="5400" b="1" dirty="0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+mn-lt"/>
                <a:cs typeface="+mn-cs"/>
              </a:rPr>
              <a:t> </a:t>
            </a:r>
            <a:r>
              <a:rPr lang="en-US" sz="5400" b="1" dirty="0" err="1">
                <a:ln w="22225">
                  <a:solidFill>
                    <a:srgbClr val="333399"/>
                  </a:solidFill>
                  <a:prstDash val="solid"/>
                </a:ln>
                <a:solidFill>
                  <a:srgbClr val="333399">
                    <a:lumMod val="40000"/>
                    <a:lumOff val="60000"/>
                  </a:srgbClr>
                </a:solidFill>
                <a:latin typeface="+mn-lt"/>
                <a:cs typeface="+mn-cs"/>
              </a:rPr>
              <a:t>đúng</a:t>
            </a:r>
            <a:endParaRPr lang="en-US" sz="5400" b="1" dirty="0">
              <a:ln w="22225">
                <a:solidFill>
                  <a:srgbClr val="333399"/>
                </a:solidFill>
                <a:prstDash val="solid"/>
              </a:ln>
              <a:solidFill>
                <a:srgbClr val="333399">
                  <a:lumMod val="40000"/>
                  <a:lumOff val="60000"/>
                </a:srgbClr>
              </a:solidFill>
              <a:latin typeface="+mn-lt"/>
              <a:cs typeface="+mn-cs"/>
            </a:endParaRPr>
          </a:p>
        </p:txBody>
      </p:sp>
      <p:sp>
        <p:nvSpPr>
          <p:cNvPr id="8" name="Text Box 29"/>
          <p:cNvSpPr txBox="1">
            <a:spLocks noChangeArrowheads="1"/>
          </p:cNvSpPr>
          <p:nvPr/>
        </p:nvSpPr>
        <p:spPr bwMode="auto">
          <a:xfrm>
            <a:off x="331788" y="2166938"/>
            <a:ext cx="892333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Đúng thì chọn thẻ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Đ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, sai thì chọn thẻ 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S</a:t>
            </a:r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331788" y="2690813"/>
            <a:ext cx="1141412" cy="1292225"/>
            <a:chOff x="304799" y="2829580"/>
            <a:chExt cx="1046163" cy="1384995"/>
          </a:xfrm>
        </p:grpSpPr>
        <p:sp>
          <p:nvSpPr>
            <p:cNvPr id="137245" name="Text Box 29"/>
            <p:cNvSpPr txBox="1">
              <a:spLocks noChangeArrowheads="1"/>
            </p:cNvSpPr>
            <p:nvPr/>
          </p:nvSpPr>
          <p:spPr bwMode="auto">
            <a:xfrm>
              <a:off x="304799" y="2829580"/>
              <a:ext cx="1046163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  100</a:t>
              </a:r>
            </a:p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    54</a:t>
              </a:r>
            </a:p>
          </p:txBody>
        </p:sp>
        <p:cxnSp>
          <p:nvCxnSpPr>
            <p:cNvPr id="137246" name="Straight Connector 4"/>
            <p:cNvCxnSpPr>
              <a:cxnSpLocks noChangeShapeType="1"/>
            </p:cNvCxnSpPr>
            <p:nvPr/>
          </p:nvCxnSpPr>
          <p:spPr bwMode="auto">
            <a:xfrm>
              <a:off x="304799" y="4214575"/>
              <a:ext cx="914401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4" name="Text Box 29"/>
          <p:cNvSpPr txBox="1">
            <a:spLocks noChangeArrowheads="1"/>
          </p:cNvSpPr>
          <p:nvPr/>
        </p:nvSpPr>
        <p:spPr bwMode="auto">
          <a:xfrm>
            <a:off x="249238" y="3983038"/>
            <a:ext cx="122396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 056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3095625" y="2632075"/>
            <a:ext cx="1139825" cy="1290638"/>
            <a:chOff x="304799" y="2829580"/>
            <a:chExt cx="1046163" cy="1384995"/>
          </a:xfrm>
        </p:grpSpPr>
        <p:sp>
          <p:nvSpPr>
            <p:cNvPr id="137243" name="Text Box 29"/>
            <p:cNvSpPr txBox="1">
              <a:spLocks noChangeArrowheads="1"/>
            </p:cNvSpPr>
            <p:nvPr/>
          </p:nvSpPr>
          <p:spPr bwMode="auto">
            <a:xfrm>
              <a:off x="304799" y="2829580"/>
              <a:ext cx="1046163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  100</a:t>
              </a:r>
            </a:p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      8</a:t>
              </a:r>
            </a:p>
          </p:txBody>
        </p:sp>
        <p:cxnSp>
          <p:nvCxnSpPr>
            <p:cNvPr id="137244" name="Straight Connector 19"/>
            <p:cNvCxnSpPr>
              <a:cxnSpLocks noChangeShapeType="1"/>
            </p:cNvCxnSpPr>
            <p:nvPr/>
          </p:nvCxnSpPr>
          <p:spPr bwMode="auto">
            <a:xfrm>
              <a:off x="304799" y="4214575"/>
              <a:ext cx="914401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5399088" y="2646363"/>
            <a:ext cx="1304925" cy="1293812"/>
            <a:chOff x="4953000" y="2835812"/>
            <a:chExt cx="1198563" cy="1384995"/>
          </a:xfrm>
        </p:grpSpPr>
        <p:sp>
          <p:nvSpPr>
            <p:cNvPr id="137241" name="Text Box 29"/>
            <p:cNvSpPr txBox="1">
              <a:spLocks noChangeArrowheads="1"/>
            </p:cNvSpPr>
            <p:nvPr/>
          </p:nvSpPr>
          <p:spPr bwMode="auto">
            <a:xfrm>
              <a:off x="5105400" y="2835812"/>
              <a:ext cx="1046163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  100</a:t>
              </a:r>
            </a:p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  3</a:t>
              </a:r>
            </a:p>
          </p:txBody>
        </p:sp>
        <p:cxnSp>
          <p:nvCxnSpPr>
            <p:cNvPr id="137242" name="Straight Connector 22"/>
            <p:cNvCxnSpPr>
              <a:cxnSpLocks noChangeShapeType="1"/>
            </p:cNvCxnSpPr>
            <p:nvPr/>
          </p:nvCxnSpPr>
          <p:spPr bwMode="auto">
            <a:xfrm>
              <a:off x="4953000" y="4204395"/>
              <a:ext cx="914401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24" name="Group 23"/>
          <p:cNvGrpSpPr>
            <a:grpSpLocks/>
          </p:cNvGrpSpPr>
          <p:nvPr/>
        </p:nvGrpSpPr>
        <p:grpSpPr bwMode="auto">
          <a:xfrm>
            <a:off x="7972425" y="2619375"/>
            <a:ext cx="1141413" cy="1292225"/>
            <a:chOff x="304799" y="2829580"/>
            <a:chExt cx="1046163" cy="1384995"/>
          </a:xfrm>
        </p:grpSpPr>
        <p:sp>
          <p:nvSpPr>
            <p:cNvPr id="137239" name="Text Box 29"/>
            <p:cNvSpPr txBox="1">
              <a:spLocks noChangeArrowheads="1"/>
            </p:cNvSpPr>
            <p:nvPr/>
          </p:nvSpPr>
          <p:spPr bwMode="auto">
            <a:xfrm>
              <a:off x="304799" y="2829580"/>
              <a:ext cx="1046163" cy="13849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  100</a:t>
              </a:r>
            </a:p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-</a:t>
              </a:r>
            </a:p>
            <a:p>
              <a:r>
                <a:rPr lang="en-US" altLang="en-US" sz="2800" b="1">
                  <a:solidFill>
                    <a:srgbClr val="000000"/>
                  </a:solidFill>
                  <a:latin typeface="Times New Roman" pitchFamily="18" charset="0"/>
                </a:rPr>
                <a:t>    29</a:t>
              </a:r>
            </a:p>
          </p:txBody>
        </p:sp>
        <p:cxnSp>
          <p:nvCxnSpPr>
            <p:cNvPr id="137240" name="Straight Connector 25"/>
            <p:cNvCxnSpPr>
              <a:cxnSpLocks noChangeShapeType="1"/>
            </p:cNvCxnSpPr>
            <p:nvPr/>
          </p:nvCxnSpPr>
          <p:spPr bwMode="auto">
            <a:xfrm>
              <a:off x="304799" y="4214575"/>
              <a:ext cx="914401" cy="0"/>
            </a:xfrm>
            <a:prstGeom prst="line">
              <a:avLst/>
            </a:prstGeom>
            <a:noFill/>
            <a:ln w="28575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1473200" y="3983038"/>
            <a:ext cx="603250" cy="450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3081338" y="3983038"/>
            <a:ext cx="10715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092</a:t>
            </a:r>
          </a:p>
        </p:txBody>
      </p:sp>
      <p:sp>
        <p:nvSpPr>
          <p:cNvPr id="30" name="Text Box 29"/>
          <p:cNvSpPr txBox="1">
            <a:spLocks noChangeArrowheads="1"/>
          </p:cNvSpPr>
          <p:nvPr/>
        </p:nvSpPr>
        <p:spPr bwMode="auto">
          <a:xfrm>
            <a:off x="5481638" y="3983038"/>
            <a:ext cx="11398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097</a:t>
            </a:r>
          </a:p>
        </p:txBody>
      </p:sp>
      <p:sp>
        <p:nvSpPr>
          <p:cNvPr id="31" name="Text Box 29"/>
          <p:cNvSpPr txBox="1">
            <a:spLocks noChangeArrowheads="1"/>
          </p:cNvSpPr>
          <p:nvPr/>
        </p:nvSpPr>
        <p:spPr bwMode="auto">
          <a:xfrm>
            <a:off x="7972425" y="3983038"/>
            <a:ext cx="110966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071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213225" y="3983038"/>
            <a:ext cx="603250" cy="450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6621463" y="3983038"/>
            <a:ext cx="604837" cy="450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9007475" y="3983038"/>
            <a:ext cx="604838" cy="450850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endParaRPr lang="vi-VN" altLang="vi-VN">
              <a:solidFill>
                <a:srgbClr val="000000"/>
              </a:solidFill>
            </a:endParaRPr>
          </a:p>
        </p:txBody>
      </p:sp>
      <p:sp>
        <p:nvSpPr>
          <p:cNvPr id="36" name="Text Box 29"/>
          <p:cNvSpPr txBox="1">
            <a:spLocks noChangeArrowheads="1"/>
          </p:cNvSpPr>
          <p:nvPr/>
        </p:nvSpPr>
        <p:spPr bwMode="auto">
          <a:xfrm>
            <a:off x="1350963" y="3990975"/>
            <a:ext cx="11414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S</a:t>
            </a: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4092575" y="3983038"/>
            <a:ext cx="11398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Đ</a:t>
            </a:r>
          </a:p>
        </p:txBody>
      </p:sp>
      <p:sp>
        <p:nvSpPr>
          <p:cNvPr id="38" name="Text Box 29"/>
          <p:cNvSpPr txBox="1">
            <a:spLocks noChangeArrowheads="1"/>
          </p:cNvSpPr>
          <p:nvPr/>
        </p:nvSpPr>
        <p:spPr bwMode="auto">
          <a:xfrm>
            <a:off x="6500813" y="3983038"/>
            <a:ext cx="11398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S</a:t>
            </a:r>
          </a:p>
        </p:txBody>
      </p:sp>
      <p:sp>
        <p:nvSpPr>
          <p:cNvPr id="39" name="Text Box 29"/>
          <p:cNvSpPr txBox="1">
            <a:spLocks noChangeArrowheads="1"/>
          </p:cNvSpPr>
          <p:nvPr/>
        </p:nvSpPr>
        <p:spPr bwMode="auto">
          <a:xfrm>
            <a:off x="8909050" y="3990975"/>
            <a:ext cx="113982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 Đ</a:t>
            </a:r>
          </a:p>
        </p:txBody>
      </p:sp>
      <p:sp>
        <p:nvSpPr>
          <p:cNvPr id="137236" name="Text Box 14"/>
          <p:cNvSpPr txBox="1">
            <a:spLocks noChangeArrowheads="1"/>
          </p:cNvSpPr>
          <p:nvPr/>
        </p:nvSpPr>
        <p:spPr bwMode="auto">
          <a:xfrm>
            <a:off x="1660525" y="438150"/>
            <a:ext cx="22606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 u="sng">
                <a:solidFill>
                  <a:srgbClr val="000000"/>
                </a:solidFill>
                <a:latin typeface="Times New Roman" pitchFamily="18" charset="0"/>
              </a:rPr>
              <a:t>Toán</a:t>
            </a: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:  </a:t>
            </a:r>
          </a:p>
        </p:txBody>
      </p:sp>
      <p:sp>
        <p:nvSpPr>
          <p:cNvPr id="137237" name="Text Box 29"/>
          <p:cNvSpPr txBox="1">
            <a:spLocks noChangeArrowheads="1"/>
          </p:cNvSpPr>
          <p:nvPr/>
        </p:nvSpPr>
        <p:spPr bwMode="auto">
          <a:xfrm>
            <a:off x="2692400" y="460375"/>
            <a:ext cx="7107238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Em thực hiện phép tính </a:t>
            </a:r>
          </a:p>
          <a:p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dạng 100 trừ đi một số nh</a:t>
            </a:r>
            <a:r>
              <a:rPr lang="vi-VN" altLang="en-US" sz="2800" b="1">
                <a:solidFill>
                  <a:srgbClr val="FF0000"/>
                </a:solidFill>
                <a:latin typeface="Times New Roman" pitchFamily="18" charset="0"/>
              </a:rPr>
              <a:t>ư</a:t>
            </a:r>
            <a:r>
              <a:rPr lang="en-US" altLang="en-US" sz="2800" b="1">
                <a:solidFill>
                  <a:srgbClr val="FF0000"/>
                </a:solidFill>
                <a:latin typeface="Times New Roman" pitchFamily="18" charset="0"/>
              </a:rPr>
              <a:t> thế nào?(t1)</a:t>
            </a:r>
          </a:p>
        </p:txBody>
      </p:sp>
      <p:sp>
        <p:nvSpPr>
          <p:cNvPr id="137238" name="Text Box 11"/>
          <p:cNvSpPr txBox="1">
            <a:spLocks noChangeArrowheads="1"/>
          </p:cNvSpPr>
          <p:nvPr/>
        </p:nvSpPr>
        <p:spPr bwMode="auto">
          <a:xfrm>
            <a:off x="1473200" y="0"/>
            <a:ext cx="69945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800" b="1">
                <a:solidFill>
                  <a:srgbClr val="000000"/>
                </a:solidFill>
                <a:latin typeface="Times New Roman" pitchFamily="18" charset="0"/>
              </a:rPr>
              <a:t>Thứ ba ngày 24 tháng 12 năm 2019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1" grpId="0" animBg="1"/>
      <p:bldP spid="29" grpId="0"/>
      <p:bldP spid="30" grpId="0"/>
      <p:bldP spid="31" grpId="0"/>
      <p:bldP spid="32" grpId="0" animBg="1"/>
      <p:bldP spid="33" grpId="0" animBg="1"/>
      <p:bldP spid="34" grpId="0" animBg="1"/>
      <p:bldP spid="36" grpId="0"/>
      <p:bldP spid="37" grpId="0"/>
      <p:bldP spid="38" grpId="0"/>
      <p:bldP spid="39" grpId="0"/>
    </p:bld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3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5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6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8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9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10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32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526</Words>
  <Application>Microsoft Office PowerPoint</Application>
  <PresentationFormat>Custom</PresentationFormat>
  <Paragraphs>125</Paragraphs>
  <Slides>11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120</vt:i4>
      </vt:variant>
      <vt:variant>
        <vt:lpstr>Slide Titles</vt:lpstr>
      </vt:variant>
      <vt:variant>
        <vt:i4>11</vt:i4>
      </vt:variant>
    </vt:vector>
  </HeadingPairs>
  <TitlesOfParts>
    <vt:vector size="135" baseType="lpstr">
      <vt:lpstr>Arial</vt:lpstr>
      <vt:lpstr>Calibri</vt:lpstr>
      <vt:lpstr>Times New Roman</vt:lpstr>
      <vt:lpstr>VNI-Tubes</vt:lpstr>
      <vt:lpstr>1_Default Design</vt:lpstr>
      <vt:lpstr>2_Default Design</vt:lpstr>
      <vt:lpstr>3_Default Design</vt:lpstr>
      <vt:lpstr>4_Default Design</vt:lpstr>
      <vt:lpstr>5_Default Design</vt:lpstr>
      <vt:lpstr>6_Default Design</vt:lpstr>
      <vt:lpstr>8_Default Design</vt:lpstr>
      <vt:lpstr>9_Default Design</vt:lpstr>
      <vt:lpstr>10_Default Design</vt:lpstr>
      <vt:lpstr>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1_Default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2_Default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3_Default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4_Default Design</vt:lpstr>
      <vt:lpstr>5_Default Design</vt:lpstr>
      <vt:lpstr>5_Default Design</vt:lpstr>
      <vt:lpstr>5_Default Design</vt:lpstr>
      <vt:lpstr>5_Default Design</vt:lpstr>
      <vt:lpstr>5_Default Design</vt:lpstr>
      <vt:lpstr>5_Default Design</vt:lpstr>
      <vt:lpstr>5_Default Design</vt:lpstr>
      <vt:lpstr>5_Default Design</vt:lpstr>
      <vt:lpstr>5_Default Design</vt:lpstr>
      <vt:lpstr>5_Default Design</vt:lpstr>
      <vt:lpstr>5_Default Design</vt:lpstr>
      <vt:lpstr>6_Default Design</vt:lpstr>
      <vt:lpstr>6_Default Design</vt:lpstr>
      <vt:lpstr>6_Default Design</vt:lpstr>
      <vt:lpstr>6_Default Design</vt:lpstr>
      <vt:lpstr>6_Default Design</vt:lpstr>
      <vt:lpstr>6_Default Design</vt:lpstr>
      <vt:lpstr>6_Default Design</vt:lpstr>
      <vt:lpstr>6_Default Design</vt:lpstr>
      <vt:lpstr>6_Default Design</vt:lpstr>
      <vt:lpstr>6_Default Design</vt:lpstr>
      <vt:lpstr>6_Default Design</vt:lpstr>
      <vt:lpstr>8_Default Design</vt:lpstr>
      <vt:lpstr>8_Default Design</vt:lpstr>
      <vt:lpstr>8_Default Design</vt:lpstr>
      <vt:lpstr>8_Default Design</vt:lpstr>
      <vt:lpstr>8_Default Design</vt:lpstr>
      <vt:lpstr>8_Default Design</vt:lpstr>
      <vt:lpstr>8_Default Design</vt:lpstr>
      <vt:lpstr>8_Default Design</vt:lpstr>
      <vt:lpstr>8_Default Design</vt:lpstr>
      <vt:lpstr>8_Default Design</vt:lpstr>
      <vt:lpstr>8_Default Design</vt:lpstr>
      <vt:lpstr>9_Default Design</vt:lpstr>
      <vt:lpstr>9_Default Design</vt:lpstr>
      <vt:lpstr>9_Default Design</vt:lpstr>
      <vt:lpstr>9_Default Design</vt:lpstr>
      <vt:lpstr>9_Default Design</vt:lpstr>
      <vt:lpstr>9_Default Design</vt:lpstr>
      <vt:lpstr>9_Default Design</vt:lpstr>
      <vt:lpstr>9_Default Design</vt:lpstr>
      <vt:lpstr>9_Default Design</vt:lpstr>
      <vt:lpstr>9_Default Design</vt:lpstr>
      <vt:lpstr>9_Default Design</vt:lpstr>
      <vt:lpstr>10_Default Design</vt:lpstr>
      <vt:lpstr>10_Default Design</vt:lpstr>
      <vt:lpstr>10_Default Design</vt:lpstr>
      <vt:lpstr>10_Default Design</vt:lpstr>
      <vt:lpstr>10_Default Design</vt:lpstr>
      <vt:lpstr>10_Default Design</vt:lpstr>
      <vt:lpstr>10_Default Design</vt:lpstr>
      <vt:lpstr>10_Default Design</vt:lpstr>
      <vt:lpstr>10_Default Design</vt:lpstr>
      <vt:lpstr>10_Default Design</vt:lpstr>
      <vt:lpstr>10_Default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VHL</cp:lastModifiedBy>
  <cp:revision>44</cp:revision>
  <dcterms:created xsi:type="dcterms:W3CDTF">2017-12-15T21:25:21Z</dcterms:created>
  <dcterms:modified xsi:type="dcterms:W3CDTF">2019-12-29T12:39:20Z</dcterms:modified>
</cp:coreProperties>
</file>