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22"/>
  </p:notesMasterIdLst>
  <p:sldIdLst>
    <p:sldId id="260" r:id="rId11"/>
    <p:sldId id="261" r:id="rId12"/>
    <p:sldId id="262" r:id="rId13"/>
    <p:sldId id="263" r:id="rId14"/>
    <p:sldId id="264" r:id="rId15"/>
    <p:sldId id="265" r:id="rId16"/>
    <p:sldId id="271" r:id="rId17"/>
    <p:sldId id="267" r:id="rId18"/>
    <p:sldId id="268" r:id="rId19"/>
    <p:sldId id="269" r:id="rId20"/>
    <p:sldId id="270" r:id="rId21"/>
  </p:sldIdLst>
  <p:sldSz cx="9966325" cy="6400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40" y="-72"/>
      </p:cViewPr>
      <p:guideLst>
        <p:guide orient="horz" pos="2016"/>
        <p:guide pos="31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E2BF28-9C3F-4C7C-AA33-A611E85A92BF}" type="datetimeFigureOut">
              <a:rPr lang="en-US"/>
              <a:pPr>
                <a:defRPr/>
              </a:pPr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0413" y="685800"/>
            <a:ext cx="5337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4CA89A-B980-4E1B-A5FE-6A23CCBC6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804CA-CB09-4BDF-BC0D-4AF3D501452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  <p:sp>
        <p:nvSpPr>
          <p:cNvPr id="130051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C692F5-EF6A-419A-8D8A-248282B568C1}" type="slidenum">
              <a:rPr lang="vi-VN" altLang="vi-V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vi-VN" altLang="vi-VN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CB3573-AEE2-40A6-9DC5-C3AE5A5AE8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51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D485F7-D49A-49BB-946F-437768BBD830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38B2ED-0A7A-40CB-8EFB-BB18CB55E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5B1386-B480-455D-8A4C-78F07065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FF9521-120E-49B6-8C58-33220CD929A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D7E4B7-6C42-407E-9C7A-6C3FE1A1A4A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03E288-65AE-401A-A37C-0AAE88998F5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251237-6C4E-4F3E-BE25-AB7974398D5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D043B5-24A6-4D6E-A35A-B02F175F24E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B67A4D-1A20-4DD8-ABDC-151FFAFB008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74264B-1FFE-4F8D-A28B-8413D730017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684D41-1A95-4FC1-AB38-0F8341EDC6F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D3DC85-DAFC-4C78-9557-99DD220F4FE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532AE0-D303-4311-AC21-1177791ECE9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09BBC7-EB28-4219-8DFB-B0D9679D2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09EFC1-5F4B-49F3-B6B3-2DECBB7EB05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54A271-5806-403E-9C5D-FC3C3438C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9D8323-1EB7-4AB7-BAE5-FA7E46598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1D64EC-65C4-442E-9474-6080A2C62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863323-0AF6-4D41-9D22-D53DE1C45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B7F2A8-6F25-4A20-9A9B-EE25C4748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7C4DE8-955F-468F-8EB1-28455488A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B2C121-5A6D-44BD-9A96-1FB43005D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E5736A-5098-4AC4-BC99-B02F96BC2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7988BF-3DB2-41C2-AA6E-4BCB18724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E55544-2A4F-4DA9-AB64-DF7C6B083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642693-B97F-4907-B202-311936247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D44534-F44F-4369-9F7D-605FEC3DF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83C2AF-FF12-4EDE-8B5C-BD9EF7EB3F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0D05C5-BBA8-4C50-B2E1-D3668E3C6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585E00-AB66-4AD5-889C-36440FBA1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1FAF46-202F-4848-A4A2-2DCC9CF156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5EB02C-3AD6-4367-ADE1-681AEB423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5D55BB-378B-4B76-85A3-D7D4A5247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0A7A091-D553-45E3-A3B6-CC43C75F1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34743D-916D-45B8-AFA0-FC0B073FC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65D61B-6F0A-44E8-BA9A-6B04CFE56D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54AED6-854E-466C-B8DC-7463D6A229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C6E7C5-602F-43E6-ABC9-EDFA6FE98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4660A8-24FC-47FE-9D43-22755821F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53FA47-D7F0-4422-98B4-B4FCD56F7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5798B3-E67D-4F29-AAFB-796DBE73E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6AE723-34BD-41EB-BCA0-979DBE7D4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303E95-38E1-401F-B0A4-0F1050504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850056-96A4-4008-A44C-10A589FD4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8D99B8-6141-42E4-A291-8257EF5EF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D81DA6E-4E75-4B6C-ACE9-607D06EE2A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56A8AC-1783-48B1-B587-18EE224FD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13FF6E-79CB-4CAC-AFE0-0050B38970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59F5C4F-DD07-4070-A827-BCDF90A04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99D491-68D8-483D-B1FA-79B62E786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3E78EC-B14F-4B00-AC09-09E97D3C2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075084-5BF7-40D1-AE44-A3CB5A75A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C6128E-F953-4782-8100-5F0916680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89610C-18B7-4270-8E48-A8D087D6C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9A937E-DEDE-4F06-8349-1632273BB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F27844-3877-450D-983A-ED5EE7709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EF61D7-550D-488E-A793-44C34D3DC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726686-FCB1-432B-98DD-C9CFEBD10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A4DAF0-5760-4FE2-A26B-410411ADB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9D50E4-C4C3-47F5-8827-3D9E29F7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DD436A-25A9-46DA-A596-78B91318D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226A3C-CD73-4CAB-8136-0B763D91E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7EA22B-A7F7-4E00-8A56-20632A668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ED801B-9531-4319-B834-3FCE77F4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E50B80-2C89-44A2-84A0-D8FC5EAA6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9DAD07-A19C-4C5D-A2BE-9B0F99330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FD915-5B25-4446-BFEE-D3B80D870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D25B22-991F-460E-ABC5-A49B2F21A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625CA4-4BF2-4F1B-AFF0-1842BAEF8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E58E1F-7904-4968-89B9-CFBE6F29D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44233A-A877-48D7-9353-B77911461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A6DA46-9575-4BA4-93C2-000027CBC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A41752-8481-4F9D-94C4-129AECF88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8EACA2-4596-4F43-BB20-C45EE2ADC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BBFC8F-5944-4DFF-843E-7801F8940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DB14E9-93D7-49F7-80F2-C1B2BEBDA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F64722-8561-4351-B50B-725BA93BF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50091B-2750-4002-8487-0D5DF1201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52E277-4331-47A2-B11E-8C9FA76921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70793D-0686-41FB-AE95-60402E362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39D45E-7CF8-4AD0-B25B-E172485AB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EAE2F2-DB73-4926-8F0F-C2E3EA660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162481-C70F-4815-884D-E42F09EE86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FF81F6-4167-4A74-B4D9-573E18D91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66AF3C-2D50-417A-AAFF-04B16C512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E619A5-0A87-4823-876B-D0292F840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334C6A-AAFD-4F57-8D7A-4F563AEABE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02907A-C2EE-44FD-9DD8-80EB3B0DF1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051D2FF-E0C2-4F3A-BB64-E15A349D0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3F9305-7CC1-4861-B889-A5ECDC02A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1C3B4F-1C00-43C1-B73C-C7BBAD995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B03605-86BB-4EF3-9CCC-B64793D89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4718C8-6ADD-4FF1-8837-3E1A00C0B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EC5A14-2A74-43D7-8727-5F6B2BAF3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B94E6D-F9F3-4FD2-865A-92E44CD6D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8F869C-2CF9-4E0B-914A-CE496E098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4BBFA8-6A00-4775-844E-20ABA4147D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CCE4A8-9EAB-4294-9D93-F9DAD2076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10C6DE-09E8-4BE0-B634-EEC3688A3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F1EC5C-8AFC-4D4E-8AF3-05DBACD7F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6B0D6E-16F0-4E86-A1A4-FF8BF0D45B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B8E17F-A4C5-45CF-B821-3B821DC90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AF33D4-38EB-4A2F-8E56-C1A768307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62FE-B884-4E41-A5F4-AF781155E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3E279E-6E88-4A7D-A862-B7989BAE2B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92AD4B-8CF9-4318-824C-DF8573F5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87D88C-DC41-4362-96E3-824FDC561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74CD83-4D0A-4035-9BCC-614D6934E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4B4E5C-EF6C-42BF-B4FB-B87F32841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C2D4B5-9FA3-4D5D-9399-9C909801B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832DB7-895D-4B40-A8AC-9873CDFB7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6752A-00A7-4833-9092-3D85F408F1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575CD-0446-4E9C-BD4B-246D8B5F318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E596A3-993E-4CD5-8CF3-5B7D7B6FB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8D94FE-1101-4FE4-AD35-4036E3E5F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844F8C-1950-468F-BC4B-A98D5064F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2DA14C-7FF3-4356-9763-DA21C9948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179FD-7BC5-4FDF-B11C-F0E00B3FD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BF36D6-FD3F-4074-B570-00FC8D32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333917-037E-484D-BA6F-83639EA7E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55588"/>
            <a:ext cx="8969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493838"/>
            <a:ext cx="8969375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5829300"/>
            <a:ext cx="23256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5829300"/>
            <a:ext cx="31559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2163" y="5829300"/>
            <a:ext cx="2325687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C25AF3-575A-4E08-AEA1-E85955A9C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2.wav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6.xml"/><Relationship Id="rId6" Type="http://schemas.openxmlformats.org/officeDocument/2006/relationships/image" Target="../media/image11.gif"/><Relationship Id="rId11" Type="http://schemas.openxmlformats.org/officeDocument/2006/relationships/image" Target="../media/image16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29" name="Group 3"/>
          <p:cNvGrpSpPr>
            <a:grpSpLocks/>
          </p:cNvGrpSpPr>
          <p:nvPr/>
        </p:nvGrpSpPr>
        <p:grpSpPr bwMode="auto">
          <a:xfrm>
            <a:off x="7059613" y="5268913"/>
            <a:ext cx="2789237" cy="1060450"/>
            <a:chOff x="2640" y="768"/>
            <a:chExt cx="1344" cy="1013"/>
          </a:xfrm>
        </p:grpSpPr>
        <p:grpSp>
          <p:nvGrpSpPr>
            <p:cNvPr id="124953" name="Group 4"/>
            <p:cNvGrpSpPr>
              <a:grpSpLocks/>
            </p:cNvGrpSpPr>
            <p:nvPr/>
          </p:nvGrpSpPr>
          <p:grpSpPr bwMode="auto">
            <a:xfrm>
              <a:off x="2640" y="768"/>
              <a:ext cx="311" cy="516"/>
              <a:chOff x="1888" y="1308"/>
              <a:chExt cx="311" cy="516"/>
            </a:xfrm>
          </p:grpSpPr>
          <p:sp>
            <p:nvSpPr>
              <p:cNvPr id="124959" name="Freeform 5"/>
              <p:cNvSpPr>
                <a:spLocks/>
              </p:cNvSpPr>
              <p:nvPr/>
            </p:nvSpPr>
            <p:spPr bwMode="auto">
              <a:xfrm>
                <a:off x="1888" y="1308"/>
                <a:ext cx="311" cy="516"/>
              </a:xfrm>
              <a:custGeom>
                <a:avLst/>
                <a:gdLst>
                  <a:gd name="T0" fmla="*/ 1 w 622"/>
                  <a:gd name="T1" fmla="*/ 0 h 1547"/>
                  <a:gd name="T2" fmla="*/ 1 w 622"/>
                  <a:gd name="T3" fmla="*/ 0 h 1547"/>
                  <a:gd name="T4" fmla="*/ 1 w 622"/>
                  <a:gd name="T5" fmla="*/ 0 h 1547"/>
                  <a:gd name="T6" fmla="*/ 1 w 622"/>
                  <a:gd name="T7" fmla="*/ 0 h 1547"/>
                  <a:gd name="T8" fmla="*/ 1 w 622"/>
                  <a:gd name="T9" fmla="*/ 0 h 1547"/>
                  <a:gd name="T10" fmla="*/ 1 w 622"/>
                  <a:gd name="T11" fmla="*/ 0 h 1547"/>
                  <a:gd name="T12" fmla="*/ 1 w 622"/>
                  <a:gd name="T13" fmla="*/ 0 h 1547"/>
                  <a:gd name="T14" fmla="*/ 1 w 622"/>
                  <a:gd name="T15" fmla="*/ 0 h 1547"/>
                  <a:gd name="T16" fmla="*/ 1 w 622"/>
                  <a:gd name="T17" fmla="*/ 0 h 1547"/>
                  <a:gd name="T18" fmla="*/ 1 w 622"/>
                  <a:gd name="T19" fmla="*/ 0 h 1547"/>
                  <a:gd name="T20" fmla="*/ 1 w 622"/>
                  <a:gd name="T21" fmla="*/ 0 h 1547"/>
                  <a:gd name="T22" fmla="*/ 1 w 622"/>
                  <a:gd name="T23" fmla="*/ 0 h 1547"/>
                  <a:gd name="T24" fmla="*/ 1 w 622"/>
                  <a:gd name="T25" fmla="*/ 0 h 1547"/>
                  <a:gd name="T26" fmla="*/ 1 w 622"/>
                  <a:gd name="T27" fmla="*/ 0 h 1547"/>
                  <a:gd name="T28" fmla="*/ 1 w 622"/>
                  <a:gd name="T29" fmla="*/ 0 h 1547"/>
                  <a:gd name="T30" fmla="*/ 1 w 622"/>
                  <a:gd name="T31" fmla="*/ 0 h 1547"/>
                  <a:gd name="T32" fmla="*/ 1 w 622"/>
                  <a:gd name="T33" fmla="*/ 0 h 1547"/>
                  <a:gd name="T34" fmla="*/ 0 w 622"/>
                  <a:gd name="T35" fmla="*/ 0 h 1547"/>
                  <a:gd name="T36" fmla="*/ 1 w 622"/>
                  <a:gd name="T37" fmla="*/ 0 h 15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2"/>
                  <a:gd name="T58" fmla="*/ 0 h 1547"/>
                  <a:gd name="T59" fmla="*/ 622 w 622"/>
                  <a:gd name="T60" fmla="*/ 1547 h 15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2" h="1547">
                    <a:moveTo>
                      <a:pt x="303" y="0"/>
                    </a:moveTo>
                    <a:lnTo>
                      <a:pt x="622" y="1350"/>
                    </a:lnTo>
                    <a:lnTo>
                      <a:pt x="614" y="1391"/>
                    </a:lnTo>
                    <a:lnTo>
                      <a:pt x="596" y="1427"/>
                    </a:lnTo>
                    <a:lnTo>
                      <a:pt x="567" y="1459"/>
                    </a:lnTo>
                    <a:lnTo>
                      <a:pt x="530" y="1487"/>
                    </a:lnTo>
                    <a:lnTo>
                      <a:pt x="486" y="1510"/>
                    </a:lnTo>
                    <a:lnTo>
                      <a:pt x="437" y="1527"/>
                    </a:lnTo>
                    <a:lnTo>
                      <a:pt x="384" y="1539"/>
                    </a:lnTo>
                    <a:lnTo>
                      <a:pt x="329" y="1545"/>
                    </a:lnTo>
                    <a:lnTo>
                      <a:pt x="273" y="1547"/>
                    </a:lnTo>
                    <a:lnTo>
                      <a:pt x="218" y="1541"/>
                    </a:lnTo>
                    <a:lnTo>
                      <a:pt x="167" y="1530"/>
                    </a:lnTo>
                    <a:lnTo>
                      <a:pt x="119" y="1513"/>
                    </a:lnTo>
                    <a:lnTo>
                      <a:pt x="77" y="1489"/>
                    </a:lnTo>
                    <a:lnTo>
                      <a:pt x="41" y="1458"/>
                    </a:lnTo>
                    <a:lnTo>
                      <a:pt x="15" y="1419"/>
                    </a:lnTo>
                    <a:lnTo>
                      <a:pt x="0" y="1375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0" name="Freeform 6"/>
              <p:cNvSpPr>
                <a:spLocks/>
              </p:cNvSpPr>
              <p:nvPr/>
            </p:nvSpPr>
            <p:spPr bwMode="auto">
              <a:xfrm>
                <a:off x="2039" y="1355"/>
                <a:ext cx="143" cy="469"/>
              </a:xfrm>
              <a:custGeom>
                <a:avLst/>
                <a:gdLst>
                  <a:gd name="T0" fmla="*/ 0 w 286"/>
                  <a:gd name="T1" fmla="*/ 0 h 1405"/>
                  <a:gd name="T2" fmla="*/ 1 w 286"/>
                  <a:gd name="T3" fmla="*/ 0 h 1405"/>
                  <a:gd name="T4" fmla="*/ 1 w 286"/>
                  <a:gd name="T5" fmla="*/ 0 h 1405"/>
                  <a:gd name="T6" fmla="*/ 1 w 286"/>
                  <a:gd name="T7" fmla="*/ 0 h 1405"/>
                  <a:gd name="T8" fmla="*/ 1 w 286"/>
                  <a:gd name="T9" fmla="*/ 0 h 1405"/>
                  <a:gd name="T10" fmla="*/ 1 w 286"/>
                  <a:gd name="T11" fmla="*/ 0 h 1405"/>
                  <a:gd name="T12" fmla="*/ 1 w 286"/>
                  <a:gd name="T13" fmla="*/ 0 h 1405"/>
                  <a:gd name="T14" fmla="*/ 1 w 286"/>
                  <a:gd name="T15" fmla="*/ 0 h 1405"/>
                  <a:gd name="T16" fmla="*/ 1 w 286"/>
                  <a:gd name="T17" fmla="*/ 0 h 1405"/>
                  <a:gd name="T18" fmla="*/ 1 w 286"/>
                  <a:gd name="T19" fmla="*/ 0 h 1405"/>
                  <a:gd name="T20" fmla="*/ 1 w 286"/>
                  <a:gd name="T21" fmla="*/ 0 h 1405"/>
                  <a:gd name="T22" fmla="*/ 1 w 286"/>
                  <a:gd name="T23" fmla="*/ 0 h 1405"/>
                  <a:gd name="T24" fmla="*/ 1 w 286"/>
                  <a:gd name="T25" fmla="*/ 0 h 1405"/>
                  <a:gd name="T26" fmla="*/ 1 w 286"/>
                  <a:gd name="T27" fmla="*/ 0 h 1405"/>
                  <a:gd name="T28" fmla="*/ 1 w 286"/>
                  <a:gd name="T29" fmla="*/ 0 h 1405"/>
                  <a:gd name="T30" fmla="*/ 1 w 286"/>
                  <a:gd name="T31" fmla="*/ 0 h 1405"/>
                  <a:gd name="T32" fmla="*/ 1 w 286"/>
                  <a:gd name="T33" fmla="*/ 0 h 1405"/>
                  <a:gd name="T34" fmla="*/ 0 w 286"/>
                  <a:gd name="T35" fmla="*/ 0 h 1405"/>
                  <a:gd name="T36" fmla="*/ 0 w 286"/>
                  <a:gd name="T37" fmla="*/ 0 h 14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6"/>
                  <a:gd name="T58" fmla="*/ 0 h 1405"/>
                  <a:gd name="T59" fmla="*/ 286 w 286"/>
                  <a:gd name="T60" fmla="*/ 1405 h 14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6" h="1405">
                    <a:moveTo>
                      <a:pt x="0" y="0"/>
                    </a:moveTo>
                    <a:lnTo>
                      <a:pt x="286" y="1257"/>
                    </a:lnTo>
                    <a:lnTo>
                      <a:pt x="281" y="1275"/>
                    </a:lnTo>
                    <a:lnTo>
                      <a:pt x="273" y="1293"/>
                    </a:lnTo>
                    <a:lnTo>
                      <a:pt x="264" y="1309"/>
                    </a:lnTo>
                    <a:lnTo>
                      <a:pt x="252" y="1322"/>
                    </a:lnTo>
                    <a:lnTo>
                      <a:pt x="238" y="1337"/>
                    </a:lnTo>
                    <a:lnTo>
                      <a:pt x="223" y="1349"/>
                    </a:lnTo>
                    <a:lnTo>
                      <a:pt x="205" y="1359"/>
                    </a:lnTo>
                    <a:lnTo>
                      <a:pt x="187" y="1370"/>
                    </a:lnTo>
                    <a:lnTo>
                      <a:pt x="166" y="1378"/>
                    </a:lnTo>
                    <a:lnTo>
                      <a:pt x="144" y="1386"/>
                    </a:lnTo>
                    <a:lnTo>
                      <a:pt x="122" y="1392"/>
                    </a:lnTo>
                    <a:lnTo>
                      <a:pt x="98" y="1396"/>
                    </a:lnTo>
                    <a:lnTo>
                      <a:pt x="75" y="1401"/>
                    </a:lnTo>
                    <a:lnTo>
                      <a:pt x="50" y="1404"/>
                    </a:lnTo>
                    <a:lnTo>
                      <a:pt x="24" y="1405"/>
                    </a:lnTo>
                    <a:lnTo>
                      <a:pt x="0" y="14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A5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1" name="Freeform 7"/>
              <p:cNvSpPr>
                <a:spLocks/>
              </p:cNvSpPr>
              <p:nvPr/>
            </p:nvSpPr>
            <p:spPr bwMode="auto">
              <a:xfrm>
                <a:off x="1899" y="1376"/>
                <a:ext cx="124" cy="400"/>
              </a:xfrm>
              <a:custGeom>
                <a:avLst/>
                <a:gdLst>
                  <a:gd name="T0" fmla="*/ 0 w 248"/>
                  <a:gd name="T1" fmla="*/ 0 h 1199"/>
                  <a:gd name="T2" fmla="*/ 1 w 248"/>
                  <a:gd name="T3" fmla="*/ 0 h 1199"/>
                  <a:gd name="T4" fmla="*/ 1 w 248"/>
                  <a:gd name="T5" fmla="*/ 0 h 1199"/>
                  <a:gd name="T6" fmla="*/ 1 w 248"/>
                  <a:gd name="T7" fmla="*/ 0 h 1199"/>
                  <a:gd name="T8" fmla="*/ 1 w 248"/>
                  <a:gd name="T9" fmla="*/ 0 h 1199"/>
                  <a:gd name="T10" fmla="*/ 1 w 248"/>
                  <a:gd name="T11" fmla="*/ 0 h 1199"/>
                  <a:gd name="T12" fmla="*/ 1 w 248"/>
                  <a:gd name="T13" fmla="*/ 0 h 1199"/>
                  <a:gd name="T14" fmla="*/ 1 w 248"/>
                  <a:gd name="T15" fmla="*/ 0 h 1199"/>
                  <a:gd name="T16" fmla="*/ 1 w 248"/>
                  <a:gd name="T17" fmla="*/ 0 h 1199"/>
                  <a:gd name="T18" fmla="*/ 1 w 248"/>
                  <a:gd name="T19" fmla="*/ 0 h 1199"/>
                  <a:gd name="T20" fmla="*/ 0 w 248"/>
                  <a:gd name="T21" fmla="*/ 0 h 1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8"/>
                  <a:gd name="T34" fmla="*/ 0 h 1199"/>
                  <a:gd name="T35" fmla="*/ 248 w 248"/>
                  <a:gd name="T36" fmla="*/ 1199 h 11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8" h="1199">
                    <a:moveTo>
                      <a:pt x="0" y="1119"/>
                    </a:moveTo>
                    <a:lnTo>
                      <a:pt x="5" y="1131"/>
                    </a:lnTo>
                    <a:lnTo>
                      <a:pt x="11" y="1143"/>
                    </a:lnTo>
                    <a:lnTo>
                      <a:pt x="18" y="1153"/>
                    </a:lnTo>
                    <a:lnTo>
                      <a:pt x="26" y="1163"/>
                    </a:lnTo>
                    <a:lnTo>
                      <a:pt x="35" y="1174"/>
                    </a:lnTo>
                    <a:lnTo>
                      <a:pt x="45" y="1183"/>
                    </a:lnTo>
                    <a:lnTo>
                      <a:pt x="56" y="1191"/>
                    </a:lnTo>
                    <a:lnTo>
                      <a:pt x="68" y="1199"/>
                    </a:lnTo>
                    <a:lnTo>
                      <a:pt x="248" y="0"/>
                    </a:lnTo>
                    <a:lnTo>
                      <a:pt x="0" y="1119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62" name="Freeform 8"/>
              <p:cNvSpPr>
                <a:spLocks/>
              </p:cNvSpPr>
              <p:nvPr/>
            </p:nvSpPr>
            <p:spPr bwMode="auto">
              <a:xfrm>
                <a:off x="2011" y="1344"/>
                <a:ext cx="28" cy="469"/>
              </a:xfrm>
              <a:custGeom>
                <a:avLst/>
                <a:gdLst>
                  <a:gd name="T0" fmla="*/ 0 w 58"/>
                  <a:gd name="T1" fmla="*/ 0 h 1405"/>
                  <a:gd name="T2" fmla="*/ 0 w 58"/>
                  <a:gd name="T3" fmla="*/ 0 h 1405"/>
                  <a:gd name="T4" fmla="*/ 0 w 58"/>
                  <a:gd name="T5" fmla="*/ 0 h 1405"/>
                  <a:gd name="T6" fmla="*/ 0 w 58"/>
                  <a:gd name="T7" fmla="*/ 0 h 1405"/>
                  <a:gd name="T8" fmla="*/ 0 w 58"/>
                  <a:gd name="T9" fmla="*/ 0 h 1405"/>
                  <a:gd name="T10" fmla="*/ 0 w 58"/>
                  <a:gd name="T11" fmla="*/ 0 h 1405"/>
                  <a:gd name="T12" fmla="*/ 0 w 58"/>
                  <a:gd name="T13" fmla="*/ 0 h 1405"/>
                  <a:gd name="T14" fmla="*/ 0 w 58"/>
                  <a:gd name="T15" fmla="*/ 0 h 1405"/>
                  <a:gd name="T16" fmla="*/ 0 w 58"/>
                  <a:gd name="T17" fmla="*/ 0 h 1405"/>
                  <a:gd name="T18" fmla="*/ 0 w 58"/>
                  <a:gd name="T19" fmla="*/ 0 h 1405"/>
                  <a:gd name="T20" fmla="*/ 0 w 58"/>
                  <a:gd name="T21" fmla="*/ 0 h 14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1405"/>
                  <a:gd name="T35" fmla="*/ 58 w 58"/>
                  <a:gd name="T36" fmla="*/ 1405 h 14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1405">
                    <a:moveTo>
                      <a:pt x="58" y="0"/>
                    </a:moveTo>
                    <a:lnTo>
                      <a:pt x="58" y="1405"/>
                    </a:lnTo>
                    <a:lnTo>
                      <a:pt x="51" y="1405"/>
                    </a:lnTo>
                    <a:lnTo>
                      <a:pt x="43" y="1405"/>
                    </a:lnTo>
                    <a:lnTo>
                      <a:pt x="36" y="1405"/>
                    </a:lnTo>
                    <a:lnTo>
                      <a:pt x="30" y="1405"/>
                    </a:lnTo>
                    <a:lnTo>
                      <a:pt x="22" y="1405"/>
                    </a:lnTo>
                    <a:lnTo>
                      <a:pt x="15" y="1404"/>
                    </a:lnTo>
                    <a:lnTo>
                      <a:pt x="7" y="1404"/>
                    </a:lnTo>
                    <a:lnTo>
                      <a:pt x="0" y="140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954" name="Picture 9" descr="GEOMTR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40" y="912"/>
              <a:ext cx="13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55" name="Group 10"/>
            <p:cNvGrpSpPr>
              <a:grpSpLocks/>
            </p:cNvGrpSpPr>
            <p:nvPr/>
          </p:nvGrpSpPr>
          <p:grpSpPr bwMode="auto">
            <a:xfrm>
              <a:off x="2880" y="1488"/>
              <a:ext cx="364" cy="293"/>
              <a:chOff x="1584" y="2256"/>
              <a:chExt cx="364" cy="293"/>
            </a:xfrm>
          </p:grpSpPr>
          <p:sp>
            <p:nvSpPr>
              <p:cNvPr id="124956" name="Freeform 11"/>
              <p:cNvSpPr>
                <a:spLocks/>
              </p:cNvSpPr>
              <p:nvPr/>
            </p:nvSpPr>
            <p:spPr bwMode="auto">
              <a:xfrm>
                <a:off x="1584" y="2256"/>
                <a:ext cx="364" cy="293"/>
              </a:xfrm>
              <a:custGeom>
                <a:avLst/>
                <a:gdLst>
                  <a:gd name="T0" fmla="*/ 0 w 728"/>
                  <a:gd name="T1" fmla="*/ 0 h 879"/>
                  <a:gd name="T2" fmla="*/ 1 w 728"/>
                  <a:gd name="T3" fmla="*/ 0 h 879"/>
                  <a:gd name="T4" fmla="*/ 1 w 728"/>
                  <a:gd name="T5" fmla="*/ 0 h 879"/>
                  <a:gd name="T6" fmla="*/ 1 w 728"/>
                  <a:gd name="T7" fmla="*/ 0 h 879"/>
                  <a:gd name="T8" fmla="*/ 1 w 728"/>
                  <a:gd name="T9" fmla="*/ 0 h 879"/>
                  <a:gd name="T10" fmla="*/ 0 w 728"/>
                  <a:gd name="T11" fmla="*/ 0 h 879"/>
                  <a:gd name="T12" fmla="*/ 0 w 728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8"/>
                  <a:gd name="T22" fmla="*/ 0 h 879"/>
                  <a:gd name="T23" fmla="*/ 728 w 728"/>
                  <a:gd name="T24" fmla="*/ 879 h 8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8" h="879">
                    <a:moveTo>
                      <a:pt x="0" y="48"/>
                    </a:moveTo>
                    <a:lnTo>
                      <a:pt x="459" y="0"/>
                    </a:lnTo>
                    <a:lnTo>
                      <a:pt x="728" y="147"/>
                    </a:lnTo>
                    <a:lnTo>
                      <a:pt x="728" y="797"/>
                    </a:lnTo>
                    <a:lnTo>
                      <a:pt x="227" y="879"/>
                    </a:lnTo>
                    <a:lnTo>
                      <a:pt x="0" y="62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2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57" name="Freeform 12"/>
              <p:cNvSpPr>
                <a:spLocks/>
              </p:cNvSpPr>
              <p:nvPr/>
            </p:nvSpPr>
            <p:spPr bwMode="auto">
              <a:xfrm>
                <a:off x="1611" y="2256"/>
                <a:ext cx="305" cy="54"/>
              </a:xfrm>
              <a:custGeom>
                <a:avLst/>
                <a:gdLst>
                  <a:gd name="T0" fmla="*/ 0 w 610"/>
                  <a:gd name="T1" fmla="*/ 0 h 161"/>
                  <a:gd name="T2" fmla="*/ 1 w 610"/>
                  <a:gd name="T3" fmla="*/ 0 h 161"/>
                  <a:gd name="T4" fmla="*/ 1 w 610"/>
                  <a:gd name="T5" fmla="*/ 0 h 161"/>
                  <a:gd name="T6" fmla="*/ 1 w 610"/>
                  <a:gd name="T7" fmla="*/ 0 h 161"/>
                  <a:gd name="T8" fmla="*/ 0 w 61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0"/>
                  <a:gd name="T16" fmla="*/ 0 h 161"/>
                  <a:gd name="T17" fmla="*/ 610 w 61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0" h="161">
                    <a:moveTo>
                      <a:pt x="0" y="38"/>
                    </a:moveTo>
                    <a:lnTo>
                      <a:pt x="398" y="0"/>
                    </a:lnTo>
                    <a:lnTo>
                      <a:pt x="610" y="115"/>
                    </a:lnTo>
                    <a:lnTo>
                      <a:pt x="183" y="16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58" name="Freeform 13"/>
              <p:cNvSpPr>
                <a:spLocks/>
              </p:cNvSpPr>
              <p:nvPr/>
            </p:nvSpPr>
            <p:spPr bwMode="auto">
              <a:xfrm>
                <a:off x="1708" y="2323"/>
                <a:ext cx="225" cy="221"/>
              </a:xfrm>
              <a:custGeom>
                <a:avLst/>
                <a:gdLst>
                  <a:gd name="T0" fmla="*/ 0 w 449"/>
                  <a:gd name="T1" fmla="*/ 0 h 664"/>
                  <a:gd name="T2" fmla="*/ 1 w 449"/>
                  <a:gd name="T3" fmla="*/ 0 h 664"/>
                  <a:gd name="T4" fmla="*/ 1 w 449"/>
                  <a:gd name="T5" fmla="*/ 0 h 664"/>
                  <a:gd name="T6" fmla="*/ 0 w 449"/>
                  <a:gd name="T7" fmla="*/ 0 h 664"/>
                  <a:gd name="T8" fmla="*/ 0 w 449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9"/>
                  <a:gd name="T16" fmla="*/ 0 h 664"/>
                  <a:gd name="T17" fmla="*/ 449 w 449"/>
                  <a:gd name="T18" fmla="*/ 664 h 6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9" h="664">
                    <a:moveTo>
                      <a:pt x="0" y="50"/>
                    </a:moveTo>
                    <a:lnTo>
                      <a:pt x="449" y="0"/>
                    </a:lnTo>
                    <a:lnTo>
                      <a:pt x="449" y="584"/>
                    </a:lnTo>
                    <a:lnTo>
                      <a:pt x="0" y="66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4930" name="Text Box 14"/>
          <p:cNvSpPr txBox="1">
            <a:spLocks noChangeArrowheads="1"/>
          </p:cNvSpPr>
          <p:nvPr/>
        </p:nvSpPr>
        <p:spPr bwMode="auto">
          <a:xfrm>
            <a:off x="2300288" y="1089025"/>
            <a:ext cx="556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0033CC"/>
                </a:solidFill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4931" name="Text Box 15"/>
          <p:cNvSpPr txBox="1">
            <a:spLocks noChangeArrowheads="1"/>
          </p:cNvSpPr>
          <p:nvPr/>
        </p:nvSpPr>
        <p:spPr bwMode="auto">
          <a:xfrm>
            <a:off x="2160588" y="739775"/>
            <a:ext cx="664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>
                <a:solidFill>
                  <a:srgbClr val="0033CC"/>
                </a:solidFill>
                <a:latin typeface="Times New Roman" pitchFamily="18" charset="0"/>
              </a:rPr>
              <a:t>PHÒNG GIÁO DỤC - ĐÀO TẠO ĐẠI LỘC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408238" y="1990725"/>
            <a:ext cx="58435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5400" b="1">
                <a:solidFill>
                  <a:srgbClr val="990099"/>
                </a:solidFill>
                <a:latin typeface="Times New Roman" pitchFamily="18" charset="0"/>
              </a:rPr>
              <a:t>Môn: Toán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487738" y="3149600"/>
            <a:ext cx="2298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rgbClr val="990099"/>
                </a:solidFill>
                <a:latin typeface="Times New Roman" pitchFamily="18" charset="0"/>
              </a:rPr>
              <a:t>Lớp 2A</a:t>
            </a:r>
          </a:p>
        </p:txBody>
      </p:sp>
      <p:pic>
        <p:nvPicPr>
          <p:cNvPr id="9234" name="Picture 18" descr="2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1075" y="4075113"/>
            <a:ext cx="232568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2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6663" y="3603625"/>
            <a:ext cx="2325687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0" descr="2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1700" y="2259013"/>
            <a:ext cx="232568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979613" y="4059238"/>
            <a:ext cx="6457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>
                <a:solidFill>
                  <a:srgbClr val="0033CC"/>
                </a:solidFill>
                <a:latin typeface="Times New Roman" pitchFamily="18" charset="0"/>
              </a:rPr>
              <a:t>Người thực hiện : Phạm Thị Anh</a:t>
            </a:r>
          </a:p>
        </p:txBody>
      </p:sp>
      <p:pic>
        <p:nvPicPr>
          <p:cNvPr id="124938" name="Picture 23" descr="divider_1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85769" y="2959894"/>
            <a:ext cx="42751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9" name="Picture 24" descr="divider_1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6650" y="5394325"/>
            <a:ext cx="5730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40" name="Picture 25" descr="divider_1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002631" y="6473031"/>
            <a:ext cx="4275138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41" name="Picture 26" descr="divider_1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55825" y="2932113"/>
            <a:ext cx="5730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4942" name="Group 3"/>
          <p:cNvGrpSpPr>
            <a:grpSpLocks/>
          </p:cNvGrpSpPr>
          <p:nvPr/>
        </p:nvGrpSpPr>
        <p:grpSpPr bwMode="auto">
          <a:xfrm>
            <a:off x="166688" y="5340350"/>
            <a:ext cx="2789237" cy="1060450"/>
            <a:chOff x="2640" y="768"/>
            <a:chExt cx="1344" cy="1013"/>
          </a:xfrm>
        </p:grpSpPr>
        <p:grpSp>
          <p:nvGrpSpPr>
            <p:cNvPr id="124943" name="Group 4"/>
            <p:cNvGrpSpPr>
              <a:grpSpLocks/>
            </p:cNvGrpSpPr>
            <p:nvPr/>
          </p:nvGrpSpPr>
          <p:grpSpPr bwMode="auto">
            <a:xfrm>
              <a:off x="2640" y="768"/>
              <a:ext cx="311" cy="516"/>
              <a:chOff x="1888" y="1308"/>
              <a:chExt cx="311" cy="516"/>
            </a:xfrm>
          </p:grpSpPr>
          <p:sp>
            <p:nvSpPr>
              <p:cNvPr id="124949" name="Freeform 5"/>
              <p:cNvSpPr>
                <a:spLocks/>
              </p:cNvSpPr>
              <p:nvPr/>
            </p:nvSpPr>
            <p:spPr bwMode="auto">
              <a:xfrm>
                <a:off x="1888" y="1308"/>
                <a:ext cx="311" cy="516"/>
              </a:xfrm>
              <a:custGeom>
                <a:avLst/>
                <a:gdLst>
                  <a:gd name="T0" fmla="*/ 1 w 622"/>
                  <a:gd name="T1" fmla="*/ 0 h 1547"/>
                  <a:gd name="T2" fmla="*/ 1 w 622"/>
                  <a:gd name="T3" fmla="*/ 0 h 1547"/>
                  <a:gd name="T4" fmla="*/ 1 w 622"/>
                  <a:gd name="T5" fmla="*/ 0 h 1547"/>
                  <a:gd name="T6" fmla="*/ 1 w 622"/>
                  <a:gd name="T7" fmla="*/ 0 h 1547"/>
                  <a:gd name="T8" fmla="*/ 1 w 622"/>
                  <a:gd name="T9" fmla="*/ 0 h 1547"/>
                  <a:gd name="T10" fmla="*/ 1 w 622"/>
                  <a:gd name="T11" fmla="*/ 0 h 1547"/>
                  <a:gd name="T12" fmla="*/ 1 w 622"/>
                  <a:gd name="T13" fmla="*/ 0 h 1547"/>
                  <a:gd name="T14" fmla="*/ 1 w 622"/>
                  <a:gd name="T15" fmla="*/ 0 h 1547"/>
                  <a:gd name="T16" fmla="*/ 1 w 622"/>
                  <a:gd name="T17" fmla="*/ 0 h 1547"/>
                  <a:gd name="T18" fmla="*/ 1 w 622"/>
                  <a:gd name="T19" fmla="*/ 0 h 1547"/>
                  <a:gd name="T20" fmla="*/ 1 w 622"/>
                  <a:gd name="T21" fmla="*/ 0 h 1547"/>
                  <a:gd name="T22" fmla="*/ 1 w 622"/>
                  <a:gd name="T23" fmla="*/ 0 h 1547"/>
                  <a:gd name="T24" fmla="*/ 1 w 622"/>
                  <a:gd name="T25" fmla="*/ 0 h 1547"/>
                  <a:gd name="T26" fmla="*/ 1 w 622"/>
                  <a:gd name="T27" fmla="*/ 0 h 1547"/>
                  <a:gd name="T28" fmla="*/ 1 w 622"/>
                  <a:gd name="T29" fmla="*/ 0 h 1547"/>
                  <a:gd name="T30" fmla="*/ 1 w 622"/>
                  <a:gd name="T31" fmla="*/ 0 h 1547"/>
                  <a:gd name="T32" fmla="*/ 1 w 622"/>
                  <a:gd name="T33" fmla="*/ 0 h 1547"/>
                  <a:gd name="T34" fmla="*/ 0 w 622"/>
                  <a:gd name="T35" fmla="*/ 0 h 1547"/>
                  <a:gd name="T36" fmla="*/ 1 w 622"/>
                  <a:gd name="T37" fmla="*/ 0 h 15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2"/>
                  <a:gd name="T58" fmla="*/ 0 h 1547"/>
                  <a:gd name="T59" fmla="*/ 622 w 622"/>
                  <a:gd name="T60" fmla="*/ 1547 h 15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2" h="1547">
                    <a:moveTo>
                      <a:pt x="303" y="0"/>
                    </a:moveTo>
                    <a:lnTo>
                      <a:pt x="622" y="1350"/>
                    </a:lnTo>
                    <a:lnTo>
                      <a:pt x="614" y="1391"/>
                    </a:lnTo>
                    <a:lnTo>
                      <a:pt x="596" y="1427"/>
                    </a:lnTo>
                    <a:lnTo>
                      <a:pt x="567" y="1459"/>
                    </a:lnTo>
                    <a:lnTo>
                      <a:pt x="530" y="1487"/>
                    </a:lnTo>
                    <a:lnTo>
                      <a:pt x="486" y="1510"/>
                    </a:lnTo>
                    <a:lnTo>
                      <a:pt x="437" y="1527"/>
                    </a:lnTo>
                    <a:lnTo>
                      <a:pt x="384" y="1539"/>
                    </a:lnTo>
                    <a:lnTo>
                      <a:pt x="329" y="1545"/>
                    </a:lnTo>
                    <a:lnTo>
                      <a:pt x="273" y="1547"/>
                    </a:lnTo>
                    <a:lnTo>
                      <a:pt x="218" y="1541"/>
                    </a:lnTo>
                    <a:lnTo>
                      <a:pt x="167" y="1530"/>
                    </a:lnTo>
                    <a:lnTo>
                      <a:pt x="119" y="1513"/>
                    </a:lnTo>
                    <a:lnTo>
                      <a:pt x="77" y="1489"/>
                    </a:lnTo>
                    <a:lnTo>
                      <a:pt x="41" y="1458"/>
                    </a:lnTo>
                    <a:lnTo>
                      <a:pt x="15" y="1419"/>
                    </a:lnTo>
                    <a:lnTo>
                      <a:pt x="0" y="1375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50" name="Freeform 6"/>
              <p:cNvSpPr>
                <a:spLocks/>
              </p:cNvSpPr>
              <p:nvPr/>
            </p:nvSpPr>
            <p:spPr bwMode="auto">
              <a:xfrm>
                <a:off x="2039" y="1355"/>
                <a:ext cx="143" cy="469"/>
              </a:xfrm>
              <a:custGeom>
                <a:avLst/>
                <a:gdLst>
                  <a:gd name="T0" fmla="*/ 0 w 286"/>
                  <a:gd name="T1" fmla="*/ 0 h 1405"/>
                  <a:gd name="T2" fmla="*/ 1 w 286"/>
                  <a:gd name="T3" fmla="*/ 0 h 1405"/>
                  <a:gd name="T4" fmla="*/ 1 w 286"/>
                  <a:gd name="T5" fmla="*/ 0 h 1405"/>
                  <a:gd name="T6" fmla="*/ 1 w 286"/>
                  <a:gd name="T7" fmla="*/ 0 h 1405"/>
                  <a:gd name="T8" fmla="*/ 1 w 286"/>
                  <a:gd name="T9" fmla="*/ 0 h 1405"/>
                  <a:gd name="T10" fmla="*/ 1 w 286"/>
                  <a:gd name="T11" fmla="*/ 0 h 1405"/>
                  <a:gd name="T12" fmla="*/ 1 w 286"/>
                  <a:gd name="T13" fmla="*/ 0 h 1405"/>
                  <a:gd name="T14" fmla="*/ 1 w 286"/>
                  <a:gd name="T15" fmla="*/ 0 h 1405"/>
                  <a:gd name="T16" fmla="*/ 1 w 286"/>
                  <a:gd name="T17" fmla="*/ 0 h 1405"/>
                  <a:gd name="T18" fmla="*/ 1 w 286"/>
                  <a:gd name="T19" fmla="*/ 0 h 1405"/>
                  <a:gd name="T20" fmla="*/ 1 w 286"/>
                  <a:gd name="T21" fmla="*/ 0 h 1405"/>
                  <a:gd name="T22" fmla="*/ 1 w 286"/>
                  <a:gd name="T23" fmla="*/ 0 h 1405"/>
                  <a:gd name="T24" fmla="*/ 1 w 286"/>
                  <a:gd name="T25" fmla="*/ 0 h 1405"/>
                  <a:gd name="T26" fmla="*/ 1 w 286"/>
                  <a:gd name="T27" fmla="*/ 0 h 1405"/>
                  <a:gd name="T28" fmla="*/ 1 w 286"/>
                  <a:gd name="T29" fmla="*/ 0 h 1405"/>
                  <a:gd name="T30" fmla="*/ 1 w 286"/>
                  <a:gd name="T31" fmla="*/ 0 h 1405"/>
                  <a:gd name="T32" fmla="*/ 1 w 286"/>
                  <a:gd name="T33" fmla="*/ 0 h 1405"/>
                  <a:gd name="T34" fmla="*/ 0 w 286"/>
                  <a:gd name="T35" fmla="*/ 0 h 1405"/>
                  <a:gd name="T36" fmla="*/ 0 w 286"/>
                  <a:gd name="T37" fmla="*/ 0 h 14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6"/>
                  <a:gd name="T58" fmla="*/ 0 h 1405"/>
                  <a:gd name="T59" fmla="*/ 286 w 286"/>
                  <a:gd name="T60" fmla="*/ 1405 h 14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6" h="1405">
                    <a:moveTo>
                      <a:pt x="0" y="0"/>
                    </a:moveTo>
                    <a:lnTo>
                      <a:pt x="286" y="1257"/>
                    </a:lnTo>
                    <a:lnTo>
                      <a:pt x="281" y="1275"/>
                    </a:lnTo>
                    <a:lnTo>
                      <a:pt x="273" y="1293"/>
                    </a:lnTo>
                    <a:lnTo>
                      <a:pt x="264" y="1309"/>
                    </a:lnTo>
                    <a:lnTo>
                      <a:pt x="252" y="1322"/>
                    </a:lnTo>
                    <a:lnTo>
                      <a:pt x="238" y="1337"/>
                    </a:lnTo>
                    <a:lnTo>
                      <a:pt x="223" y="1349"/>
                    </a:lnTo>
                    <a:lnTo>
                      <a:pt x="205" y="1359"/>
                    </a:lnTo>
                    <a:lnTo>
                      <a:pt x="187" y="1370"/>
                    </a:lnTo>
                    <a:lnTo>
                      <a:pt x="166" y="1378"/>
                    </a:lnTo>
                    <a:lnTo>
                      <a:pt x="144" y="1386"/>
                    </a:lnTo>
                    <a:lnTo>
                      <a:pt x="122" y="1392"/>
                    </a:lnTo>
                    <a:lnTo>
                      <a:pt x="98" y="1396"/>
                    </a:lnTo>
                    <a:lnTo>
                      <a:pt x="75" y="1401"/>
                    </a:lnTo>
                    <a:lnTo>
                      <a:pt x="50" y="1404"/>
                    </a:lnTo>
                    <a:lnTo>
                      <a:pt x="24" y="1405"/>
                    </a:lnTo>
                    <a:lnTo>
                      <a:pt x="0" y="14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A5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51" name="Freeform 7"/>
              <p:cNvSpPr>
                <a:spLocks/>
              </p:cNvSpPr>
              <p:nvPr/>
            </p:nvSpPr>
            <p:spPr bwMode="auto">
              <a:xfrm>
                <a:off x="1899" y="1376"/>
                <a:ext cx="124" cy="400"/>
              </a:xfrm>
              <a:custGeom>
                <a:avLst/>
                <a:gdLst>
                  <a:gd name="T0" fmla="*/ 0 w 248"/>
                  <a:gd name="T1" fmla="*/ 0 h 1199"/>
                  <a:gd name="T2" fmla="*/ 1 w 248"/>
                  <a:gd name="T3" fmla="*/ 0 h 1199"/>
                  <a:gd name="T4" fmla="*/ 1 w 248"/>
                  <a:gd name="T5" fmla="*/ 0 h 1199"/>
                  <a:gd name="T6" fmla="*/ 1 w 248"/>
                  <a:gd name="T7" fmla="*/ 0 h 1199"/>
                  <a:gd name="T8" fmla="*/ 1 w 248"/>
                  <a:gd name="T9" fmla="*/ 0 h 1199"/>
                  <a:gd name="T10" fmla="*/ 1 w 248"/>
                  <a:gd name="T11" fmla="*/ 0 h 1199"/>
                  <a:gd name="T12" fmla="*/ 1 w 248"/>
                  <a:gd name="T13" fmla="*/ 0 h 1199"/>
                  <a:gd name="T14" fmla="*/ 1 w 248"/>
                  <a:gd name="T15" fmla="*/ 0 h 1199"/>
                  <a:gd name="T16" fmla="*/ 1 w 248"/>
                  <a:gd name="T17" fmla="*/ 0 h 1199"/>
                  <a:gd name="T18" fmla="*/ 1 w 248"/>
                  <a:gd name="T19" fmla="*/ 0 h 1199"/>
                  <a:gd name="T20" fmla="*/ 0 w 248"/>
                  <a:gd name="T21" fmla="*/ 0 h 1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8"/>
                  <a:gd name="T34" fmla="*/ 0 h 1199"/>
                  <a:gd name="T35" fmla="*/ 248 w 248"/>
                  <a:gd name="T36" fmla="*/ 1199 h 11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8" h="1199">
                    <a:moveTo>
                      <a:pt x="0" y="1119"/>
                    </a:moveTo>
                    <a:lnTo>
                      <a:pt x="5" y="1131"/>
                    </a:lnTo>
                    <a:lnTo>
                      <a:pt x="11" y="1143"/>
                    </a:lnTo>
                    <a:lnTo>
                      <a:pt x="18" y="1153"/>
                    </a:lnTo>
                    <a:lnTo>
                      <a:pt x="26" y="1163"/>
                    </a:lnTo>
                    <a:lnTo>
                      <a:pt x="35" y="1174"/>
                    </a:lnTo>
                    <a:lnTo>
                      <a:pt x="45" y="1183"/>
                    </a:lnTo>
                    <a:lnTo>
                      <a:pt x="56" y="1191"/>
                    </a:lnTo>
                    <a:lnTo>
                      <a:pt x="68" y="1199"/>
                    </a:lnTo>
                    <a:lnTo>
                      <a:pt x="248" y="0"/>
                    </a:lnTo>
                    <a:lnTo>
                      <a:pt x="0" y="1119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52" name="Freeform 8"/>
              <p:cNvSpPr>
                <a:spLocks/>
              </p:cNvSpPr>
              <p:nvPr/>
            </p:nvSpPr>
            <p:spPr bwMode="auto">
              <a:xfrm>
                <a:off x="2011" y="1344"/>
                <a:ext cx="28" cy="469"/>
              </a:xfrm>
              <a:custGeom>
                <a:avLst/>
                <a:gdLst>
                  <a:gd name="T0" fmla="*/ 0 w 58"/>
                  <a:gd name="T1" fmla="*/ 0 h 1405"/>
                  <a:gd name="T2" fmla="*/ 0 w 58"/>
                  <a:gd name="T3" fmla="*/ 0 h 1405"/>
                  <a:gd name="T4" fmla="*/ 0 w 58"/>
                  <a:gd name="T5" fmla="*/ 0 h 1405"/>
                  <a:gd name="T6" fmla="*/ 0 w 58"/>
                  <a:gd name="T7" fmla="*/ 0 h 1405"/>
                  <a:gd name="T8" fmla="*/ 0 w 58"/>
                  <a:gd name="T9" fmla="*/ 0 h 1405"/>
                  <a:gd name="T10" fmla="*/ 0 w 58"/>
                  <a:gd name="T11" fmla="*/ 0 h 1405"/>
                  <a:gd name="T12" fmla="*/ 0 w 58"/>
                  <a:gd name="T13" fmla="*/ 0 h 1405"/>
                  <a:gd name="T14" fmla="*/ 0 w 58"/>
                  <a:gd name="T15" fmla="*/ 0 h 1405"/>
                  <a:gd name="T16" fmla="*/ 0 w 58"/>
                  <a:gd name="T17" fmla="*/ 0 h 1405"/>
                  <a:gd name="T18" fmla="*/ 0 w 58"/>
                  <a:gd name="T19" fmla="*/ 0 h 1405"/>
                  <a:gd name="T20" fmla="*/ 0 w 58"/>
                  <a:gd name="T21" fmla="*/ 0 h 14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1405"/>
                  <a:gd name="T35" fmla="*/ 58 w 58"/>
                  <a:gd name="T36" fmla="*/ 1405 h 14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1405">
                    <a:moveTo>
                      <a:pt x="58" y="0"/>
                    </a:moveTo>
                    <a:lnTo>
                      <a:pt x="58" y="1405"/>
                    </a:lnTo>
                    <a:lnTo>
                      <a:pt x="51" y="1405"/>
                    </a:lnTo>
                    <a:lnTo>
                      <a:pt x="43" y="1405"/>
                    </a:lnTo>
                    <a:lnTo>
                      <a:pt x="36" y="1405"/>
                    </a:lnTo>
                    <a:lnTo>
                      <a:pt x="30" y="1405"/>
                    </a:lnTo>
                    <a:lnTo>
                      <a:pt x="22" y="1405"/>
                    </a:lnTo>
                    <a:lnTo>
                      <a:pt x="15" y="1404"/>
                    </a:lnTo>
                    <a:lnTo>
                      <a:pt x="7" y="1404"/>
                    </a:lnTo>
                    <a:lnTo>
                      <a:pt x="0" y="140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944" name="Picture 9" descr="GEOMTR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40" y="912"/>
              <a:ext cx="13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45" name="Group 10"/>
            <p:cNvGrpSpPr>
              <a:grpSpLocks/>
            </p:cNvGrpSpPr>
            <p:nvPr/>
          </p:nvGrpSpPr>
          <p:grpSpPr bwMode="auto">
            <a:xfrm>
              <a:off x="2880" y="1488"/>
              <a:ext cx="364" cy="293"/>
              <a:chOff x="1584" y="2256"/>
              <a:chExt cx="364" cy="293"/>
            </a:xfrm>
          </p:grpSpPr>
          <p:sp>
            <p:nvSpPr>
              <p:cNvPr id="124946" name="Freeform 11"/>
              <p:cNvSpPr>
                <a:spLocks/>
              </p:cNvSpPr>
              <p:nvPr/>
            </p:nvSpPr>
            <p:spPr bwMode="auto">
              <a:xfrm>
                <a:off x="1584" y="2256"/>
                <a:ext cx="364" cy="293"/>
              </a:xfrm>
              <a:custGeom>
                <a:avLst/>
                <a:gdLst>
                  <a:gd name="T0" fmla="*/ 0 w 728"/>
                  <a:gd name="T1" fmla="*/ 0 h 879"/>
                  <a:gd name="T2" fmla="*/ 1 w 728"/>
                  <a:gd name="T3" fmla="*/ 0 h 879"/>
                  <a:gd name="T4" fmla="*/ 1 w 728"/>
                  <a:gd name="T5" fmla="*/ 0 h 879"/>
                  <a:gd name="T6" fmla="*/ 1 w 728"/>
                  <a:gd name="T7" fmla="*/ 0 h 879"/>
                  <a:gd name="T8" fmla="*/ 1 w 728"/>
                  <a:gd name="T9" fmla="*/ 0 h 879"/>
                  <a:gd name="T10" fmla="*/ 0 w 728"/>
                  <a:gd name="T11" fmla="*/ 0 h 879"/>
                  <a:gd name="T12" fmla="*/ 0 w 728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8"/>
                  <a:gd name="T22" fmla="*/ 0 h 879"/>
                  <a:gd name="T23" fmla="*/ 728 w 728"/>
                  <a:gd name="T24" fmla="*/ 879 h 8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8" h="879">
                    <a:moveTo>
                      <a:pt x="0" y="48"/>
                    </a:moveTo>
                    <a:lnTo>
                      <a:pt x="459" y="0"/>
                    </a:lnTo>
                    <a:lnTo>
                      <a:pt x="728" y="147"/>
                    </a:lnTo>
                    <a:lnTo>
                      <a:pt x="728" y="797"/>
                    </a:lnTo>
                    <a:lnTo>
                      <a:pt x="227" y="879"/>
                    </a:lnTo>
                    <a:lnTo>
                      <a:pt x="0" y="62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2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7" name="Freeform 12"/>
              <p:cNvSpPr>
                <a:spLocks/>
              </p:cNvSpPr>
              <p:nvPr/>
            </p:nvSpPr>
            <p:spPr bwMode="auto">
              <a:xfrm>
                <a:off x="1611" y="2256"/>
                <a:ext cx="305" cy="54"/>
              </a:xfrm>
              <a:custGeom>
                <a:avLst/>
                <a:gdLst>
                  <a:gd name="T0" fmla="*/ 0 w 610"/>
                  <a:gd name="T1" fmla="*/ 0 h 161"/>
                  <a:gd name="T2" fmla="*/ 1 w 610"/>
                  <a:gd name="T3" fmla="*/ 0 h 161"/>
                  <a:gd name="T4" fmla="*/ 1 w 610"/>
                  <a:gd name="T5" fmla="*/ 0 h 161"/>
                  <a:gd name="T6" fmla="*/ 1 w 610"/>
                  <a:gd name="T7" fmla="*/ 0 h 161"/>
                  <a:gd name="T8" fmla="*/ 0 w 61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0"/>
                  <a:gd name="T16" fmla="*/ 0 h 161"/>
                  <a:gd name="T17" fmla="*/ 610 w 61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0" h="161">
                    <a:moveTo>
                      <a:pt x="0" y="38"/>
                    </a:moveTo>
                    <a:lnTo>
                      <a:pt x="398" y="0"/>
                    </a:lnTo>
                    <a:lnTo>
                      <a:pt x="610" y="115"/>
                    </a:lnTo>
                    <a:lnTo>
                      <a:pt x="183" y="16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948" name="Freeform 13"/>
              <p:cNvSpPr>
                <a:spLocks/>
              </p:cNvSpPr>
              <p:nvPr/>
            </p:nvSpPr>
            <p:spPr bwMode="auto">
              <a:xfrm>
                <a:off x="1708" y="2323"/>
                <a:ext cx="225" cy="221"/>
              </a:xfrm>
              <a:custGeom>
                <a:avLst/>
                <a:gdLst>
                  <a:gd name="T0" fmla="*/ 0 w 449"/>
                  <a:gd name="T1" fmla="*/ 0 h 664"/>
                  <a:gd name="T2" fmla="*/ 1 w 449"/>
                  <a:gd name="T3" fmla="*/ 0 h 664"/>
                  <a:gd name="T4" fmla="*/ 1 w 449"/>
                  <a:gd name="T5" fmla="*/ 0 h 664"/>
                  <a:gd name="T6" fmla="*/ 0 w 449"/>
                  <a:gd name="T7" fmla="*/ 0 h 664"/>
                  <a:gd name="T8" fmla="*/ 0 w 449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9"/>
                  <a:gd name="T16" fmla="*/ 0 h 664"/>
                  <a:gd name="T17" fmla="*/ 449 w 449"/>
                  <a:gd name="T18" fmla="*/ 664 h 6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9" h="664">
                    <a:moveTo>
                      <a:pt x="0" y="50"/>
                    </a:moveTo>
                    <a:lnTo>
                      <a:pt x="449" y="0"/>
                    </a:lnTo>
                    <a:lnTo>
                      <a:pt x="449" y="584"/>
                    </a:lnTo>
                    <a:lnTo>
                      <a:pt x="0" y="66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2" grpId="1"/>
      <p:bldP spid="9233" grpId="0"/>
      <p:bldP spid="9233" grpId="1"/>
      <p:bldP spid="92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6"/>
          <p:cNvSpPr>
            <a:spLocks noChangeArrowheads="1"/>
          </p:cNvSpPr>
          <p:nvPr/>
        </p:nvSpPr>
        <p:spPr bwMode="auto">
          <a:xfrm>
            <a:off x="0" y="0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38242" name="Text Box 14"/>
          <p:cNvSpPr txBox="1">
            <a:spLocks noChangeArrowheads="1"/>
          </p:cNvSpPr>
          <p:nvPr/>
        </p:nvSpPr>
        <p:spPr bwMode="auto">
          <a:xfrm>
            <a:off x="1660525" y="449263"/>
            <a:ext cx="2260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8243" name="Text Box 29"/>
          <p:cNvSpPr txBox="1">
            <a:spLocks noChangeArrowheads="1"/>
          </p:cNvSpPr>
          <p:nvPr/>
        </p:nvSpPr>
        <p:spPr bwMode="auto">
          <a:xfrm>
            <a:off x="2692400" y="471488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138244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WordArt 2"/>
          <p:cNvSpPr>
            <a:spLocks noChangeArrowheads="1" noChangeShapeType="1" noTextEdit="1"/>
          </p:cNvSpPr>
          <p:nvPr/>
        </p:nvSpPr>
        <p:spPr bwMode="auto">
          <a:xfrm>
            <a:off x="1162050" y="1493838"/>
            <a:ext cx="8139113" cy="2274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khỏe.</a:t>
            </a:r>
          </a:p>
          <a:p>
            <a:pPr algn="ctr"/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giỏi.</a:t>
            </a:r>
            <a:endParaRPr lang="en-US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9266" name="Picture 2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37588" y="0"/>
            <a:ext cx="13287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7" name="Picture 5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99125"/>
            <a:ext cx="1162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68" name="Picture 6" descr="duc222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208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0" y="4479925"/>
            <a:ext cx="912813" cy="854075"/>
          </a:xfrm>
          <a:prstGeom prst="star4">
            <a:avLst>
              <a:gd name="adj" fmla="val 12431"/>
            </a:avLst>
          </a:prstGeom>
          <a:solidFill>
            <a:srgbClr val="FF33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5895975" y="711200"/>
            <a:ext cx="627063" cy="454025"/>
          </a:xfrm>
          <a:prstGeom prst="star4">
            <a:avLst>
              <a:gd name="adj" fmla="val 12500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7807325" y="284163"/>
            <a:ext cx="625475" cy="639762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0" y="1493838"/>
            <a:ext cx="911225" cy="782637"/>
          </a:xfrm>
          <a:prstGeom prst="star4">
            <a:avLst>
              <a:gd name="adj" fmla="val 12431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2159000" y="711200"/>
            <a:ext cx="914400" cy="711200"/>
          </a:xfrm>
          <a:prstGeom prst="star4">
            <a:avLst>
              <a:gd name="adj" fmla="val 12384"/>
            </a:avLst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en-US" altLang="vi-VN" sz="2000">
                <a:solidFill>
                  <a:srgbClr val="000000"/>
                </a:solidFill>
                <a:latin typeface="VNI-Tubes"/>
              </a:rPr>
              <a:t>a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6977063" y="923925"/>
            <a:ext cx="830262" cy="666750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9053513" y="995363"/>
            <a:ext cx="912812" cy="738187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 flipV="1">
            <a:off x="0" y="3840163"/>
            <a:ext cx="912813" cy="614362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pic>
        <p:nvPicPr>
          <p:cNvPr id="139277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1713" y="5546725"/>
            <a:ext cx="9080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78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86825" y="5529263"/>
            <a:ext cx="10795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79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0" y="5476875"/>
            <a:ext cx="9858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0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93900" y="5546725"/>
            <a:ext cx="9842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1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9088" y="5546725"/>
            <a:ext cx="9842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2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23188" y="5546725"/>
            <a:ext cx="909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3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8588" y="5546725"/>
            <a:ext cx="9080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84" name="WordArt 24"/>
          <p:cNvSpPr>
            <a:spLocks noChangeArrowheads="1" noChangeShapeType="1" noTextEdit="1"/>
          </p:cNvSpPr>
          <p:nvPr/>
        </p:nvSpPr>
        <p:spPr bwMode="auto">
          <a:xfrm>
            <a:off x="82550" y="854075"/>
            <a:ext cx="1993900" cy="6397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TH HỨA TẠO</a:t>
            </a:r>
          </a:p>
        </p:txBody>
      </p:sp>
      <p:pic>
        <p:nvPicPr>
          <p:cNvPr id="139285" name="Picture 25" descr="tulips_yellow_md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02138" y="5334000"/>
            <a:ext cx="9318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6" name="Picture 26" descr="25544sl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37575" y="3983038"/>
            <a:ext cx="109696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7" name="Picture 27" descr="25542fx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9500" y="3911600"/>
            <a:ext cx="10795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8" name="Picture 28" descr="6nve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13425" y="3983038"/>
            <a:ext cx="1163638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89" name="Picture 29" descr="Orange_2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16225" y="3698875"/>
            <a:ext cx="183515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90" name="Picture 30" descr="j017829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73400" y="0"/>
            <a:ext cx="14938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  <p:bldP spid="210956" grpId="0" animBg="1"/>
      <p:bldP spid="210957" grpId="0" animBg="1"/>
      <p:bldP spid="210958" grpId="0" animBg="1"/>
      <p:bldP spid="210959" grpId="0" animBg="1"/>
      <p:bldP spid="210960" grpId="0" animBg="1"/>
      <p:bldP spid="2109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11"/>
          <p:cNvSpPr txBox="1">
            <a:spLocks noChangeArrowheads="1"/>
          </p:cNvSpPr>
          <p:nvPr/>
        </p:nvSpPr>
        <p:spPr bwMode="auto">
          <a:xfrm>
            <a:off x="1473200" y="12065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  <p:sp>
        <p:nvSpPr>
          <p:cNvPr id="126978" name="Text Box 14"/>
          <p:cNvSpPr txBox="1">
            <a:spLocks noChangeArrowheads="1"/>
          </p:cNvSpPr>
          <p:nvPr/>
        </p:nvSpPr>
        <p:spPr bwMode="auto">
          <a:xfrm>
            <a:off x="1993900" y="498475"/>
            <a:ext cx="224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5" name="Text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251047" y="1543291"/>
            <a:ext cx="3642610" cy="74270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Khởi</a:t>
            </a: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động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pic>
        <p:nvPicPr>
          <p:cNvPr id="6" name="Picture 16" descr="IMG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1209675"/>
            <a:ext cx="1827212" cy="1492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ext Box 11"/>
          <p:cNvSpPr txBox="1">
            <a:spLocks noChangeArrowheads="1"/>
          </p:cNvSpPr>
          <p:nvPr/>
        </p:nvSpPr>
        <p:spPr bwMode="auto">
          <a:xfrm>
            <a:off x="1473200" y="12065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  <p:sp>
        <p:nvSpPr>
          <p:cNvPr id="128002" name="Text Box 14"/>
          <p:cNvSpPr txBox="1">
            <a:spLocks noChangeArrowheads="1"/>
          </p:cNvSpPr>
          <p:nvPr/>
        </p:nvSpPr>
        <p:spPr bwMode="auto">
          <a:xfrm>
            <a:off x="1660525" y="498475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28003" name="Text Box 29"/>
          <p:cNvSpPr txBox="1">
            <a:spLocks noChangeArrowheads="1"/>
          </p:cNvSpPr>
          <p:nvPr/>
        </p:nvSpPr>
        <p:spPr bwMode="auto">
          <a:xfrm>
            <a:off x="2692400" y="520700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pic>
        <p:nvPicPr>
          <p:cNvPr id="6" name="Picture 60" descr="j03957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7038"/>
            <a:ext cx="1246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49238" y="639763"/>
            <a:ext cx="962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200" b="1">
                <a:solidFill>
                  <a:srgbClr val="3333FF"/>
                </a:solidFill>
                <a:latin typeface="Times New Roman" pitchFamily="18" charset="0"/>
              </a:rPr>
              <a:t>S/66</a:t>
            </a:r>
          </a:p>
        </p:txBody>
      </p:sp>
      <p:sp>
        <p:nvSpPr>
          <p:cNvPr id="8" name="Rectangle 6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87325" y="639763"/>
            <a:ext cx="892175" cy="43656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200" b="1" kern="0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V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15925" y="1520825"/>
            <a:ext cx="9051925" cy="95567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vi-VN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vi-VN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 </a:t>
            </a:r>
          </a:p>
          <a:p>
            <a:pPr marL="457200" indent="-457200" eaLnBrk="0" hangingPunct="0">
              <a:spcBef>
                <a:spcPct val="0"/>
              </a:spcBef>
              <a:buFontTx/>
              <a:buChar char="-"/>
              <a:defRPr/>
            </a:pPr>
            <a:r>
              <a:rPr lang="vi-VN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biết cách thực hiện </a:t>
            </a:r>
            <a:r>
              <a:rPr lang="vi-VN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411288" y="1624013"/>
            <a:ext cx="80565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HĐ1) Ch</a:t>
            </a:r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trò ch</a:t>
            </a:r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“Kết bạn có tổng là 100” theo h</a:t>
            </a:r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ướng dẫn của thầy/cô giáo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411288" y="1235075"/>
            <a:ext cx="515937" cy="46037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9027" name="TextBox 4"/>
          <p:cNvSpPr txBox="1">
            <a:spLocks noChangeArrowheads="1"/>
          </p:cNvSpPr>
          <p:nvPr/>
        </p:nvSpPr>
        <p:spPr bwMode="auto">
          <a:xfrm>
            <a:off x="1328738" y="1196975"/>
            <a:ext cx="450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A   Hoạt động cơ bản</a:t>
            </a:r>
          </a:p>
        </p:txBody>
      </p:sp>
      <p:sp>
        <p:nvSpPr>
          <p:cNvPr id="7177" name="TextBox 3"/>
          <p:cNvSpPr txBox="1">
            <a:spLocks noChangeArrowheads="1"/>
          </p:cNvSpPr>
          <p:nvPr/>
        </p:nvSpPr>
        <p:spPr bwMode="auto">
          <a:xfrm>
            <a:off x="331788" y="2593975"/>
            <a:ext cx="9302750" cy="1382713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1: Cá nhân đọc thầm yêu cầu bài</a:t>
            </a:r>
          </a:p>
          <a:p>
            <a:pPr eaLnBrk="0" hangingPunct="0"/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2: Ban học tập cho lớp chơi trò ch</a:t>
            </a:r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 “kết bạn có tổng là 100”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8" name="Picture 16" descr="IMG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688" y="1565275"/>
            <a:ext cx="1162050" cy="9493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29030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  <p:sp>
        <p:nvSpPr>
          <p:cNvPr id="129031" name="Text Box 14"/>
          <p:cNvSpPr txBox="1">
            <a:spLocks noChangeArrowheads="1"/>
          </p:cNvSpPr>
          <p:nvPr/>
        </p:nvSpPr>
        <p:spPr bwMode="auto">
          <a:xfrm>
            <a:off x="1660525" y="377825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29032" name="Text Box 29"/>
          <p:cNvSpPr txBox="1">
            <a:spLocks noChangeArrowheads="1"/>
          </p:cNvSpPr>
          <p:nvPr/>
        </p:nvSpPr>
        <p:spPr bwMode="auto">
          <a:xfrm>
            <a:off x="2692400" y="400050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6"/>
          <p:cNvSpPr>
            <a:spLocks noChangeArrowheads="1"/>
          </p:cNvSpPr>
          <p:nvPr/>
        </p:nvSpPr>
        <p:spPr bwMode="auto">
          <a:xfrm>
            <a:off x="0" y="-32543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31074" name="TextBox 3"/>
          <p:cNvSpPr txBox="1">
            <a:spLocks noChangeArrowheads="1"/>
          </p:cNvSpPr>
          <p:nvPr/>
        </p:nvSpPr>
        <p:spPr bwMode="auto">
          <a:xfrm>
            <a:off x="82550" y="1314450"/>
            <a:ext cx="1046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HĐ2) 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ghe thầy/cô giáo hướng dẫn cách tính 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100 - 36</a:t>
            </a:r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31075" name="Picture 16" descr="IMG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" y="1189038"/>
            <a:ext cx="747713" cy="7318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657475" y="1990725"/>
            <a:ext cx="7059613" cy="266382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hangingPunct="0">
              <a:defRPr/>
            </a:pPr>
            <a:r>
              <a:rPr lang="vi-VN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Tính : </a:t>
            </a: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 trừ được 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 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 1</a:t>
            </a:r>
            <a:r>
              <a:rPr lang="vi-VN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vi-VN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4; 0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vi-VN" alt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12813" y="2133600"/>
            <a:ext cx="1412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altLang="vi-VN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965200" y="3124200"/>
            <a:ext cx="1046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Box 3"/>
          <p:cNvSpPr txBox="1">
            <a:spLocks noChangeArrowheads="1"/>
          </p:cNvSpPr>
          <p:nvPr/>
        </p:nvSpPr>
        <p:spPr bwMode="auto">
          <a:xfrm>
            <a:off x="1079500" y="2640013"/>
            <a:ext cx="107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vi-VN" altLang="vi-VN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581025" y="2346325"/>
            <a:ext cx="747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554163" y="3124200"/>
            <a:ext cx="54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3886200" y="4835525"/>
            <a:ext cx="2759075" cy="617538"/>
          </a:xfrm>
          <a:prstGeom prst="rect">
            <a:avLst/>
          </a:prstGeom>
          <a:solidFill>
            <a:srgbClr val="FFFFCC"/>
          </a:solidFill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vi-VN" altLang="vi-VN" sz="32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3"/>
          <p:cNvSpPr txBox="1">
            <a:spLocks noChangeArrowheads="1"/>
          </p:cNvSpPr>
          <p:nvPr/>
        </p:nvSpPr>
        <p:spPr bwMode="auto">
          <a:xfrm>
            <a:off x="1173163" y="2667000"/>
            <a:ext cx="53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084" name="Text Box 14"/>
          <p:cNvSpPr txBox="1">
            <a:spLocks noChangeArrowheads="1"/>
          </p:cNvSpPr>
          <p:nvPr/>
        </p:nvSpPr>
        <p:spPr bwMode="auto">
          <a:xfrm>
            <a:off x="1660525" y="438150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1085" name="Text Box 29"/>
          <p:cNvSpPr txBox="1">
            <a:spLocks noChangeArrowheads="1"/>
          </p:cNvSpPr>
          <p:nvPr/>
        </p:nvSpPr>
        <p:spPr bwMode="auto">
          <a:xfrm>
            <a:off x="2692400" y="460375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1325563" y="31242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1401763" y="2743200"/>
            <a:ext cx="37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3"/>
          <p:cNvSpPr txBox="1">
            <a:spLocks noChangeArrowheads="1"/>
          </p:cNvSpPr>
          <p:nvPr/>
        </p:nvSpPr>
        <p:spPr bwMode="auto">
          <a:xfrm>
            <a:off x="1020763" y="31242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089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3" grpId="0"/>
      <p:bldP spid="34" grpId="0"/>
      <p:bldP spid="35" grpId="0"/>
      <p:bldP spid="32" grpId="0"/>
      <p:bldP spid="46" grpId="0" animBg="1"/>
      <p:bldP spid="48" grpId="0"/>
      <p:bldP spid="48" grpId="1"/>
      <p:bldP spid="40" grpId="0"/>
      <p:bldP spid="42" grpId="0"/>
      <p:bldP spid="42" grpId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6"/>
          <p:cNvSpPr>
            <a:spLocks noChangeArrowheads="1"/>
          </p:cNvSpPr>
          <p:nvPr/>
        </p:nvSpPr>
        <p:spPr bwMode="auto">
          <a:xfrm>
            <a:off x="0" y="255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33122" name="TextBox 3"/>
          <p:cNvSpPr txBox="1">
            <a:spLocks noChangeArrowheads="1"/>
          </p:cNvSpPr>
          <p:nvPr/>
        </p:nvSpPr>
        <p:spPr bwMode="auto">
          <a:xfrm>
            <a:off x="82550" y="1789113"/>
            <a:ext cx="9883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HĐ3) 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Thảo luận với các bạn cách tính 100 – 5 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23" name="Picture 4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249238" y="1411288"/>
            <a:ext cx="987425" cy="8048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411288" y="1330325"/>
            <a:ext cx="515937" cy="458788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3125" name="TextBox 4"/>
          <p:cNvSpPr txBox="1">
            <a:spLocks noChangeArrowheads="1"/>
          </p:cNvSpPr>
          <p:nvPr/>
        </p:nvSpPr>
        <p:spPr bwMode="auto">
          <a:xfrm>
            <a:off x="1328738" y="1292225"/>
            <a:ext cx="450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A   Hoạt động cơ bản</a:t>
            </a:r>
          </a:p>
        </p:txBody>
      </p:sp>
      <p:sp>
        <p:nvSpPr>
          <p:cNvPr id="133126" name="TextBox 3"/>
          <p:cNvSpPr txBox="1">
            <a:spLocks noChangeArrowheads="1"/>
          </p:cNvSpPr>
          <p:nvPr/>
        </p:nvSpPr>
        <p:spPr bwMode="auto">
          <a:xfrm>
            <a:off x="152400" y="2560638"/>
            <a:ext cx="9647238" cy="1809750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1: Cá nhân đọc thầm yêu cầu bài</a:t>
            </a:r>
          </a:p>
          <a:p>
            <a:pPr eaLnBrk="0" hangingPunct="0"/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2: Cặp đôi giải thích cách đặt tính và tính cùng nhau</a:t>
            </a:r>
          </a:p>
          <a:p>
            <a:pPr eaLnBrk="0" hangingPunct="0"/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3: Nhóm tr</a:t>
            </a:r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ưởng gọi bạn trình bày trong nhóm</a:t>
            </a:r>
          </a:p>
          <a:p>
            <a:pPr eaLnBrk="0" hangingPunct="0"/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Việc 4: 1 số em trình bày trước lớp</a:t>
            </a:r>
          </a:p>
        </p:txBody>
      </p:sp>
      <p:sp>
        <p:nvSpPr>
          <p:cNvPr id="133127" name="Text Box 14"/>
          <p:cNvSpPr txBox="1">
            <a:spLocks noChangeArrowheads="1"/>
          </p:cNvSpPr>
          <p:nvPr/>
        </p:nvSpPr>
        <p:spPr bwMode="auto">
          <a:xfrm>
            <a:off x="1660525" y="377825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3128" name="Text Box 29"/>
          <p:cNvSpPr txBox="1">
            <a:spLocks noChangeArrowheads="1"/>
          </p:cNvSpPr>
          <p:nvPr/>
        </p:nvSpPr>
        <p:spPr bwMode="auto">
          <a:xfrm>
            <a:off x="2692400" y="400050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133129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6"/>
          <p:cNvSpPr>
            <a:spLocks noChangeArrowheads="1"/>
          </p:cNvSpPr>
          <p:nvPr/>
        </p:nvSpPr>
        <p:spPr bwMode="auto">
          <a:xfrm>
            <a:off x="0" y="-32543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34146" name="TextBox 3"/>
          <p:cNvSpPr txBox="1">
            <a:spLocks noChangeArrowheads="1"/>
          </p:cNvSpPr>
          <p:nvPr/>
        </p:nvSpPr>
        <p:spPr bwMode="auto">
          <a:xfrm>
            <a:off x="668338" y="1279525"/>
            <a:ext cx="8716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HĐ3) 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Thảo luận với các bạn cách tính 100 - 5</a:t>
            </a:r>
            <a:r>
              <a: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2325688" y="1990725"/>
            <a:ext cx="7059612" cy="2663825"/>
          </a:xfrm>
          <a:prstGeom prst="rect">
            <a:avLst/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hangingPunct="0">
              <a:defRPr/>
            </a:pPr>
            <a:r>
              <a:rPr lang="vi-VN" altLang="vi-VN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Tính : </a:t>
            </a: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 trừ được </a:t>
            </a:r>
            <a:r>
              <a:rPr lang="en-US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 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vi-VN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 1</a:t>
            </a:r>
            <a:r>
              <a:rPr lang="vi-VN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vi-VN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457200" indent="-457200" algn="just" eaLnBrk="0" hangingPunct="0">
              <a:buFont typeface="Arial" charset="0"/>
              <a:buChar char="•"/>
              <a:defRPr/>
            </a:pP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vi-VN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altLang="vi-VN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vi-VN" alt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12813" y="2133600"/>
            <a:ext cx="1412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altLang="vi-VN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762000" y="3352800"/>
            <a:ext cx="104616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Box 3"/>
          <p:cNvSpPr txBox="1">
            <a:spLocks noChangeArrowheads="1"/>
          </p:cNvSpPr>
          <p:nvPr/>
        </p:nvSpPr>
        <p:spPr bwMode="auto">
          <a:xfrm>
            <a:off x="1079500" y="2640013"/>
            <a:ext cx="107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5</a:t>
            </a:r>
            <a:endParaRPr lang="vi-VN" altLang="vi-VN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581025" y="2346325"/>
            <a:ext cx="747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527175" y="3128963"/>
            <a:ext cx="549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3"/>
          <p:cNvSpPr txBox="1">
            <a:spLocks noChangeArrowheads="1"/>
          </p:cNvSpPr>
          <p:nvPr/>
        </p:nvSpPr>
        <p:spPr bwMode="auto">
          <a:xfrm>
            <a:off x="4298950" y="4835525"/>
            <a:ext cx="2760663" cy="617538"/>
          </a:xfrm>
          <a:prstGeom prst="rect">
            <a:avLst/>
          </a:prstGeom>
          <a:solidFill>
            <a:srgbClr val="FFFFCC"/>
          </a:solidFill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endParaRPr lang="vi-VN" altLang="vi-VN" sz="32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3"/>
          <p:cNvSpPr txBox="1">
            <a:spLocks noChangeArrowheads="1"/>
          </p:cNvSpPr>
          <p:nvPr/>
        </p:nvSpPr>
        <p:spPr bwMode="auto">
          <a:xfrm>
            <a:off x="1246188" y="2701925"/>
            <a:ext cx="53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1473200" y="60325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  <p:sp>
        <p:nvSpPr>
          <p:cNvPr id="134156" name="Text Box 14"/>
          <p:cNvSpPr txBox="1">
            <a:spLocks noChangeArrowheads="1"/>
          </p:cNvSpPr>
          <p:nvPr/>
        </p:nvSpPr>
        <p:spPr bwMode="auto">
          <a:xfrm>
            <a:off x="1660525" y="438150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4157" name="Text Box 29"/>
          <p:cNvSpPr txBox="1">
            <a:spLocks noChangeArrowheads="1"/>
          </p:cNvSpPr>
          <p:nvPr/>
        </p:nvSpPr>
        <p:spPr bwMode="auto">
          <a:xfrm>
            <a:off x="2692400" y="460375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40" name="TextBox 3"/>
          <p:cNvSpPr txBox="1">
            <a:spLocks noChangeArrowheads="1"/>
          </p:cNvSpPr>
          <p:nvPr/>
        </p:nvSpPr>
        <p:spPr bwMode="auto">
          <a:xfrm>
            <a:off x="1328738" y="31289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1411288" y="2711450"/>
            <a:ext cx="37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3"/>
          <p:cNvSpPr txBox="1">
            <a:spLocks noChangeArrowheads="1"/>
          </p:cNvSpPr>
          <p:nvPr/>
        </p:nvSpPr>
        <p:spPr bwMode="auto">
          <a:xfrm>
            <a:off x="996950" y="31289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4161" name="Picture 4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423863" y="1138238"/>
            <a:ext cx="987425" cy="80645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3" grpId="0"/>
      <p:bldP spid="34" grpId="0"/>
      <p:bldP spid="35" grpId="0"/>
      <p:bldP spid="32" grpId="0"/>
      <p:bldP spid="46" grpId="0" animBg="1"/>
      <p:bldP spid="48" grpId="0"/>
      <p:bldP spid="48" grpId="1"/>
      <p:bldP spid="40" grpId="0"/>
      <p:bldP spid="42" grpId="0"/>
      <p:bldP spid="42" grpId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6"/>
          <p:cNvSpPr>
            <a:spLocks noChangeArrowheads="1"/>
          </p:cNvSpPr>
          <p:nvPr/>
        </p:nvSpPr>
        <p:spPr bwMode="auto">
          <a:xfrm>
            <a:off x="0" y="255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136194" name="TextBox 3"/>
          <p:cNvSpPr txBox="1">
            <a:spLocks noChangeArrowheads="1"/>
          </p:cNvSpPr>
          <p:nvPr/>
        </p:nvSpPr>
        <p:spPr bwMode="auto">
          <a:xfrm>
            <a:off x="249238" y="1789113"/>
            <a:ext cx="9218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HĐ4) </a:t>
            </a:r>
            <a:r>
              <a:rPr lang="en-US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</a:p>
        </p:txBody>
      </p:sp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411288" y="1330325"/>
            <a:ext cx="515937" cy="458788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6196" name="TextBox 4"/>
          <p:cNvSpPr txBox="1">
            <a:spLocks noChangeArrowheads="1"/>
          </p:cNvSpPr>
          <p:nvPr/>
        </p:nvSpPr>
        <p:spPr bwMode="auto">
          <a:xfrm>
            <a:off x="1328738" y="1292225"/>
            <a:ext cx="450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A   Hoạt động cơ bản</a:t>
            </a:r>
          </a:p>
        </p:txBody>
      </p:sp>
      <p:pic>
        <p:nvPicPr>
          <p:cNvPr id="136197" name="Picture 7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331788" y="1706563"/>
            <a:ext cx="996950" cy="766762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136198" name="Group 7"/>
          <p:cNvGrpSpPr>
            <a:grpSpLocks/>
          </p:cNvGrpSpPr>
          <p:nvPr/>
        </p:nvGrpSpPr>
        <p:grpSpPr bwMode="auto">
          <a:xfrm>
            <a:off x="1246188" y="2498725"/>
            <a:ext cx="1328737" cy="1373188"/>
            <a:chOff x="1143000" y="2677180"/>
            <a:chExt cx="1219200" cy="1471770"/>
          </a:xfrm>
        </p:grpSpPr>
        <p:sp>
          <p:nvSpPr>
            <p:cNvPr id="136215" name="TextBox 3"/>
            <p:cNvSpPr txBox="1">
              <a:spLocks noChangeArrowheads="1"/>
            </p:cNvSpPr>
            <p:nvPr/>
          </p:nvSpPr>
          <p:spPr bwMode="auto">
            <a:xfrm>
              <a:off x="1282837" y="2677180"/>
              <a:ext cx="1079363" cy="1471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</a:p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13</a:t>
              </a:r>
              <a:endPara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6216" name="Straight Connector 3"/>
            <p:cNvCxnSpPr>
              <a:cxnSpLocks/>
            </p:cNvCxnSpPr>
            <p:nvPr/>
          </p:nvCxnSpPr>
          <p:spPr bwMode="auto">
            <a:xfrm>
              <a:off x="1143000" y="4062175"/>
              <a:ext cx="10668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36199" name="Group 20"/>
          <p:cNvGrpSpPr>
            <a:grpSpLocks/>
          </p:cNvGrpSpPr>
          <p:nvPr/>
        </p:nvGrpSpPr>
        <p:grpSpPr bwMode="auto">
          <a:xfrm>
            <a:off x="4618038" y="2560638"/>
            <a:ext cx="1860550" cy="1373187"/>
            <a:chOff x="1143000" y="2677180"/>
            <a:chExt cx="1706562" cy="1472509"/>
          </a:xfrm>
        </p:grpSpPr>
        <p:sp>
          <p:nvSpPr>
            <p:cNvPr id="136213" name="TextBox 3"/>
            <p:cNvSpPr txBox="1">
              <a:spLocks noChangeArrowheads="1"/>
            </p:cNvSpPr>
            <p:nvPr/>
          </p:nvSpPr>
          <p:spPr bwMode="auto">
            <a:xfrm>
              <a:off x="1282787" y="2677180"/>
              <a:ext cx="1566775" cy="1472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  <a:endPara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</a:p>
            <a:p>
              <a:pPr eaLnBrk="0" hangingPunct="0"/>
              <a:r>
                <a:rPr lang="vi-VN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altLang="vi-VN" sz="2800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 3</a:t>
              </a:r>
              <a:endParaRPr lang="vi-VN" altLang="vi-VN" sz="2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6214" name="Straight Connector 23"/>
            <p:cNvCxnSpPr>
              <a:cxnSpLocks/>
            </p:cNvCxnSpPr>
            <p:nvPr/>
          </p:nvCxnSpPr>
          <p:spPr bwMode="auto">
            <a:xfrm>
              <a:off x="1143000" y="4062175"/>
              <a:ext cx="10668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2076450" y="3768725"/>
            <a:ext cx="830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1879600" y="3343275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1846263" y="3778250"/>
            <a:ext cx="811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3"/>
          <p:cNvSpPr txBox="1">
            <a:spLocks noChangeArrowheads="1"/>
          </p:cNvSpPr>
          <p:nvPr/>
        </p:nvSpPr>
        <p:spPr bwMode="auto">
          <a:xfrm>
            <a:off x="5399088" y="3840163"/>
            <a:ext cx="811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vi-VN" altLang="vi-VN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5284788" y="3343275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5168900" y="3849688"/>
            <a:ext cx="727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vi-VN" altLang="vi-VN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1660525" y="377825"/>
            <a:ext cx="226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6207" name="Text Box 29"/>
          <p:cNvSpPr txBox="1">
            <a:spLocks noChangeArrowheads="1"/>
          </p:cNvSpPr>
          <p:nvPr/>
        </p:nvSpPr>
        <p:spPr bwMode="auto">
          <a:xfrm>
            <a:off x="2692400" y="400050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1597025" y="3768725"/>
            <a:ext cx="81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1744663" y="3343275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"/>
          <p:cNvSpPr txBox="1">
            <a:spLocks noChangeArrowheads="1"/>
          </p:cNvSpPr>
          <p:nvPr/>
        </p:nvSpPr>
        <p:spPr bwMode="auto">
          <a:xfrm>
            <a:off x="5035550" y="3343275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4983163" y="3840163"/>
            <a:ext cx="728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altLang="vi-VN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altLang="vi-VN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212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7" grpId="1"/>
      <p:bldP spid="28" grpId="0"/>
      <p:bldP spid="29" grpId="0"/>
      <p:bldP spid="30" grpId="0"/>
      <p:bldP spid="30" grpId="1"/>
      <p:bldP spid="31" grpId="0"/>
      <p:bldP spid="32" grpId="0"/>
      <p:bldP spid="33" grpId="0"/>
      <p:bldP spid="33" grpId="1"/>
      <p:bldP spid="34" grpId="0"/>
      <p:bldP spid="34" grpId="2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6"/>
          <p:cNvSpPr>
            <a:spLocks noChangeArrowheads="1"/>
          </p:cNvSpPr>
          <p:nvPr/>
        </p:nvSpPr>
        <p:spPr bwMode="auto">
          <a:xfrm>
            <a:off x="0" y="0"/>
            <a:ext cx="99663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25159" y="1280580"/>
            <a:ext cx="9977116" cy="86061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 err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FF3300"/>
                </a:solidFill>
                <a:latin typeface="+mn-lt"/>
                <a:cs typeface="+mn-cs"/>
              </a:rPr>
              <a:t>Trò</a:t>
            </a:r>
            <a:r>
              <a:rPr lang="en-US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FF33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FF3300"/>
                </a:solidFill>
                <a:latin typeface="+mn-lt"/>
                <a:cs typeface="+mn-cs"/>
              </a:rPr>
              <a:t>ch</a:t>
            </a:r>
            <a:r>
              <a:rPr lang="vi-VN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FF3300"/>
                </a:solidFill>
                <a:latin typeface="+mn-lt"/>
                <a:cs typeface="+mn-cs"/>
              </a:rPr>
              <a:t>ơ</a:t>
            </a:r>
            <a:r>
              <a:rPr lang="en-US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FF3300"/>
                </a:solidFill>
                <a:latin typeface="+mn-lt"/>
                <a:cs typeface="+mn-cs"/>
              </a:rPr>
              <a:t>i: </a:t>
            </a:r>
            <a:r>
              <a:rPr lang="en-US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Ai </a:t>
            </a:r>
            <a:r>
              <a:rPr lang="en-US" sz="5400" b="1" dirty="0" err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nhanh</a:t>
            </a:r>
            <a:r>
              <a:rPr lang="en-US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, </a:t>
            </a:r>
            <a:r>
              <a:rPr lang="en-US" sz="5400" b="1" dirty="0" err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ai</a:t>
            </a:r>
            <a:r>
              <a:rPr lang="en-US" sz="5400" b="1" dirty="0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22225">
                  <a:solidFill>
                    <a:srgbClr val="333399"/>
                  </a:solidFill>
                  <a:prstDash val="solid"/>
                </a:ln>
                <a:solidFill>
                  <a:srgbClr val="333399">
                    <a:lumMod val="40000"/>
                    <a:lumOff val="60000"/>
                  </a:srgbClr>
                </a:solidFill>
                <a:latin typeface="+mn-lt"/>
                <a:cs typeface="+mn-cs"/>
              </a:rPr>
              <a:t>đúng</a:t>
            </a:r>
            <a:endParaRPr lang="en-US" sz="5400" b="1" dirty="0">
              <a:ln w="22225">
                <a:solidFill>
                  <a:srgbClr val="333399"/>
                </a:solidFill>
                <a:prstDash val="solid"/>
              </a:ln>
              <a:solidFill>
                <a:srgbClr val="333399">
                  <a:lumMod val="40000"/>
                  <a:lumOff val="6000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331788" y="2166938"/>
            <a:ext cx="89233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Đúng thì chọn thẻ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, sai thì chọn thẻ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1788" y="2690813"/>
            <a:ext cx="1141412" cy="1292225"/>
            <a:chOff x="304799" y="2829580"/>
            <a:chExt cx="1046163" cy="1384995"/>
          </a:xfrm>
        </p:grpSpPr>
        <p:sp>
          <p:nvSpPr>
            <p:cNvPr id="137245" name="Text Box 29"/>
            <p:cNvSpPr txBox="1">
              <a:spLocks noChangeArrowheads="1"/>
            </p:cNvSpPr>
            <p:nvPr/>
          </p:nvSpPr>
          <p:spPr bwMode="auto">
            <a:xfrm>
              <a:off x="304799" y="2829580"/>
              <a:ext cx="1046163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100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  54</a:t>
              </a:r>
            </a:p>
          </p:txBody>
        </p:sp>
        <p:cxnSp>
          <p:nvCxnSpPr>
            <p:cNvPr id="137246" name="Straight Connector 4"/>
            <p:cNvCxnSpPr>
              <a:cxnSpLocks noChangeShapeType="1"/>
            </p:cNvCxnSpPr>
            <p:nvPr/>
          </p:nvCxnSpPr>
          <p:spPr bwMode="auto">
            <a:xfrm>
              <a:off x="304799" y="4214575"/>
              <a:ext cx="91440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49238" y="3983038"/>
            <a:ext cx="12239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 056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95625" y="2632075"/>
            <a:ext cx="1139825" cy="1290638"/>
            <a:chOff x="304799" y="2829580"/>
            <a:chExt cx="1046163" cy="1384995"/>
          </a:xfrm>
        </p:grpSpPr>
        <p:sp>
          <p:nvSpPr>
            <p:cNvPr id="137243" name="Text Box 29"/>
            <p:cNvSpPr txBox="1">
              <a:spLocks noChangeArrowheads="1"/>
            </p:cNvSpPr>
            <p:nvPr/>
          </p:nvSpPr>
          <p:spPr bwMode="auto">
            <a:xfrm>
              <a:off x="304799" y="2829580"/>
              <a:ext cx="1046163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100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    8</a:t>
              </a:r>
            </a:p>
          </p:txBody>
        </p:sp>
        <p:cxnSp>
          <p:nvCxnSpPr>
            <p:cNvPr id="137244" name="Straight Connector 19"/>
            <p:cNvCxnSpPr>
              <a:cxnSpLocks noChangeShapeType="1"/>
            </p:cNvCxnSpPr>
            <p:nvPr/>
          </p:nvCxnSpPr>
          <p:spPr bwMode="auto">
            <a:xfrm>
              <a:off x="304799" y="4214575"/>
              <a:ext cx="91440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399088" y="2646363"/>
            <a:ext cx="1304925" cy="1293812"/>
            <a:chOff x="4953000" y="2835812"/>
            <a:chExt cx="1198563" cy="1384995"/>
          </a:xfrm>
        </p:grpSpPr>
        <p:sp>
          <p:nvSpPr>
            <p:cNvPr id="137241" name="Text Box 29"/>
            <p:cNvSpPr txBox="1">
              <a:spLocks noChangeArrowheads="1"/>
            </p:cNvSpPr>
            <p:nvPr/>
          </p:nvSpPr>
          <p:spPr bwMode="auto">
            <a:xfrm>
              <a:off x="5105400" y="2835812"/>
              <a:ext cx="1046163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100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3</a:t>
              </a:r>
            </a:p>
          </p:txBody>
        </p:sp>
        <p:cxnSp>
          <p:nvCxnSpPr>
            <p:cNvPr id="137242" name="Straight Connector 22"/>
            <p:cNvCxnSpPr>
              <a:cxnSpLocks noChangeShapeType="1"/>
            </p:cNvCxnSpPr>
            <p:nvPr/>
          </p:nvCxnSpPr>
          <p:spPr bwMode="auto">
            <a:xfrm>
              <a:off x="4953000" y="4204395"/>
              <a:ext cx="91440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7972425" y="2619375"/>
            <a:ext cx="1141413" cy="1292225"/>
            <a:chOff x="304799" y="2829580"/>
            <a:chExt cx="1046163" cy="1384995"/>
          </a:xfrm>
        </p:grpSpPr>
        <p:sp>
          <p:nvSpPr>
            <p:cNvPr id="137239" name="Text Box 29"/>
            <p:cNvSpPr txBox="1">
              <a:spLocks noChangeArrowheads="1"/>
            </p:cNvSpPr>
            <p:nvPr/>
          </p:nvSpPr>
          <p:spPr bwMode="auto">
            <a:xfrm>
              <a:off x="304799" y="2829580"/>
              <a:ext cx="1046163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100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</a:p>
            <a:p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    29</a:t>
              </a:r>
            </a:p>
          </p:txBody>
        </p:sp>
        <p:cxnSp>
          <p:nvCxnSpPr>
            <p:cNvPr id="137240" name="Straight Connector 25"/>
            <p:cNvCxnSpPr>
              <a:cxnSpLocks noChangeShapeType="1"/>
            </p:cNvCxnSpPr>
            <p:nvPr/>
          </p:nvCxnSpPr>
          <p:spPr bwMode="auto">
            <a:xfrm>
              <a:off x="304799" y="4214575"/>
              <a:ext cx="914401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3200" y="3983038"/>
            <a:ext cx="603250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081338" y="3983038"/>
            <a:ext cx="10715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092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5481638" y="3983038"/>
            <a:ext cx="1139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097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972425" y="3983038"/>
            <a:ext cx="1109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071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13225" y="3983038"/>
            <a:ext cx="603250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621463" y="3983038"/>
            <a:ext cx="604837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9007475" y="3983038"/>
            <a:ext cx="604838" cy="450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350963" y="3990975"/>
            <a:ext cx="11414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S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092575" y="3983038"/>
            <a:ext cx="1139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Đ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6500813" y="3983038"/>
            <a:ext cx="1139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S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8909050" y="3990975"/>
            <a:ext cx="1139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Đ</a:t>
            </a:r>
          </a:p>
        </p:txBody>
      </p:sp>
      <p:sp>
        <p:nvSpPr>
          <p:cNvPr id="137236" name="Text Box 14"/>
          <p:cNvSpPr txBox="1">
            <a:spLocks noChangeArrowheads="1"/>
          </p:cNvSpPr>
          <p:nvPr/>
        </p:nvSpPr>
        <p:spPr bwMode="auto">
          <a:xfrm>
            <a:off x="1660525" y="438150"/>
            <a:ext cx="2260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Toán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137237" name="Text Box 29"/>
          <p:cNvSpPr txBox="1">
            <a:spLocks noChangeArrowheads="1"/>
          </p:cNvSpPr>
          <p:nvPr/>
        </p:nvSpPr>
        <p:spPr bwMode="auto">
          <a:xfrm>
            <a:off x="2692400" y="460375"/>
            <a:ext cx="7107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Em thực hiện phép tính </a:t>
            </a:r>
          </a:p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dạng 100 trừ đi một số nh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</a:rPr>
              <a:t>ư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thế nào?(t1)</a:t>
            </a:r>
          </a:p>
        </p:txBody>
      </p:sp>
      <p:sp>
        <p:nvSpPr>
          <p:cNvPr id="137238" name="Text Box 11"/>
          <p:cNvSpPr txBox="1">
            <a:spLocks noChangeArrowheads="1"/>
          </p:cNvSpPr>
          <p:nvPr/>
        </p:nvSpPr>
        <p:spPr bwMode="auto">
          <a:xfrm>
            <a:off x="1473200" y="0"/>
            <a:ext cx="6994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24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1" grpId="0" animBg="1"/>
      <p:bldP spid="29" grpId="0"/>
      <p:bldP spid="30" grpId="0"/>
      <p:bldP spid="31" grpId="0"/>
      <p:bldP spid="32" grpId="0" animBg="1"/>
      <p:bldP spid="33" grpId="0" animBg="1"/>
      <p:bldP spid="34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526</Words>
  <Application>Microsoft Office PowerPoint</Application>
  <PresentationFormat>Custom</PresentationFormat>
  <Paragraphs>125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120</vt:i4>
      </vt:variant>
      <vt:variant>
        <vt:lpstr>Slide Titles</vt:lpstr>
      </vt:variant>
      <vt:variant>
        <vt:i4>11</vt:i4>
      </vt:variant>
    </vt:vector>
  </HeadingPairs>
  <TitlesOfParts>
    <vt:vector size="135" baseType="lpstr">
      <vt:lpstr>Arial</vt:lpstr>
      <vt:lpstr>Calibri</vt:lpstr>
      <vt:lpstr>Times New Roman</vt:lpstr>
      <vt:lpstr>VNI-Tubes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10_Default Design</vt:lpstr>
      <vt:lpstr>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5_Default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6_Default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8_Default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9_Default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10_Default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VHL</cp:lastModifiedBy>
  <cp:revision>44</cp:revision>
  <dcterms:created xsi:type="dcterms:W3CDTF">2017-12-15T21:25:21Z</dcterms:created>
  <dcterms:modified xsi:type="dcterms:W3CDTF">2019-12-29T12:39:20Z</dcterms:modified>
</cp:coreProperties>
</file>