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5761038" cy="3240088"/>
  <p:notesSz cx="6858000" cy="9144000"/>
  <p:defaultTextStyle>
    <a:defPPr>
      <a:defRPr lang="en-US"/>
    </a:defPPr>
    <a:lvl1pPr marL="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717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435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152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2870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8587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07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14" y="-552"/>
      </p:cViewPr>
      <p:guideLst>
        <p:guide orient="horz" pos="1021"/>
        <p:guide pos="181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2078" y="1006528"/>
            <a:ext cx="4896882" cy="694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56" y="1836050"/>
            <a:ext cx="4032727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6C337-2C31-4ACF-94D5-F6A72709E77B}" type="datetimeFigureOut">
              <a:rPr lang="en-SG" smtClean="0"/>
              <a:t>10/2/2020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8D90-02A2-467B-9BA8-51BC3A0DFF0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62051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6C337-2C31-4ACF-94D5-F6A72709E77B}" type="datetimeFigureOut">
              <a:rPr lang="en-SG" smtClean="0"/>
              <a:t>10/2/2020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8D90-02A2-467B-9BA8-51BC3A0DFF0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45056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6752" y="129754"/>
            <a:ext cx="1296234" cy="2764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8052" y="129754"/>
            <a:ext cx="3792683" cy="2764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6C337-2C31-4ACF-94D5-F6A72709E77B}" type="datetimeFigureOut">
              <a:rPr lang="en-SG" smtClean="0"/>
              <a:t>10/2/2020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8D90-02A2-467B-9BA8-51BC3A0DFF0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0046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6C337-2C31-4ACF-94D5-F6A72709E77B}" type="datetimeFigureOut">
              <a:rPr lang="en-SG" smtClean="0"/>
              <a:t>10/2/2020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8D90-02A2-467B-9BA8-51BC3A0DFF0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33362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082" y="2082057"/>
            <a:ext cx="4896882" cy="64351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082" y="1373288"/>
            <a:ext cx="4896882" cy="708769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6C337-2C31-4ACF-94D5-F6A72709E77B}" type="datetimeFigureOut">
              <a:rPr lang="en-SG" smtClean="0"/>
              <a:t>10/2/2020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8D90-02A2-467B-9BA8-51BC3A0DFF0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46119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8052" y="756021"/>
            <a:ext cx="2544458" cy="213830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8528" y="756021"/>
            <a:ext cx="2544458" cy="213830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6C337-2C31-4ACF-94D5-F6A72709E77B}" type="datetimeFigureOut">
              <a:rPr lang="en-SG" smtClean="0"/>
              <a:t>10/2/2020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8D90-02A2-467B-9BA8-51BC3A0DFF0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3697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052" y="725270"/>
            <a:ext cx="2545459" cy="30225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8052" y="1027528"/>
            <a:ext cx="2545459" cy="186680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6528" y="725270"/>
            <a:ext cx="2546459" cy="30225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6528" y="1027528"/>
            <a:ext cx="2546459" cy="186680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6C337-2C31-4ACF-94D5-F6A72709E77B}" type="datetimeFigureOut">
              <a:rPr lang="en-SG" smtClean="0"/>
              <a:t>10/2/2020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8D90-02A2-467B-9BA8-51BC3A0DFF0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1610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6C337-2C31-4ACF-94D5-F6A72709E77B}" type="datetimeFigureOut">
              <a:rPr lang="en-SG" smtClean="0"/>
              <a:t>10/2/2020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8D90-02A2-467B-9BA8-51BC3A0DFF0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0609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6C337-2C31-4ACF-94D5-F6A72709E77B}" type="datetimeFigureOut">
              <a:rPr lang="en-SG" smtClean="0"/>
              <a:t>10/2/2020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8D90-02A2-467B-9BA8-51BC3A0DFF0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5594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052" y="129003"/>
            <a:ext cx="1895342" cy="54901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406" y="129004"/>
            <a:ext cx="3220580" cy="27653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8052" y="678019"/>
            <a:ext cx="1895342" cy="2216310"/>
          </a:xfrm>
        </p:spPr>
        <p:txBody>
          <a:bodyPr/>
          <a:lstStyle>
            <a:lvl1pPr marL="0" indent="0">
              <a:buNone/>
              <a:defRPr sz="800"/>
            </a:lvl1pPr>
            <a:lvl2pPr marL="257175" indent="0">
              <a:buNone/>
              <a:defRPr sz="700"/>
            </a:lvl2pPr>
            <a:lvl3pPr marL="514350" indent="0">
              <a:buNone/>
              <a:defRPr sz="600"/>
            </a:lvl3pPr>
            <a:lvl4pPr marL="771525" indent="0">
              <a:buNone/>
              <a:defRPr sz="500"/>
            </a:lvl4pPr>
            <a:lvl5pPr marL="1028700" indent="0">
              <a:buNone/>
              <a:defRPr sz="500"/>
            </a:lvl5pPr>
            <a:lvl6pPr marL="1285875" indent="0">
              <a:buNone/>
              <a:defRPr sz="500"/>
            </a:lvl6pPr>
            <a:lvl7pPr marL="1543050" indent="0">
              <a:buNone/>
              <a:defRPr sz="500"/>
            </a:lvl7pPr>
            <a:lvl8pPr marL="1800225" indent="0">
              <a:buNone/>
              <a:defRPr sz="500"/>
            </a:lvl8pPr>
            <a:lvl9pPr marL="2057400" indent="0">
              <a:buNone/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6C337-2C31-4ACF-94D5-F6A72709E77B}" type="datetimeFigureOut">
              <a:rPr lang="en-SG" smtClean="0"/>
              <a:t>10/2/2020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8D90-02A2-467B-9BA8-51BC3A0DFF0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9019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204" y="2268061"/>
            <a:ext cx="3456623" cy="267758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9204" y="289508"/>
            <a:ext cx="3456623" cy="1944053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600"/>
            </a:lvl2pPr>
            <a:lvl3pPr marL="514350" indent="0">
              <a:buNone/>
              <a:defRPr sz="1400"/>
            </a:lvl3pPr>
            <a:lvl4pPr marL="771525" indent="0">
              <a:buNone/>
              <a:defRPr sz="1100"/>
            </a:lvl4pPr>
            <a:lvl5pPr marL="1028700" indent="0">
              <a:buNone/>
              <a:defRPr sz="1100"/>
            </a:lvl5pPr>
            <a:lvl6pPr marL="1285875" indent="0">
              <a:buNone/>
              <a:defRPr sz="1100"/>
            </a:lvl6pPr>
            <a:lvl7pPr marL="1543050" indent="0">
              <a:buNone/>
              <a:defRPr sz="1100"/>
            </a:lvl7pPr>
            <a:lvl8pPr marL="1800225" indent="0">
              <a:buNone/>
              <a:defRPr sz="1100"/>
            </a:lvl8pPr>
            <a:lvl9pPr marL="2057400" indent="0">
              <a:buNone/>
              <a:defRPr sz="11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9204" y="2535819"/>
            <a:ext cx="3456623" cy="380260"/>
          </a:xfrm>
        </p:spPr>
        <p:txBody>
          <a:bodyPr/>
          <a:lstStyle>
            <a:lvl1pPr marL="0" indent="0">
              <a:buNone/>
              <a:defRPr sz="800"/>
            </a:lvl1pPr>
            <a:lvl2pPr marL="257175" indent="0">
              <a:buNone/>
              <a:defRPr sz="700"/>
            </a:lvl2pPr>
            <a:lvl3pPr marL="514350" indent="0">
              <a:buNone/>
              <a:defRPr sz="600"/>
            </a:lvl3pPr>
            <a:lvl4pPr marL="771525" indent="0">
              <a:buNone/>
              <a:defRPr sz="500"/>
            </a:lvl4pPr>
            <a:lvl5pPr marL="1028700" indent="0">
              <a:buNone/>
              <a:defRPr sz="500"/>
            </a:lvl5pPr>
            <a:lvl6pPr marL="1285875" indent="0">
              <a:buNone/>
              <a:defRPr sz="500"/>
            </a:lvl6pPr>
            <a:lvl7pPr marL="1543050" indent="0">
              <a:buNone/>
              <a:defRPr sz="500"/>
            </a:lvl7pPr>
            <a:lvl8pPr marL="1800225" indent="0">
              <a:buNone/>
              <a:defRPr sz="500"/>
            </a:lvl8pPr>
            <a:lvl9pPr marL="2057400" indent="0">
              <a:buNone/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6C337-2C31-4ACF-94D5-F6A72709E77B}" type="datetimeFigureOut">
              <a:rPr lang="en-SG" smtClean="0"/>
              <a:t>10/2/2020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8D90-02A2-467B-9BA8-51BC3A0DFF0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30320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8052" y="129754"/>
            <a:ext cx="5184934" cy="540015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052" y="756021"/>
            <a:ext cx="5184934" cy="2138308"/>
          </a:xfrm>
          <a:prstGeom prst="rect">
            <a:avLst/>
          </a:prstGeom>
        </p:spPr>
        <p:txBody>
          <a:bodyPr vert="horz" lIns="51435" tIns="25718" rIns="51435" bIns="2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8052" y="3003082"/>
            <a:ext cx="1344242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6C337-2C31-4ACF-94D5-F6A72709E77B}" type="datetimeFigureOut">
              <a:rPr lang="en-SG" smtClean="0"/>
              <a:t>10/2/2020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68355" y="3003082"/>
            <a:ext cx="1824329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28744" y="3003082"/>
            <a:ext cx="1344242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98D90-02A2-467B-9BA8-51BC3A0DFF0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12836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350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09" indent="-160734" algn="l" defTabSz="51435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zV025-16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2056" y="0"/>
            <a:ext cx="6385150" cy="3204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WordArt 30"/>
          <p:cNvSpPr>
            <a:spLocks noChangeArrowheads="1" noChangeShapeType="1" noTextEdit="1"/>
          </p:cNvSpPr>
          <p:nvPr/>
        </p:nvSpPr>
        <p:spPr bwMode="auto">
          <a:xfrm>
            <a:off x="1605186" y="816670"/>
            <a:ext cx="2211437" cy="371326"/>
          </a:xfrm>
          <a:prstGeom prst="rect">
            <a:avLst/>
          </a:prstGeom>
        </p:spPr>
        <p:txBody>
          <a:bodyPr wrap="none" numCol="1" fromWordArt="1">
            <a:prstTxWarp prst="textInflate">
              <a:avLst>
                <a:gd name="adj" fmla="val 13634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SG" sz="3600" b="1" i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Môn: </a:t>
            </a:r>
            <a:r>
              <a:rPr lang="en-SG" sz="3600" b="1" i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Toán</a:t>
            </a:r>
            <a:r>
              <a:rPr lang="en-SG" sz="3600" b="1" i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- </a:t>
            </a:r>
            <a:r>
              <a:rPr lang="en-SG" sz="3600" b="1" i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Lớp</a:t>
            </a:r>
            <a:r>
              <a:rPr lang="en-SG" sz="3600" b="1" i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 1</a:t>
            </a:r>
          </a:p>
        </p:txBody>
      </p:sp>
      <p:sp>
        <p:nvSpPr>
          <p:cNvPr id="6" name="WordArt 32"/>
          <p:cNvSpPr>
            <a:spLocks noChangeArrowheads="1" noChangeShapeType="1" noTextEdit="1"/>
          </p:cNvSpPr>
          <p:nvPr/>
        </p:nvSpPr>
        <p:spPr bwMode="auto">
          <a:xfrm>
            <a:off x="1368351" y="1476028"/>
            <a:ext cx="2664296" cy="504056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SG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Luyện</a:t>
            </a:r>
            <a:r>
              <a:rPr lang="en-SG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SG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tập</a:t>
            </a:r>
            <a:endParaRPr lang="en-SG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 Box 33"/>
          <p:cNvSpPr txBox="1">
            <a:spLocks noChangeArrowheads="1"/>
          </p:cNvSpPr>
          <p:nvPr/>
        </p:nvSpPr>
        <p:spPr bwMode="auto">
          <a:xfrm>
            <a:off x="936303" y="2742559"/>
            <a:ext cx="4632548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5" tIns="45718" rIns="91435" bIns="45718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2400" b="1" dirty="0" err="1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b="1" dirty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400" b="1" dirty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 Loan</a:t>
            </a:r>
          </a:p>
        </p:txBody>
      </p:sp>
    </p:spTree>
    <p:extLst>
      <p:ext uri="{BB962C8B-B14F-4D97-AF65-F5344CB8AC3E}">
        <p14:creationId xmlns:p14="http://schemas.microsoft.com/office/powerpoint/2010/main" val="235741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60439" y="823117"/>
            <a:ext cx="895199" cy="864096"/>
            <a:chOff x="365232" y="2196108"/>
            <a:chExt cx="895199" cy="864096"/>
          </a:xfrm>
        </p:grpSpPr>
        <p:sp>
          <p:nvSpPr>
            <p:cNvPr id="5" name="TextBox 4"/>
            <p:cNvSpPr txBox="1"/>
            <p:nvPr/>
          </p:nvSpPr>
          <p:spPr>
            <a:xfrm>
              <a:off x="499068" y="219610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4367" y="253698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5232" y="2325377"/>
              <a:ext cx="3844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586046" y="2974479"/>
              <a:ext cx="50405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292125" y="152887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940197" y="1210776"/>
            <a:ext cx="694310" cy="720080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Đ</a:t>
            </a:r>
            <a:endParaRPr lang="en-SG" sz="4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8231" y="-36140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41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175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SzV025-16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61038" cy="3333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WordArt 3"/>
          <p:cNvSpPr>
            <a:spLocks noChangeArrowheads="1" noChangeShapeType="1" noTextEdit="1"/>
          </p:cNvSpPr>
          <p:nvPr/>
        </p:nvSpPr>
        <p:spPr bwMode="auto">
          <a:xfrm>
            <a:off x="384069" y="144004"/>
            <a:ext cx="5376969" cy="288008"/>
          </a:xfrm>
          <a:prstGeom prst="rect">
            <a:avLst/>
          </a:prstGeom>
        </p:spPr>
        <p:txBody>
          <a:bodyPr wrap="none" lIns="51435" tIns="25718" rIns="51435" bIns="25718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Chân thành cảm ơn quý thầy, cô cùng các em</a:t>
            </a:r>
            <a:endParaRPr lang="en-SG" sz="2000" b="1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0000FF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32772" name="WordArt 4"/>
          <p:cNvSpPr>
            <a:spLocks noChangeArrowheads="1" noChangeShapeType="1" noTextEdit="1"/>
          </p:cNvSpPr>
          <p:nvPr/>
        </p:nvSpPr>
        <p:spPr bwMode="auto">
          <a:xfrm>
            <a:off x="1872337" y="1620044"/>
            <a:ext cx="2112381" cy="576016"/>
          </a:xfrm>
          <a:prstGeom prst="rect">
            <a:avLst/>
          </a:prstGeom>
        </p:spPr>
        <p:txBody>
          <a:bodyPr wrap="none" lIns="51435" tIns="25718" rIns="51435" bIns="25718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SG" sz="1800" b="1" i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tạm biệt!</a:t>
            </a:r>
          </a:p>
        </p:txBody>
      </p:sp>
    </p:spTree>
    <p:extLst>
      <p:ext uri="{BB962C8B-B14F-4D97-AF65-F5344CB8AC3E}">
        <p14:creationId xmlns:p14="http://schemas.microsoft.com/office/powerpoint/2010/main" val="200693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  <p:bldP spid="3277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8231" y="-36140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2020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8231" y="37674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SG" sz="28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SG" sz="2800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WordArt 318"/>
          <p:cNvSpPr>
            <a:spLocks noChangeArrowheads="1" noChangeShapeType="1" noTextEdit="1"/>
          </p:cNvSpPr>
          <p:nvPr/>
        </p:nvSpPr>
        <p:spPr bwMode="auto">
          <a:xfrm>
            <a:off x="360240" y="899965"/>
            <a:ext cx="2088232" cy="36004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SG" sz="2800" b="1" i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Kiểm</a:t>
            </a:r>
            <a:r>
              <a:rPr lang="en-SG" sz="2800" b="1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SG" sz="2800" b="1" i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</a:t>
            </a:r>
            <a:r>
              <a:rPr lang="en-SG" sz="2800" b="1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SG" sz="2800" b="1" i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SG" sz="2800" b="1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SG" sz="2800" b="1" i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cũ</a:t>
            </a:r>
            <a:r>
              <a:rPr lang="en-SG" sz="2800" b="1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32247" y="1253473"/>
            <a:ext cx="853206" cy="738214"/>
            <a:chOff x="590336" y="1476028"/>
            <a:chExt cx="853206" cy="738214"/>
          </a:xfrm>
        </p:grpSpPr>
        <p:sp>
          <p:nvSpPr>
            <p:cNvPr id="7" name="TextBox 6"/>
            <p:cNvSpPr txBox="1"/>
            <p:nvPr/>
          </p:nvSpPr>
          <p:spPr>
            <a:xfrm>
              <a:off x="720279" y="1476028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4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  <a:endParaRPr lang="en-SG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67478" y="1752577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SG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0336" y="1595772"/>
              <a:ext cx="3844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4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759632" y="2124100"/>
              <a:ext cx="50405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560303" y="180645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SG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656383" y="1253926"/>
            <a:ext cx="853206" cy="738214"/>
            <a:chOff x="590336" y="1476028"/>
            <a:chExt cx="853206" cy="738214"/>
          </a:xfrm>
        </p:grpSpPr>
        <p:sp>
          <p:nvSpPr>
            <p:cNvPr id="15" name="TextBox 14"/>
            <p:cNvSpPr txBox="1"/>
            <p:nvPr/>
          </p:nvSpPr>
          <p:spPr>
            <a:xfrm>
              <a:off x="720279" y="1476028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4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  <a:endParaRPr lang="en-SG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67478" y="1752577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4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SG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0336" y="1595772"/>
              <a:ext cx="3844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4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759632" y="2124100"/>
              <a:ext cx="50405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2880519" y="1259395"/>
            <a:ext cx="853206" cy="738214"/>
            <a:chOff x="590336" y="1476028"/>
            <a:chExt cx="853206" cy="738214"/>
          </a:xfrm>
        </p:grpSpPr>
        <p:sp>
          <p:nvSpPr>
            <p:cNvPr id="20" name="TextBox 19"/>
            <p:cNvSpPr txBox="1"/>
            <p:nvPr/>
          </p:nvSpPr>
          <p:spPr>
            <a:xfrm>
              <a:off x="720279" y="1476028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4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  <a:endParaRPr lang="en-SG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67478" y="1752577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4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90336" y="1595772"/>
              <a:ext cx="3844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4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759632" y="2124100"/>
              <a:ext cx="50405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4104655" y="1254536"/>
            <a:ext cx="853206" cy="738214"/>
            <a:chOff x="590336" y="1476028"/>
            <a:chExt cx="853206" cy="738214"/>
          </a:xfrm>
        </p:grpSpPr>
        <p:sp>
          <p:nvSpPr>
            <p:cNvPr id="25" name="TextBox 24"/>
            <p:cNvSpPr txBox="1"/>
            <p:nvPr/>
          </p:nvSpPr>
          <p:spPr>
            <a:xfrm>
              <a:off x="720279" y="1476028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4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19</a:t>
              </a:r>
              <a:endParaRPr lang="en-SG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67478" y="1752577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4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SG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90336" y="1595772"/>
              <a:ext cx="3844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4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759632" y="2124100"/>
              <a:ext cx="50405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3013811" y="180645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SG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231185" y="180645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SG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89939" y="180645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SG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62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8231" y="-36140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2020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8231" y="32449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SG" sz="28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SG" sz="2800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56383" y="323900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SG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8231" y="755948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0631" y="1260004"/>
            <a:ext cx="121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13 - 3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0631" y="1674014"/>
            <a:ext cx="121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11 - 1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60439" y="1672888"/>
            <a:ext cx="121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16 - 6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60439" y="1260004"/>
            <a:ext cx="121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6623" y="1672888"/>
            <a:ext cx="121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 + 9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6623" y="1260004"/>
            <a:ext cx="121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19 - 9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90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8231" y="-3614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8231" y="323900"/>
            <a:ext cx="121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13 - 3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2190" y="68394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7489" y="102481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354" y="813209"/>
            <a:ext cx="384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649168" y="1462311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9329" y="1384856"/>
            <a:ext cx="340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8778" y="1395135"/>
            <a:ext cx="303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8231" y="176406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11 - 1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73152" y="2081808"/>
            <a:ext cx="895199" cy="864096"/>
            <a:chOff x="365232" y="2196108"/>
            <a:chExt cx="895199" cy="864096"/>
          </a:xfrm>
        </p:grpSpPr>
        <p:sp>
          <p:nvSpPr>
            <p:cNvPr id="15" name="TextBox 14"/>
            <p:cNvSpPr txBox="1"/>
            <p:nvPr/>
          </p:nvSpPr>
          <p:spPr>
            <a:xfrm>
              <a:off x="499068" y="219610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84367" y="253698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65232" y="2325377"/>
              <a:ext cx="3844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586046" y="2974479"/>
              <a:ext cx="50405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604838" y="2787563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24807" y="1754421"/>
            <a:ext cx="121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16 - 6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24807" y="323900"/>
            <a:ext cx="121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97015" y="1754421"/>
            <a:ext cx="121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 + 9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97015" y="323900"/>
            <a:ext cx="121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19 - 9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2206677" y="683940"/>
            <a:ext cx="961874" cy="864096"/>
            <a:chOff x="2206677" y="683940"/>
            <a:chExt cx="961874" cy="864096"/>
          </a:xfrm>
        </p:grpSpPr>
        <p:sp>
          <p:nvSpPr>
            <p:cNvPr id="27" name="TextBox 26"/>
            <p:cNvSpPr txBox="1"/>
            <p:nvPr/>
          </p:nvSpPr>
          <p:spPr>
            <a:xfrm>
              <a:off x="2407188" y="68394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92487" y="1024816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206677" y="871994"/>
              <a:ext cx="3844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2494166" y="1462311"/>
              <a:ext cx="50405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2405038" y="138485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073552" y="683940"/>
            <a:ext cx="895199" cy="864096"/>
            <a:chOff x="365232" y="2196108"/>
            <a:chExt cx="895199" cy="864096"/>
          </a:xfrm>
        </p:grpSpPr>
        <p:sp>
          <p:nvSpPr>
            <p:cNvPr id="33" name="TextBox 32"/>
            <p:cNvSpPr txBox="1"/>
            <p:nvPr/>
          </p:nvSpPr>
          <p:spPr>
            <a:xfrm>
              <a:off x="499068" y="219610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19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84367" y="253698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65232" y="2325377"/>
              <a:ext cx="3844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586046" y="2974479"/>
              <a:ext cx="50405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4205238" y="1389695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2201344" y="2080667"/>
            <a:ext cx="895199" cy="864096"/>
            <a:chOff x="365232" y="2196108"/>
            <a:chExt cx="895199" cy="864096"/>
          </a:xfrm>
        </p:grpSpPr>
        <p:sp>
          <p:nvSpPr>
            <p:cNvPr id="39" name="TextBox 38"/>
            <p:cNvSpPr txBox="1"/>
            <p:nvPr/>
          </p:nvSpPr>
          <p:spPr>
            <a:xfrm>
              <a:off x="499068" y="219610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84367" y="253698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65232" y="2325377"/>
              <a:ext cx="3844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586046" y="2974479"/>
              <a:ext cx="50405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2333030" y="278642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4037980" y="2076475"/>
            <a:ext cx="961874" cy="864096"/>
            <a:chOff x="4037980" y="2076475"/>
            <a:chExt cx="961874" cy="864096"/>
          </a:xfrm>
        </p:grpSpPr>
        <p:sp>
          <p:nvSpPr>
            <p:cNvPr id="45" name="TextBox 44"/>
            <p:cNvSpPr txBox="1"/>
            <p:nvPr/>
          </p:nvSpPr>
          <p:spPr>
            <a:xfrm>
              <a:off x="4238491" y="2076475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423790" y="2417351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037980" y="2253369"/>
              <a:ext cx="3844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4325469" y="2854846"/>
              <a:ext cx="50405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4239146" y="2781583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77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2" grpId="0"/>
      <p:bldP spid="13" grpId="0"/>
      <p:bldP spid="14" grpId="0"/>
      <p:bldP spid="21" grpId="0"/>
      <p:bldP spid="22" grpId="0"/>
      <p:bldP spid="23" grpId="0"/>
      <p:bldP spid="24" grpId="0"/>
      <p:bldP spid="25" grpId="0"/>
      <p:bldP spid="31" grpId="0"/>
      <p:bldP spid="37" grpId="0"/>
      <p:bldP spid="43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231" y="35868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8231" y="52076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 + 3 =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8231" y="109682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  =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88431" y="52087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 + 5 =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88431" y="109693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=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6623" y="526207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=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6623" y="1102271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 + 8 =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40759" y="110457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0759" y="52076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12567" y="110050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12567" y="52443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12367" y="110113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12367" y="520785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64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8231" y="3586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631" y="736784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 + 3 – 4 =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772" y="138485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 + 5 – 7 =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51386" y="73689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14 -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52527" y="138497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15 -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94374" y="138497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80719" y="73057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04455" y="1383199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74677" y="73057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31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8231" y="-36140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SG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8231" y="448752"/>
            <a:ext cx="4248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: 12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2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: …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972831"/>
              </p:ext>
            </p:extLst>
          </p:nvPr>
        </p:nvGraphicFramePr>
        <p:xfrm>
          <a:off x="936304" y="2124100"/>
          <a:ext cx="3096345" cy="57606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19269"/>
                <a:gridCol w="619269"/>
                <a:gridCol w="619269"/>
                <a:gridCol w="619269"/>
                <a:gridCol w="619269"/>
              </a:tblGrid>
              <a:tr h="576064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99816" y="2142084"/>
            <a:ext cx="319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B9078A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SG" sz="2800" dirty="0">
              <a:solidFill>
                <a:srgbClr val="B907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35919" y="2177391"/>
            <a:ext cx="639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B9078A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SG" sz="2800" dirty="0">
              <a:solidFill>
                <a:srgbClr val="B907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12839" y="2181683"/>
            <a:ext cx="639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B9078A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SG" sz="2800" dirty="0">
              <a:solidFill>
                <a:srgbClr val="B907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88903" y="2170659"/>
            <a:ext cx="639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B9078A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SG" sz="2800" dirty="0">
              <a:solidFill>
                <a:srgbClr val="B907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39815" y="2154799"/>
            <a:ext cx="639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B9078A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SG" sz="2800" dirty="0">
              <a:solidFill>
                <a:srgbClr val="B9078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00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8231" y="-36140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018222" y="683940"/>
            <a:ext cx="961874" cy="864096"/>
            <a:chOff x="2206677" y="683940"/>
            <a:chExt cx="961874" cy="864096"/>
          </a:xfrm>
        </p:grpSpPr>
        <p:sp>
          <p:nvSpPr>
            <p:cNvPr id="6" name="TextBox 5"/>
            <p:cNvSpPr txBox="1"/>
            <p:nvPr/>
          </p:nvSpPr>
          <p:spPr>
            <a:xfrm>
              <a:off x="2407188" y="68394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92487" y="1024816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06677" y="871994"/>
              <a:ext cx="3844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494166" y="1462311"/>
              <a:ext cx="50405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2216583" y="138485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834281" y="1082734"/>
            <a:ext cx="694310" cy="720080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Đ</a:t>
            </a:r>
            <a:endParaRPr lang="en-SG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03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088431" y="701556"/>
            <a:ext cx="816787" cy="864096"/>
            <a:chOff x="2088431" y="701556"/>
            <a:chExt cx="816787" cy="864096"/>
          </a:xfrm>
        </p:grpSpPr>
        <p:sp>
          <p:nvSpPr>
            <p:cNvPr id="5" name="TextBox 4"/>
            <p:cNvSpPr txBox="1"/>
            <p:nvPr/>
          </p:nvSpPr>
          <p:spPr>
            <a:xfrm>
              <a:off x="2314184" y="701556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19313" y="1042432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088431" y="849875"/>
              <a:ext cx="3844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SG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401162" y="1479927"/>
              <a:ext cx="50405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312034" y="140402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SG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949854" y="1084344"/>
            <a:ext cx="694310" cy="720080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S</a:t>
            </a:r>
            <a:endParaRPr lang="en-SG" sz="4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8231" y="-36140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S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47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289</Words>
  <Application>Microsoft Office PowerPoint</Application>
  <PresentationFormat>Custom</PresentationFormat>
  <Paragraphs>115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28</cp:revision>
  <dcterms:created xsi:type="dcterms:W3CDTF">2020-02-10T02:53:49Z</dcterms:created>
  <dcterms:modified xsi:type="dcterms:W3CDTF">2020-02-10T08:57:39Z</dcterms:modified>
</cp:coreProperties>
</file>