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5761038" cy="3240088"/>
  <p:notesSz cx="6858000" cy="9144000"/>
  <p:defaultTextStyle>
    <a:defPPr>
      <a:defRPr lang="en-US"/>
    </a:defPPr>
    <a:lvl1pPr marL="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0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614" y="-552"/>
      </p:cViewPr>
      <p:guideLst>
        <p:guide orient="horz" pos="1021"/>
        <p:guide pos="18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78" y="1006528"/>
            <a:ext cx="4896882" cy="694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6" y="1836050"/>
            <a:ext cx="4032727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62051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50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6752" y="129754"/>
            <a:ext cx="1296234" cy="2764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046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336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82" y="2082057"/>
            <a:ext cx="4896882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082" y="1373288"/>
            <a:ext cx="4896882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611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8052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28528" y="756021"/>
            <a:ext cx="254445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697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25270"/>
            <a:ext cx="2545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8052" y="1027528"/>
            <a:ext cx="2545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6528" y="725270"/>
            <a:ext cx="254645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175" indent="0">
              <a:buNone/>
              <a:defRPr sz="1100" b="1"/>
            </a:lvl2pPr>
            <a:lvl3pPr marL="514350" indent="0">
              <a:buNone/>
              <a:defRPr sz="100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6528" y="1027528"/>
            <a:ext cx="254645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610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609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594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1895342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406" y="129004"/>
            <a:ext cx="3220580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8052" y="678019"/>
            <a:ext cx="1895342" cy="221631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019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204" y="2268061"/>
            <a:ext cx="3456623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9204" y="289508"/>
            <a:ext cx="3456623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600"/>
            </a:lvl2pPr>
            <a:lvl3pPr marL="514350" indent="0">
              <a:buNone/>
              <a:defRPr sz="1400"/>
            </a:lvl3pPr>
            <a:lvl4pPr marL="771525" indent="0">
              <a:buNone/>
              <a:defRPr sz="1100"/>
            </a:lvl4pPr>
            <a:lvl5pPr marL="1028700" indent="0">
              <a:buNone/>
              <a:defRPr sz="1100"/>
            </a:lvl5pPr>
            <a:lvl6pPr marL="1285875" indent="0">
              <a:buNone/>
              <a:defRPr sz="1100"/>
            </a:lvl6pPr>
            <a:lvl7pPr marL="1543050" indent="0">
              <a:buNone/>
              <a:defRPr sz="1100"/>
            </a:lvl7pPr>
            <a:lvl8pPr marL="1800225" indent="0">
              <a:buNone/>
              <a:defRPr sz="1100"/>
            </a:lvl8pPr>
            <a:lvl9pPr marL="2057400" indent="0">
              <a:buNone/>
              <a:defRPr sz="11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204" y="2535819"/>
            <a:ext cx="3456623" cy="380260"/>
          </a:xfrm>
        </p:spPr>
        <p:txBody>
          <a:bodyPr/>
          <a:lstStyle>
            <a:lvl1pPr marL="0" indent="0">
              <a:buNone/>
              <a:defRPr sz="800"/>
            </a:lvl1pPr>
            <a:lvl2pPr marL="257175" indent="0">
              <a:buNone/>
              <a:defRPr sz="700"/>
            </a:lvl2pPr>
            <a:lvl3pPr marL="514350" indent="0">
              <a:buNone/>
              <a:defRPr sz="600"/>
            </a:lvl3pPr>
            <a:lvl4pPr marL="771525" indent="0">
              <a:buNone/>
              <a:defRPr sz="500"/>
            </a:lvl4pPr>
            <a:lvl5pPr marL="1028700" indent="0">
              <a:buNone/>
              <a:defRPr sz="500"/>
            </a:lvl5pPr>
            <a:lvl6pPr marL="1285875" indent="0">
              <a:buNone/>
              <a:defRPr sz="500"/>
            </a:lvl6pPr>
            <a:lvl7pPr marL="1543050" indent="0">
              <a:buNone/>
              <a:defRPr sz="500"/>
            </a:lvl7pPr>
            <a:lvl8pPr marL="1800225" indent="0">
              <a:buNone/>
              <a:defRPr sz="500"/>
            </a:lvl8pPr>
            <a:lvl9pPr marL="2057400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032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052" y="129754"/>
            <a:ext cx="5184934" cy="540015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52" y="756021"/>
            <a:ext cx="5184934" cy="2138308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052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6C337-2C31-4ACF-94D5-F6A72709E77B}" type="datetimeFigureOut">
              <a:rPr lang="en-SG" smtClean="0"/>
              <a:t>10/2/2020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355" y="3003082"/>
            <a:ext cx="1824329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8744" y="3003082"/>
            <a:ext cx="1344242" cy="172505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8D90-02A2-467B-9BA8-51BC3A0DFF0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1283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09" indent="-160734" algn="l" defTabSz="51435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zV025-1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056" y="0"/>
            <a:ext cx="6385150" cy="3204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30"/>
          <p:cNvSpPr>
            <a:spLocks noChangeArrowheads="1" noChangeShapeType="1" noTextEdit="1"/>
          </p:cNvSpPr>
          <p:nvPr/>
        </p:nvSpPr>
        <p:spPr bwMode="auto">
          <a:xfrm>
            <a:off x="1605186" y="816670"/>
            <a:ext cx="2211437" cy="371326"/>
          </a:xfrm>
          <a:prstGeom prst="rect">
            <a:avLst/>
          </a:prstGeom>
        </p:spPr>
        <p:txBody>
          <a:bodyPr wrap="none" numCol="1" fromWordArt="1">
            <a:prstTxWarp prst="textInflate">
              <a:avLst>
                <a:gd name="adj" fmla="val 13634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SG" sz="3600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Môn: </a:t>
            </a:r>
            <a:r>
              <a:rPr lang="en-SG" sz="3600" b="1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Toán</a:t>
            </a:r>
            <a:r>
              <a:rPr lang="en-SG" sz="3600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- </a:t>
            </a:r>
            <a:r>
              <a:rPr lang="en-SG" sz="3600" b="1" i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Lớp</a:t>
            </a:r>
            <a:r>
              <a:rPr lang="en-SG" sz="3600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 1</a:t>
            </a:r>
          </a:p>
        </p:txBody>
      </p:sp>
      <p:sp>
        <p:nvSpPr>
          <p:cNvPr id="6" name="WordArt 32"/>
          <p:cNvSpPr>
            <a:spLocks noChangeArrowheads="1" noChangeShapeType="1" noTextEdit="1"/>
          </p:cNvSpPr>
          <p:nvPr/>
        </p:nvSpPr>
        <p:spPr bwMode="auto">
          <a:xfrm>
            <a:off x="1368351" y="1476028"/>
            <a:ext cx="2664296" cy="504056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SG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Luyện</a:t>
            </a:r>
            <a:r>
              <a:rPr lang="en-SG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SG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tập</a:t>
            </a:r>
            <a:endParaRPr lang="en-SG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936303" y="2742559"/>
            <a:ext cx="4632548" cy="46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5" tIns="45718" rIns="91435" bIns="4571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400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b="1" dirty="0">
                <a:solidFill>
                  <a:srgbClr val="0099CC"/>
                </a:solidFill>
                <a:latin typeface="Times New Roman" pitchFamily="18" charset="0"/>
                <a:cs typeface="Times New Roman" pitchFamily="18" charset="0"/>
              </a:rPr>
              <a:t> Loan</a:t>
            </a:r>
          </a:p>
        </p:txBody>
      </p:sp>
    </p:spTree>
    <p:extLst>
      <p:ext uri="{BB962C8B-B14F-4D97-AF65-F5344CB8AC3E}">
        <p14:creationId xmlns:p14="http://schemas.microsoft.com/office/powerpoint/2010/main" val="23574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60439" y="823117"/>
            <a:ext cx="895199" cy="864096"/>
            <a:chOff x="365232" y="2196108"/>
            <a:chExt cx="895199" cy="864096"/>
          </a:xfrm>
        </p:grpSpPr>
        <p:sp>
          <p:nvSpPr>
            <p:cNvPr id="5" name="TextBox 4"/>
            <p:cNvSpPr txBox="1"/>
            <p:nvPr/>
          </p:nvSpPr>
          <p:spPr>
            <a:xfrm>
              <a:off x="499068" y="219610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4367" y="253698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232" y="2325377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86046" y="2974479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292125" y="15288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40197" y="1210776"/>
            <a:ext cx="694310" cy="720080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Đ</a:t>
            </a:r>
            <a:endParaRPr lang="en-SG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231" y="-3614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1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7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zV025-1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1038" cy="3333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WordArt 3"/>
          <p:cNvSpPr>
            <a:spLocks noChangeArrowheads="1" noChangeShapeType="1" noTextEdit="1"/>
          </p:cNvSpPr>
          <p:nvPr/>
        </p:nvSpPr>
        <p:spPr bwMode="auto">
          <a:xfrm>
            <a:off x="384069" y="144004"/>
            <a:ext cx="5376969" cy="288008"/>
          </a:xfrm>
          <a:prstGeom prst="rect">
            <a:avLst/>
          </a:prstGeom>
        </p:spPr>
        <p:txBody>
          <a:bodyPr wrap="none" lIns="51435" tIns="25718" rIns="51435" bIns="2571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Chân thành cảm ơn quý thầy, cô cùng các em</a:t>
            </a:r>
            <a:endParaRPr lang="en-SG" sz="20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872337" y="1620044"/>
            <a:ext cx="2112381" cy="576016"/>
          </a:xfrm>
          <a:prstGeom prst="rect">
            <a:avLst/>
          </a:prstGeom>
        </p:spPr>
        <p:txBody>
          <a:bodyPr wrap="none" lIns="51435" tIns="25718" rIns="51435" bIns="25718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SG" sz="18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tạm biệt!</a:t>
            </a:r>
          </a:p>
        </p:txBody>
      </p:sp>
    </p:spTree>
    <p:extLst>
      <p:ext uri="{BB962C8B-B14F-4D97-AF65-F5344CB8AC3E}">
        <p14:creationId xmlns:p14="http://schemas.microsoft.com/office/powerpoint/2010/main" val="200693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231" y="-3614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31" y="3767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SG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SG" sz="2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318"/>
          <p:cNvSpPr>
            <a:spLocks noChangeArrowheads="1" noChangeShapeType="1" noTextEdit="1"/>
          </p:cNvSpPr>
          <p:nvPr/>
        </p:nvSpPr>
        <p:spPr bwMode="auto">
          <a:xfrm>
            <a:off x="360240" y="899965"/>
            <a:ext cx="2088232" cy="36004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SG" sz="2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</a:t>
            </a:r>
            <a:r>
              <a:rPr lang="en-SG" sz="2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SG" sz="2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</a:t>
            </a:r>
            <a:r>
              <a:rPr lang="en-SG" sz="2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SG" sz="2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SG" sz="2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SG" sz="2800" b="1" i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cũ</a:t>
            </a:r>
            <a:r>
              <a:rPr lang="en-SG" sz="2800" b="1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32247" y="1253473"/>
            <a:ext cx="853206" cy="738214"/>
            <a:chOff x="590336" y="1476028"/>
            <a:chExt cx="853206" cy="738214"/>
          </a:xfrm>
        </p:grpSpPr>
        <p:sp>
          <p:nvSpPr>
            <p:cNvPr id="7" name="TextBox 6"/>
            <p:cNvSpPr txBox="1"/>
            <p:nvPr/>
          </p:nvSpPr>
          <p:spPr>
            <a:xfrm>
              <a:off x="720279" y="147602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14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67478" y="175257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0336" y="1595772"/>
              <a:ext cx="384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759632" y="2124100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560303" y="18064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56383" y="1253926"/>
            <a:ext cx="853206" cy="738214"/>
            <a:chOff x="590336" y="1476028"/>
            <a:chExt cx="853206" cy="738214"/>
          </a:xfrm>
        </p:grpSpPr>
        <p:sp>
          <p:nvSpPr>
            <p:cNvPr id="15" name="TextBox 14"/>
            <p:cNvSpPr txBox="1"/>
            <p:nvPr/>
          </p:nvSpPr>
          <p:spPr>
            <a:xfrm>
              <a:off x="720279" y="147602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15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67478" y="175257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0336" y="1595772"/>
              <a:ext cx="384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759632" y="2124100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2880519" y="1259395"/>
            <a:ext cx="853206" cy="738214"/>
            <a:chOff x="590336" y="1476028"/>
            <a:chExt cx="853206" cy="738214"/>
          </a:xfrm>
        </p:grpSpPr>
        <p:sp>
          <p:nvSpPr>
            <p:cNvPr id="20" name="TextBox 19"/>
            <p:cNvSpPr txBox="1"/>
            <p:nvPr/>
          </p:nvSpPr>
          <p:spPr>
            <a:xfrm>
              <a:off x="720279" y="147602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67478" y="175257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0336" y="1595772"/>
              <a:ext cx="384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59632" y="2124100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4104655" y="1254536"/>
            <a:ext cx="853206" cy="738214"/>
            <a:chOff x="590336" y="1476028"/>
            <a:chExt cx="853206" cy="738214"/>
          </a:xfrm>
        </p:grpSpPr>
        <p:sp>
          <p:nvSpPr>
            <p:cNvPr id="25" name="TextBox 24"/>
            <p:cNvSpPr txBox="1"/>
            <p:nvPr/>
          </p:nvSpPr>
          <p:spPr>
            <a:xfrm>
              <a:off x="720279" y="1476028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7478" y="1752577"/>
              <a:ext cx="576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SG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0336" y="1595772"/>
              <a:ext cx="3844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4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759632" y="2124100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013811" y="18064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31185" y="18064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S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89939" y="180645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SG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2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231" y="-3614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31" y="3244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SG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SG" sz="28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56383" y="32390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SG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231" y="75594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0631" y="1260004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13 - 3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631" y="1674014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11 - 1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0439" y="1672888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16 - 6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60439" y="1260004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6623" y="1672888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+ 9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6623" y="1260004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19 - 9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0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8231" y="-3614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8231" y="323900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13 - 3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190" y="6839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489" y="10248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54" y="813209"/>
            <a:ext cx="384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49168" y="146231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9329" y="1384856"/>
            <a:ext cx="340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8778" y="1395135"/>
            <a:ext cx="303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231" y="176406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11 - 1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73152" y="2081808"/>
            <a:ext cx="895199" cy="864096"/>
            <a:chOff x="365232" y="2196108"/>
            <a:chExt cx="895199" cy="864096"/>
          </a:xfrm>
        </p:grpSpPr>
        <p:sp>
          <p:nvSpPr>
            <p:cNvPr id="15" name="TextBox 14"/>
            <p:cNvSpPr txBox="1"/>
            <p:nvPr/>
          </p:nvSpPr>
          <p:spPr>
            <a:xfrm>
              <a:off x="499068" y="219610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367" y="253698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5232" y="2325377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586046" y="2974479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4838" y="278756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24807" y="1754421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16 - 6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24807" y="323900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97015" y="1754421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+ 9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97015" y="323900"/>
            <a:ext cx="121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19 - 9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206677" y="683940"/>
            <a:ext cx="961874" cy="864096"/>
            <a:chOff x="2206677" y="683940"/>
            <a:chExt cx="961874" cy="864096"/>
          </a:xfrm>
        </p:grpSpPr>
        <p:sp>
          <p:nvSpPr>
            <p:cNvPr id="27" name="TextBox 26"/>
            <p:cNvSpPr txBox="1"/>
            <p:nvPr/>
          </p:nvSpPr>
          <p:spPr>
            <a:xfrm>
              <a:off x="2407188" y="68394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92487" y="102481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06677" y="871994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2494166" y="1462311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405038" y="13848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073552" y="683940"/>
            <a:ext cx="895199" cy="864096"/>
            <a:chOff x="365232" y="2196108"/>
            <a:chExt cx="895199" cy="864096"/>
          </a:xfrm>
        </p:grpSpPr>
        <p:sp>
          <p:nvSpPr>
            <p:cNvPr id="33" name="TextBox 32"/>
            <p:cNvSpPr txBox="1"/>
            <p:nvPr/>
          </p:nvSpPr>
          <p:spPr>
            <a:xfrm>
              <a:off x="499068" y="219610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19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4367" y="253698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65232" y="2325377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86046" y="2974479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4205238" y="138969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201344" y="2080667"/>
            <a:ext cx="895199" cy="864096"/>
            <a:chOff x="365232" y="2196108"/>
            <a:chExt cx="895199" cy="864096"/>
          </a:xfrm>
        </p:grpSpPr>
        <p:sp>
          <p:nvSpPr>
            <p:cNvPr id="39" name="TextBox 38"/>
            <p:cNvSpPr txBox="1"/>
            <p:nvPr/>
          </p:nvSpPr>
          <p:spPr>
            <a:xfrm>
              <a:off x="499068" y="219610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84367" y="253698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65232" y="2325377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86046" y="2974479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2333030" y="278642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4037980" y="2076475"/>
            <a:ext cx="961874" cy="864096"/>
            <a:chOff x="4037980" y="2076475"/>
            <a:chExt cx="961874" cy="864096"/>
          </a:xfrm>
        </p:grpSpPr>
        <p:sp>
          <p:nvSpPr>
            <p:cNvPr id="45" name="TextBox 44"/>
            <p:cNvSpPr txBox="1"/>
            <p:nvPr/>
          </p:nvSpPr>
          <p:spPr>
            <a:xfrm>
              <a:off x="4238491" y="207647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23790" y="241735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037980" y="2253369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4325469" y="2854846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239146" y="278158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7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3" grpId="0"/>
      <p:bldP spid="14" grpId="0"/>
      <p:bldP spid="21" grpId="0"/>
      <p:bldP spid="22" grpId="0"/>
      <p:bldP spid="23" grpId="0"/>
      <p:bldP spid="24" grpId="0"/>
      <p:bldP spid="25" grpId="0"/>
      <p:bldP spid="31" grpId="0"/>
      <p:bldP spid="37" grpId="0"/>
      <p:bldP spid="43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31" y="3586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231" y="520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+ 3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231" y="109682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 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8431" y="52087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+ 5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8431" y="109693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6623" y="526207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623" y="1102271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 + 8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40759" y="11045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0759" y="5207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2567" y="11005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2567" y="52443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12367" y="110113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12367" y="520785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4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231" y="3586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0631" y="73678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 + 3 – 4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772" y="138485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 + 5 – 7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1386" y="73689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14 -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52527" y="138497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15 -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94374" y="138497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0719" y="7305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4455" y="1383199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74677" y="7305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231" y="-36140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SG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SG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231" y="448752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: 12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2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: …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972831"/>
              </p:ext>
            </p:extLst>
          </p:nvPr>
        </p:nvGraphicFramePr>
        <p:xfrm>
          <a:off x="936304" y="2124100"/>
          <a:ext cx="3096345" cy="57606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19269"/>
                <a:gridCol w="619269"/>
                <a:gridCol w="619269"/>
                <a:gridCol w="619269"/>
                <a:gridCol w="619269"/>
              </a:tblGrid>
              <a:tr h="576064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99816" y="2142084"/>
            <a:ext cx="319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B9078A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SG" sz="2800" dirty="0">
              <a:solidFill>
                <a:srgbClr val="B907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5919" y="2177391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9078A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SG" sz="2800" dirty="0">
              <a:solidFill>
                <a:srgbClr val="B907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12839" y="2181683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B9078A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SG" sz="2800" dirty="0">
              <a:solidFill>
                <a:srgbClr val="B907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88903" y="2170659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B9078A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SG" sz="2800" dirty="0">
              <a:solidFill>
                <a:srgbClr val="B907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39815" y="2154799"/>
            <a:ext cx="639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B9078A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B9078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0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8231" y="-3614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18222" y="683940"/>
            <a:ext cx="961874" cy="864096"/>
            <a:chOff x="2206677" y="683940"/>
            <a:chExt cx="961874" cy="864096"/>
          </a:xfrm>
        </p:grpSpPr>
        <p:sp>
          <p:nvSpPr>
            <p:cNvPr id="6" name="TextBox 5"/>
            <p:cNvSpPr txBox="1"/>
            <p:nvPr/>
          </p:nvSpPr>
          <p:spPr>
            <a:xfrm>
              <a:off x="2407188" y="68394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17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2487" y="102481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06677" y="871994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494166" y="1462311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216583" y="138485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834281" y="1082734"/>
            <a:ext cx="694310" cy="720080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Đ</a:t>
            </a:r>
            <a:endParaRPr lang="en-SG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3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88431" y="701556"/>
            <a:ext cx="816787" cy="864096"/>
            <a:chOff x="2088431" y="701556"/>
            <a:chExt cx="816787" cy="864096"/>
          </a:xfrm>
        </p:grpSpPr>
        <p:sp>
          <p:nvSpPr>
            <p:cNvPr id="5" name="TextBox 4"/>
            <p:cNvSpPr txBox="1"/>
            <p:nvPr/>
          </p:nvSpPr>
          <p:spPr>
            <a:xfrm>
              <a:off x="2314184" y="7015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sz="28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13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19313" y="104243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088431" y="849875"/>
              <a:ext cx="3844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SG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401162" y="1479927"/>
              <a:ext cx="50405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312034" y="14040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SG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949854" y="1084344"/>
            <a:ext cx="694310" cy="720080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S</a:t>
            </a:r>
            <a:endParaRPr lang="en-SG" sz="4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231" y="-3614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SG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289</Words>
  <Application>Microsoft Office PowerPoint</Application>
  <PresentationFormat>Custom</PresentationFormat>
  <Paragraphs>115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28</cp:revision>
  <dcterms:created xsi:type="dcterms:W3CDTF">2020-02-10T02:53:49Z</dcterms:created>
  <dcterms:modified xsi:type="dcterms:W3CDTF">2020-02-10T08:57:39Z</dcterms:modified>
</cp:coreProperties>
</file>