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2"/>
  </p:notesMasterIdLst>
  <p:sldIdLst>
    <p:sldId id="283" r:id="rId2"/>
    <p:sldId id="284" r:id="rId3"/>
    <p:sldId id="286" r:id="rId4"/>
    <p:sldId id="324" r:id="rId5"/>
    <p:sldId id="325" r:id="rId6"/>
    <p:sldId id="326" r:id="rId7"/>
    <p:sldId id="287" r:id="rId8"/>
    <p:sldId id="288" r:id="rId9"/>
    <p:sldId id="289" r:id="rId10"/>
    <p:sldId id="290" r:id="rId11"/>
    <p:sldId id="327" r:id="rId12"/>
    <p:sldId id="328" r:id="rId13"/>
    <p:sldId id="282" r:id="rId14"/>
    <p:sldId id="320" r:id="rId15"/>
    <p:sldId id="301" r:id="rId16"/>
    <p:sldId id="304" r:id="rId17"/>
    <p:sldId id="321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296" r:id="rId28"/>
    <p:sldId id="285" r:id="rId29"/>
    <p:sldId id="330" r:id="rId30"/>
    <p:sldId id="331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94660"/>
  </p:normalViewPr>
  <p:slideViewPr>
    <p:cSldViewPr>
      <p:cViewPr varScale="1">
        <p:scale>
          <a:sx n="70" d="100"/>
          <a:sy n="70" d="100"/>
        </p:scale>
        <p:origin x="134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873E7-61AF-45C5-9A50-DA39BD0A24D2}" type="datetimeFigureOut">
              <a:rPr lang="en-US" smtClean="0"/>
              <a:t>09/04/2019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3AB08-15B2-42FB-BCCE-F68B5AD9B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8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23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109E6D4-C95B-4B9A-84D6-343FE4016FEC}" type="slidenum">
              <a:rPr lang="en-US" altLang="en-US" sz="1200"/>
              <a:pPr algn="r" eaLnBrk="1" hangingPunct="1"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903136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0A38748-AB25-4568-B8A1-E586A3CC24A1}" type="datetimeFigureOut">
              <a:rPr lang="en-US" smtClean="0"/>
              <a:pPr/>
              <a:t>09/04/2019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FAD544B-562B-443E-ABDD-3555698457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38748-AB25-4568-B8A1-E586A3CC24A1}" type="datetimeFigureOut">
              <a:rPr lang="en-US" smtClean="0"/>
              <a:pPr/>
              <a:t>09/04/2019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D544B-562B-443E-ABDD-3555698457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38748-AB25-4568-B8A1-E586A3CC24A1}" type="datetimeFigureOut">
              <a:rPr lang="en-US" smtClean="0"/>
              <a:pPr/>
              <a:t>09/04/2019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D544B-562B-443E-ABDD-3555698457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1EA16-E311-4490-924D-25407828C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96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0A38748-AB25-4568-B8A1-E586A3CC24A1}" type="datetimeFigureOut">
              <a:rPr lang="en-US" smtClean="0"/>
              <a:pPr/>
              <a:t>09/04/2019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FAD544B-562B-443E-ABDD-3555698457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0A38748-AB25-4568-B8A1-E586A3CC24A1}" type="datetimeFigureOut">
              <a:rPr lang="en-US" smtClean="0"/>
              <a:pPr/>
              <a:t>09/04/2019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FAD544B-562B-443E-ABDD-3555698457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38748-AB25-4568-B8A1-E586A3CC24A1}" type="datetimeFigureOut">
              <a:rPr lang="en-US" smtClean="0"/>
              <a:pPr/>
              <a:t>09/04/2019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D544B-562B-443E-ABDD-3555698457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38748-AB25-4568-B8A1-E586A3CC24A1}" type="datetimeFigureOut">
              <a:rPr lang="en-US" smtClean="0"/>
              <a:pPr/>
              <a:t>09/04/2019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D544B-562B-443E-ABDD-3555698457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0A38748-AB25-4568-B8A1-E586A3CC24A1}" type="datetimeFigureOut">
              <a:rPr lang="en-US" smtClean="0"/>
              <a:pPr/>
              <a:t>09/04/2019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FAD544B-562B-443E-ABDD-3555698457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38748-AB25-4568-B8A1-E586A3CC24A1}" type="datetimeFigureOut">
              <a:rPr lang="en-US" smtClean="0"/>
              <a:pPr/>
              <a:t>09/04/2019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D544B-562B-443E-ABDD-3555698457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0A38748-AB25-4568-B8A1-E586A3CC24A1}" type="datetimeFigureOut">
              <a:rPr lang="en-US" smtClean="0"/>
              <a:pPr/>
              <a:t>09/04/2019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FAD544B-562B-443E-ABDD-3555698457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0A38748-AB25-4568-B8A1-E586A3CC24A1}" type="datetimeFigureOut">
              <a:rPr lang="en-US" smtClean="0"/>
              <a:pPr/>
              <a:t>09/04/2019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FAD544B-562B-443E-ABDD-3555698457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0A38748-AB25-4568-B8A1-E586A3CC24A1}" type="datetimeFigureOut">
              <a:rPr lang="en-US" smtClean="0"/>
              <a:pPr/>
              <a:t>09/04/2019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FAD544B-562B-443E-ABDD-35556984577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file:///C:\Users\VIP\Desktop\NGHE%20TIENG%20ANH%203,4\CD%20TIENG%20ANH%203%20TAP%202\59%20Track%2059.wma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41.jpeg"/><Relationship Id="rId4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image" Target="../media/image44.jpeg"/><Relationship Id="rId4" Type="http://schemas.openxmlformats.org/officeDocument/2006/relationships/image" Target="../media/image4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99b36c2a02890932540663e433c709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4600" y="2209800"/>
            <a:ext cx="4343400" cy="243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Ravie" pitchFamily="82" charset="0"/>
              </a:rPr>
              <a:t>Welcome to class 3</a:t>
            </a:r>
            <a:endParaRPr lang="en-US" sz="5400" dirty="0">
              <a:solidFill>
                <a:schemeClr val="accent1">
                  <a:lumMod val="50000"/>
                </a:schemeClr>
              </a:solidFill>
              <a:latin typeface="Ravie" pitchFamily="82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ckground-with-a-colorfu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57200"/>
            <a:ext cx="7467600" cy="990600"/>
          </a:xfrm>
          <a:prstGeom prst="rect">
            <a:avLst/>
          </a:prstGeom>
        </p:spPr>
        <p:txBody>
          <a:bodyPr vert="horz" anchor="b">
            <a:normAutofit fontScale="77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</a:t>
            </a:r>
            <a:r>
              <a:rPr kumimoji="0" lang="en-US" sz="46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Check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homework</a:t>
            </a:r>
            <a:endParaRPr kumimoji="0" lang="en-US" sz="4600" b="0" i="0" u="none" strike="noStrike" kern="1200" cap="small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0600" y="2895600"/>
            <a:ext cx="73152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ải xuống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533400"/>
            <a:ext cx="2914407" cy="32004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371600" y="41910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O R O T B</a:t>
            </a:r>
            <a:endParaRPr lang="en-US" sz="3200" dirty="0"/>
          </a:p>
        </p:txBody>
      </p:sp>
      <p:sp>
        <p:nvSpPr>
          <p:cNvPr id="9" name="Oval 8"/>
          <p:cNvSpPr/>
          <p:nvPr/>
        </p:nvSpPr>
        <p:spPr>
          <a:xfrm>
            <a:off x="5105400" y="41910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ROBOT</a:t>
            </a:r>
            <a:endParaRPr lang="en-US" sz="3200" dirty="0"/>
          </a:p>
        </p:txBody>
      </p:sp>
      <p:pic>
        <p:nvPicPr>
          <p:cNvPr id="10" name="Content Placeholder 8" descr="street-city-cartoon-background-illustration-3866557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7543800"/>
          </a:xfrm>
          <a:prstGeom prst="rect">
            <a:avLst/>
          </a:prstGeom>
        </p:spPr>
      </p:pic>
      <p:pic>
        <p:nvPicPr>
          <p:cNvPr id="11" name="Picture 10" descr="tải xuống (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201150" y="3657600"/>
            <a:ext cx="5734050" cy="3200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448800" y="5410200"/>
            <a:ext cx="4495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Teddy bear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2 -0.02223 L -0.85312 -0.022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4 -0.01111 L -0.84584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ckground-with-a-colorful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57200"/>
            <a:ext cx="7467600" cy="990600"/>
          </a:xfrm>
          <a:prstGeom prst="rect">
            <a:avLst/>
          </a:prstGeom>
        </p:spPr>
        <p:txBody>
          <a:bodyPr vert="horz" anchor="b">
            <a:normAutofit fontScale="77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</a:t>
            </a:r>
            <a:r>
              <a:rPr kumimoji="0" lang="en-US" sz="46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Check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homework</a:t>
            </a:r>
            <a:endParaRPr kumimoji="0" lang="en-US" sz="4600" b="0" i="0" u="none" strike="noStrike" kern="1200" cap="small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2895600"/>
            <a:ext cx="73152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flat,550x550,075,f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838200"/>
            <a:ext cx="3882670" cy="25908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524000" y="41148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A C R</a:t>
            </a:r>
            <a:endParaRPr lang="en-US" sz="3200" dirty="0"/>
          </a:p>
        </p:txBody>
      </p:sp>
      <p:sp>
        <p:nvSpPr>
          <p:cNvPr id="10" name="Oval 9"/>
          <p:cNvSpPr/>
          <p:nvPr/>
        </p:nvSpPr>
        <p:spPr>
          <a:xfrm>
            <a:off x="5105400" y="41148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CAR</a:t>
            </a:r>
            <a:endParaRPr lang="en-US" sz="3200" dirty="0"/>
          </a:p>
        </p:txBody>
      </p:sp>
      <p:pic>
        <p:nvPicPr>
          <p:cNvPr id="11" name="Content Placeholder 8" descr="street-city-cartoon-background-illustration-3866557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7543800"/>
          </a:xfrm>
          <a:prstGeom prst="rect">
            <a:avLst/>
          </a:prstGeom>
        </p:spPr>
      </p:pic>
      <p:pic>
        <p:nvPicPr>
          <p:cNvPr id="12" name="Picture 11" descr="tải xuống (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201150" y="3657600"/>
            <a:ext cx="5734050" cy="3200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448800" y="5410200"/>
            <a:ext cx="4495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plane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6421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2 -0.02223 L -0.85312 -0.022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4 -0.01111 L -0.84584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ckground-with-a-colorful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57200"/>
            <a:ext cx="7467600" cy="990600"/>
          </a:xfrm>
          <a:prstGeom prst="rect">
            <a:avLst/>
          </a:prstGeom>
        </p:spPr>
        <p:txBody>
          <a:bodyPr vert="horz" anchor="b">
            <a:normAutofit fontScale="77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</a:t>
            </a:r>
            <a:r>
              <a:rPr kumimoji="0" lang="en-US" sz="46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Check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homework</a:t>
            </a:r>
            <a:endParaRPr kumimoji="0" lang="en-US" sz="4600" b="0" i="0" u="none" strike="noStrike" kern="1200" cap="small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2895600"/>
            <a:ext cx="73152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flat,550x550,075,f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838200"/>
            <a:ext cx="3882670" cy="25908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524000" y="41148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A C R</a:t>
            </a:r>
            <a:endParaRPr lang="en-US" sz="3200" dirty="0"/>
          </a:p>
        </p:txBody>
      </p:sp>
      <p:sp>
        <p:nvSpPr>
          <p:cNvPr id="10" name="Oval 9"/>
          <p:cNvSpPr/>
          <p:nvPr/>
        </p:nvSpPr>
        <p:spPr>
          <a:xfrm>
            <a:off x="5105400" y="41148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CAR</a:t>
            </a:r>
            <a:endParaRPr lang="en-US" sz="3200" dirty="0"/>
          </a:p>
        </p:txBody>
      </p:sp>
      <p:pic>
        <p:nvPicPr>
          <p:cNvPr id="11" name="Content Placeholder 8" descr="street-city-cartoon-background-illustration-3866557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7543800"/>
          </a:xfrm>
          <a:prstGeom prst="rect">
            <a:avLst/>
          </a:prstGeom>
        </p:spPr>
      </p:pic>
      <p:pic>
        <p:nvPicPr>
          <p:cNvPr id="12" name="Picture 11" descr="tải xuống (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201150" y="3657600"/>
            <a:ext cx="5734050" cy="3200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448800" y="5410200"/>
            <a:ext cx="4495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truck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6421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2 -0.02223 L -0.85312 -0.022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4 -0.01111 L -0.84584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oys-background-5001975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0584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1000" y="1371600"/>
            <a:ext cx="8458200" cy="2514600"/>
          </a:xfrm>
          <a:prstGeom prst="rect">
            <a:avLst/>
          </a:prstGeom>
        </p:spPr>
        <p:txBody>
          <a:bodyPr vert="horz" anchor="b">
            <a:normAutofit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tencil" pitchFamily="82" charset="0"/>
                <a:ea typeface="+mj-ea"/>
                <a:cs typeface="+mj-cs"/>
              </a:rPr>
              <a:t>Unit 17:</a:t>
            </a:r>
            <a:endParaRPr lang="en-US" sz="4000" cap="small" dirty="0" smtClean="0">
              <a:solidFill>
                <a:schemeClr val="accent1">
                  <a:lumMod val="50000"/>
                </a:schemeClr>
              </a:solidFill>
              <a:latin typeface="Ravie" pitchFamily="82" charset="0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Rockwell Extra Bold" pitchFamily="18" charset="0"/>
                <a:ea typeface="+mj-ea"/>
                <a:cs typeface="+mj-cs"/>
              </a:rPr>
              <a:t>What Toys do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Rockwell Extra Bold" pitchFamily="18" charset="0"/>
                <a:ea typeface="+mj-ea"/>
                <a:cs typeface="+mj-cs"/>
              </a:rPr>
              <a:t>you like?</a:t>
            </a:r>
            <a:endParaRPr kumimoji="0" lang="en-US" sz="6000" b="0" i="0" u="none" strike="noStrike" kern="1200" cap="small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Rockwell Extra Bold" pitchFamily="18" charset="0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04800" y="3886200"/>
            <a:ext cx="7086600" cy="13716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Rockwell Extra Bold" pitchFamily="18" charset="0"/>
              </a:rPr>
              <a:t>Lesson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Rockwell Extra Bold" pitchFamily="18" charset="0"/>
              </a:rPr>
              <a:t>1: Part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Rockwell Extra Bold" pitchFamily="18" charset="0"/>
              </a:rPr>
              <a:t> 1,2,3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Rockwell Extra Bold" pitchFamily="18" charset="0"/>
            </a:endParaRP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Rockwell Extra Bold" pitchFamily="18" charset="0"/>
            </a:endParaRP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Brush Script MT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3562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New words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 descr="flat,550x550,075,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71600"/>
            <a:ext cx="2133600" cy="1547493"/>
          </a:xfrm>
          <a:prstGeom prst="rect">
            <a:avLst/>
          </a:prstGeom>
        </p:spPr>
      </p:pic>
      <p:pic>
        <p:nvPicPr>
          <p:cNvPr id="5" name="Picture 4" descr="cartoon-kite-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733800"/>
            <a:ext cx="1956673" cy="2514600"/>
          </a:xfrm>
          <a:prstGeom prst="rect">
            <a:avLst/>
          </a:prstGeom>
        </p:spPr>
      </p:pic>
      <p:pic>
        <p:nvPicPr>
          <p:cNvPr id="6" name="Picture 5" descr="12043683-Cartoon-Airplane-Stock-Vector-pla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381000"/>
            <a:ext cx="2135791" cy="1600200"/>
          </a:xfrm>
          <a:prstGeom prst="rect">
            <a:avLst/>
          </a:prstGeom>
        </p:spPr>
      </p:pic>
      <p:pic>
        <p:nvPicPr>
          <p:cNvPr id="7" name="Picture 6" descr="images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2057179"/>
            <a:ext cx="2238375" cy="16766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19400" y="1752600"/>
            <a:ext cx="1447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Truck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2819400" y="4495800"/>
            <a:ext cx="1447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Kite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7162800" y="762000"/>
            <a:ext cx="1447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Plane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7162800" y="2895600"/>
            <a:ext cx="1447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Ship</a:t>
            </a:r>
            <a:endParaRPr lang="en-US" sz="2800" dirty="0"/>
          </a:p>
        </p:txBody>
      </p:sp>
      <p:pic>
        <p:nvPicPr>
          <p:cNvPr id="12" name="Picture 11" descr="Baby-Stella-Doll---Blonde--pTRU1-5842827d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4495800"/>
            <a:ext cx="2032000" cy="2032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162800" y="4724400"/>
            <a:ext cx="1447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Doll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20366996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6"/>
          <p:cNvSpPr txBox="1">
            <a:spLocks noChangeArrowheads="1"/>
          </p:cNvSpPr>
          <p:nvPr/>
        </p:nvSpPr>
        <p:spPr bwMode="auto">
          <a:xfrm>
            <a:off x="1600200" y="4572000"/>
            <a:ext cx="609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Times New Roman" pitchFamily="18" charset="0"/>
              <a:cs typeface="Arial" charset="0"/>
            </a:endParaRPr>
          </a:p>
        </p:txBody>
      </p:sp>
      <p:grpSp>
        <p:nvGrpSpPr>
          <p:cNvPr id="144387" name="Group 300"/>
          <p:cNvGrpSpPr>
            <a:grpSpLocks/>
          </p:cNvGrpSpPr>
          <p:nvPr/>
        </p:nvGrpSpPr>
        <p:grpSpPr bwMode="auto">
          <a:xfrm>
            <a:off x="1219200" y="1387475"/>
            <a:ext cx="1524000" cy="4724400"/>
            <a:chOff x="602" y="768"/>
            <a:chExt cx="960" cy="2976"/>
          </a:xfrm>
        </p:grpSpPr>
        <p:sp>
          <p:nvSpPr>
            <p:cNvPr id="144388" name="Oval 302"/>
            <p:cNvSpPr>
              <a:spLocks noChangeArrowheads="1"/>
            </p:cNvSpPr>
            <p:nvPr/>
          </p:nvSpPr>
          <p:spPr bwMode="auto">
            <a:xfrm>
              <a:off x="720" y="768"/>
              <a:ext cx="672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en-US" sz="2400" b="1">
                <a:solidFill>
                  <a:srgbClr val="FF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44389" name="Oval 306"/>
            <p:cNvSpPr>
              <a:spLocks noChangeArrowheads="1"/>
            </p:cNvSpPr>
            <p:nvPr/>
          </p:nvSpPr>
          <p:spPr bwMode="auto">
            <a:xfrm>
              <a:off x="720" y="1632"/>
              <a:ext cx="672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en-US" sz="2400" b="1">
                <a:solidFill>
                  <a:srgbClr val="0000FF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44390" name="Oval 307"/>
            <p:cNvSpPr>
              <a:spLocks noChangeArrowheads="1"/>
            </p:cNvSpPr>
            <p:nvPr/>
          </p:nvSpPr>
          <p:spPr bwMode="auto">
            <a:xfrm>
              <a:off x="602" y="2496"/>
              <a:ext cx="960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en-US" sz="2400" b="1">
                <a:solidFill>
                  <a:srgbClr val="FF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44391" name="Oval 308"/>
            <p:cNvSpPr>
              <a:spLocks noChangeArrowheads="1"/>
            </p:cNvSpPr>
            <p:nvPr/>
          </p:nvSpPr>
          <p:spPr bwMode="auto">
            <a:xfrm>
              <a:off x="720" y="3360"/>
              <a:ext cx="672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en-US" sz="2400" b="1">
                <a:solidFill>
                  <a:srgbClr val="FF0000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grpSp>
        <p:nvGrpSpPr>
          <p:cNvPr id="3" name="Group 311"/>
          <p:cNvGrpSpPr>
            <a:grpSpLocks/>
          </p:cNvGrpSpPr>
          <p:nvPr/>
        </p:nvGrpSpPr>
        <p:grpSpPr bwMode="auto">
          <a:xfrm>
            <a:off x="6477000" y="0"/>
            <a:ext cx="2743200" cy="1555750"/>
            <a:chOff x="4032" y="364"/>
            <a:chExt cx="1728" cy="980"/>
          </a:xfrm>
        </p:grpSpPr>
        <p:pic>
          <p:nvPicPr>
            <p:cNvPr id="144393" name="Picture 309" descr="gpalacea3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464" y="364"/>
              <a:ext cx="1296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394" name="Rectangle 310"/>
            <p:cNvSpPr>
              <a:spLocks noChangeArrowheads="1"/>
            </p:cNvSpPr>
            <p:nvPr/>
          </p:nvSpPr>
          <p:spPr bwMode="auto">
            <a:xfrm>
              <a:off x="4032" y="912"/>
              <a:ext cx="798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2400">
                  <a:solidFill>
                    <a:srgbClr val="FFFF00"/>
                  </a:solidFill>
                  <a:latin typeface="Times New Roman" pitchFamily="18" charset="0"/>
                </a:rPr>
                <a:t>dolls</a:t>
              </a:r>
            </a:p>
          </p:txBody>
        </p:sp>
      </p:grpSp>
      <p:grpSp>
        <p:nvGrpSpPr>
          <p:cNvPr id="4" name="Group 312"/>
          <p:cNvGrpSpPr>
            <a:grpSpLocks/>
          </p:cNvGrpSpPr>
          <p:nvPr/>
        </p:nvGrpSpPr>
        <p:grpSpPr bwMode="auto">
          <a:xfrm>
            <a:off x="6629400" y="1752600"/>
            <a:ext cx="2786063" cy="1543050"/>
            <a:chOff x="4005" y="388"/>
            <a:chExt cx="1755" cy="972"/>
          </a:xfrm>
        </p:grpSpPr>
        <p:pic>
          <p:nvPicPr>
            <p:cNvPr id="144396" name="Picture 313" descr="gpalacea3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464" y="388"/>
              <a:ext cx="1296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397" name="Rectangle 314"/>
            <p:cNvSpPr>
              <a:spLocks noChangeArrowheads="1"/>
            </p:cNvSpPr>
            <p:nvPr/>
          </p:nvSpPr>
          <p:spPr bwMode="auto">
            <a:xfrm>
              <a:off x="4005" y="928"/>
              <a:ext cx="750" cy="4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2400">
                  <a:solidFill>
                    <a:srgbClr val="FF0000"/>
                  </a:solidFill>
                  <a:latin typeface="Times New Roman" pitchFamily="18" charset="0"/>
                </a:rPr>
                <a:t>ships</a:t>
              </a:r>
            </a:p>
          </p:txBody>
        </p:sp>
      </p:grpSp>
      <p:grpSp>
        <p:nvGrpSpPr>
          <p:cNvPr id="5" name="Group 321"/>
          <p:cNvGrpSpPr>
            <a:grpSpLocks/>
          </p:cNvGrpSpPr>
          <p:nvPr/>
        </p:nvGrpSpPr>
        <p:grpSpPr bwMode="auto">
          <a:xfrm>
            <a:off x="6781800" y="3200400"/>
            <a:ext cx="2895600" cy="1654175"/>
            <a:chOff x="3522" y="2208"/>
            <a:chExt cx="2238" cy="967"/>
          </a:xfrm>
        </p:grpSpPr>
        <p:pic>
          <p:nvPicPr>
            <p:cNvPr id="144399" name="Picture 316" descr="gpalacea3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464" y="2208"/>
              <a:ext cx="1296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400" name="Rectangle 317"/>
            <p:cNvSpPr>
              <a:spLocks noChangeArrowheads="1"/>
            </p:cNvSpPr>
            <p:nvPr/>
          </p:nvSpPr>
          <p:spPr bwMode="auto">
            <a:xfrm>
              <a:off x="3522" y="2743"/>
              <a:ext cx="1310" cy="432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2400">
                  <a:solidFill>
                    <a:srgbClr val="FF0000"/>
                  </a:solidFill>
                  <a:latin typeface="Times New Roman" pitchFamily="18" charset="0"/>
                </a:rPr>
                <a:t>planes</a:t>
              </a:r>
            </a:p>
          </p:txBody>
        </p:sp>
      </p:grpSp>
      <p:grpSp>
        <p:nvGrpSpPr>
          <p:cNvPr id="6" name="Group 322"/>
          <p:cNvGrpSpPr>
            <a:grpSpLocks/>
          </p:cNvGrpSpPr>
          <p:nvPr/>
        </p:nvGrpSpPr>
        <p:grpSpPr bwMode="auto">
          <a:xfrm>
            <a:off x="6629400" y="4648200"/>
            <a:ext cx="2698750" cy="1576388"/>
            <a:chOff x="3826" y="2165"/>
            <a:chExt cx="2149" cy="947"/>
          </a:xfrm>
        </p:grpSpPr>
        <p:pic>
          <p:nvPicPr>
            <p:cNvPr id="144402" name="Picture 323" descr="gpalacea3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679" y="2165"/>
              <a:ext cx="1296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403" name="Rectangle 324"/>
            <p:cNvSpPr>
              <a:spLocks noChangeArrowheads="1"/>
            </p:cNvSpPr>
            <p:nvPr/>
          </p:nvSpPr>
          <p:spPr bwMode="auto">
            <a:xfrm>
              <a:off x="3826" y="2680"/>
              <a:ext cx="1254" cy="432"/>
            </a:xfrm>
            <a:prstGeom prst="rect">
              <a:avLst/>
            </a:prstGeom>
            <a:solidFill>
              <a:srgbClr val="99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2400">
                  <a:solidFill>
                    <a:srgbClr val="FFFF00"/>
                  </a:solidFill>
                  <a:latin typeface="Times New Roman" pitchFamily="18" charset="0"/>
                </a:rPr>
                <a:t>kites</a:t>
              </a:r>
            </a:p>
          </p:txBody>
        </p:sp>
      </p:grpSp>
      <p:sp>
        <p:nvSpPr>
          <p:cNvPr id="144404" name="Text Box 326"/>
          <p:cNvSpPr txBox="1">
            <a:spLocks noChangeArrowheads="1"/>
          </p:cNvSpPr>
          <p:nvPr/>
        </p:nvSpPr>
        <p:spPr bwMode="auto">
          <a:xfrm>
            <a:off x="838200" y="288925"/>
            <a:ext cx="6781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000" b="1" i="1">
                <a:solidFill>
                  <a:schemeClr val="hlink"/>
                </a:solidFill>
                <a:latin typeface="Times New Roman" pitchFamily="18" charset="0"/>
                <a:cs typeface="Arial" charset="0"/>
              </a:rPr>
              <a:t> The bee finds the toys</a:t>
            </a:r>
          </a:p>
        </p:txBody>
      </p:sp>
      <p:sp>
        <p:nvSpPr>
          <p:cNvPr id="144409" name="Rectangle 25"/>
          <p:cNvSpPr>
            <a:spLocks noChangeArrowheads="1"/>
          </p:cNvSpPr>
          <p:nvPr/>
        </p:nvSpPr>
        <p:spPr bwMode="auto">
          <a:xfrm>
            <a:off x="838200" y="914400"/>
            <a:ext cx="381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144410" name="Rectangle 26"/>
          <p:cNvSpPr>
            <a:spLocks noChangeArrowheads="1"/>
          </p:cNvSpPr>
          <p:nvPr/>
        </p:nvSpPr>
        <p:spPr bwMode="auto">
          <a:xfrm>
            <a:off x="838200" y="2667000"/>
            <a:ext cx="381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144411" name="Rectangle 27"/>
          <p:cNvSpPr>
            <a:spLocks noChangeArrowheads="1"/>
          </p:cNvSpPr>
          <p:nvPr/>
        </p:nvSpPr>
        <p:spPr bwMode="auto">
          <a:xfrm>
            <a:off x="838200" y="3886200"/>
            <a:ext cx="381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144412" name="Rectangle 28"/>
          <p:cNvSpPr>
            <a:spLocks noChangeArrowheads="1"/>
          </p:cNvSpPr>
          <p:nvPr/>
        </p:nvSpPr>
        <p:spPr bwMode="auto">
          <a:xfrm>
            <a:off x="838200" y="5029200"/>
            <a:ext cx="381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rgbClr val="FF0066"/>
                </a:solidFill>
              </a:rPr>
              <a:t>4</a:t>
            </a:r>
          </a:p>
        </p:txBody>
      </p:sp>
      <p:pic>
        <p:nvPicPr>
          <p:cNvPr id="144413" name="Picture 29" descr="do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733800"/>
            <a:ext cx="1676400" cy="121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414" name="Picture 30" descr="ki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52663"/>
            <a:ext cx="1752600" cy="132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415" name="Picture 31" descr="plan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416" name="Picture 32" descr="ship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029200"/>
            <a:ext cx="1828800" cy="121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417" name="Text Box 33"/>
          <p:cNvSpPr txBox="1">
            <a:spLocks noChangeArrowheads="1"/>
          </p:cNvSpPr>
          <p:nvPr/>
        </p:nvSpPr>
        <p:spPr bwMode="auto">
          <a:xfrm>
            <a:off x="609600" y="228600"/>
            <a:ext cx="2209800" cy="549275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i="1">
                <a:solidFill>
                  <a:srgbClr val="FF0066"/>
                </a:solidFill>
                <a:latin typeface="Times New Roman" pitchFamily="18" charset="0"/>
              </a:rPr>
              <a:t>Check –up :</a:t>
            </a:r>
          </a:p>
        </p:txBody>
      </p:sp>
    </p:spTree>
    <p:extLst>
      <p:ext uri="{BB962C8B-B14F-4D97-AF65-F5344CB8AC3E}">
        <p14:creationId xmlns:p14="http://schemas.microsoft.com/office/powerpoint/2010/main" val="10955570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333 0.04606 C -0.11528 -0.14005 -0.31319 -0.32546 -0.39167 -0.398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-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76 -0.00972 C -0.09931 -0.17963 -0.30868 -0.34838 -0.38924 -0.414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-2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3101 C -0.04878 0.07268 -0.10156 0.11527 -0.16597 0.18865 C -0.23055 0.2625 -0.34739 0.425 -0.38333 0.47268 " pathEditMode="relative" rAng="0" ptsTypes="a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84551E-7 C -0.16232 0.17368 -0.32378 0.34829 -0.3875 0.4195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209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Box 20"/>
          <p:cNvSpPr txBox="1">
            <a:spLocks noChangeArrowheads="1"/>
          </p:cNvSpPr>
          <p:nvPr/>
        </p:nvSpPr>
        <p:spPr bwMode="auto">
          <a:xfrm>
            <a:off x="457200" y="545731"/>
            <a:ext cx="5791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1. Look, listen and repeat:</a:t>
            </a:r>
          </a:p>
        </p:txBody>
      </p:sp>
      <p:pic>
        <p:nvPicPr>
          <p:cNvPr id="10270" name="59 Track 59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" name="Picture 1" descr="E:\2015\lớp 3\TA3-2\sách lớp 3 tập 2\TA04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t="22413" r="6458" b="62509"/>
          <a:stretch/>
        </p:blipFill>
        <p:spPr bwMode="auto">
          <a:xfrm>
            <a:off x="304800" y="1295400"/>
            <a:ext cx="84582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59 Track 5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10200" y="2887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7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89" fill="hold"/>
                                        <p:tgtEl>
                                          <p:spTgt spid="102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7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3429000" cy="71596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2.Point </a:t>
            </a:r>
            <a:r>
              <a:rPr kumimoji="0" lang="en-US" sz="3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and say</a:t>
            </a:r>
            <a:endParaRPr kumimoji="0" lang="en-US" sz="3000" b="0" i="0" u="none" strike="noStrike" kern="1200" cap="small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Uddddntitl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23900" y="1203960"/>
            <a:ext cx="1219200" cy="1295400"/>
          </a:xfrm>
          <a:prstGeom prst="rect">
            <a:avLst/>
          </a:prstGeom>
        </p:spPr>
      </p:pic>
      <p:pic>
        <p:nvPicPr>
          <p:cNvPr id="6" name="Picture 5" descr="Untitlehhj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5257800"/>
            <a:ext cx="1524000" cy="1273226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1143000" y="4191000"/>
            <a:ext cx="2438400" cy="9906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I like_____.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Cloud 7"/>
          <p:cNvSpPr/>
          <p:nvPr/>
        </p:nvSpPr>
        <p:spPr>
          <a:xfrm>
            <a:off x="228600" y="2590800"/>
            <a:ext cx="2971800" cy="1143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What toys do you like?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524000" y="25146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752600" y="2514600"/>
            <a:ext cx="152400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676400" y="2514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11117371_828405423916410_545652280_n.jpg"/>
          <p:cNvPicPr>
            <a:picLocks noChangeAspect="1"/>
          </p:cNvPicPr>
          <p:nvPr/>
        </p:nvPicPr>
        <p:blipFill>
          <a:blip r:embed="rId4">
            <a:lum bright="5000" contrast="45000"/>
          </a:blip>
          <a:stretch>
            <a:fillRect/>
          </a:stretch>
        </p:blipFill>
        <p:spPr>
          <a:xfrm rot="16200000">
            <a:off x="3363100" y="1056501"/>
            <a:ext cx="5562599" cy="497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0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30" name="TextBox 20"/>
          <p:cNvSpPr txBox="1">
            <a:spLocks noChangeArrowheads="1"/>
          </p:cNvSpPr>
          <p:nvPr/>
        </p:nvSpPr>
        <p:spPr bwMode="auto">
          <a:xfrm>
            <a:off x="304800" y="1371600"/>
            <a:ext cx="579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  <a:latin typeface="Times New Roman" pitchFamily="18" charset="0"/>
              </a:rPr>
              <a:t>2. Point and say (p.46)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424612" y="6169711"/>
            <a:ext cx="220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</a:rPr>
              <a:t>plane</a:t>
            </a:r>
            <a:r>
              <a:rPr lang="en-US" altLang="en-US" b="1" dirty="0">
                <a:solidFill>
                  <a:srgbClr val="FF0066"/>
                </a:solidFill>
                <a:latin typeface="Times New Roman" pitchFamily="18" charset="0"/>
              </a:rPr>
              <a:t>s</a:t>
            </a:r>
          </a:p>
        </p:txBody>
      </p:sp>
      <p:sp>
        <p:nvSpPr>
          <p:cNvPr id="154633" name="Rectangle 1"/>
          <p:cNvSpPr>
            <a:spLocks noChangeArrowheads="1"/>
          </p:cNvSpPr>
          <p:nvPr/>
        </p:nvSpPr>
        <p:spPr bwMode="auto">
          <a:xfrm>
            <a:off x="1600200" y="609600"/>
            <a:ext cx="6629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0066"/>
                </a:solidFill>
                <a:latin typeface="Times New Roman" pitchFamily="18" charset="0"/>
              </a:rPr>
              <a:t>UNIT 17: WHAT TOYS DO YOU LIKE?  </a:t>
            </a:r>
          </a:p>
          <a:p>
            <a:pPr algn="ctr" eaLnBrk="1" hangingPunct="1"/>
            <a:r>
              <a:rPr lang="en-US" altLang="en-US" b="1">
                <a:solidFill>
                  <a:srgbClr val="FF0066"/>
                </a:solidFill>
                <a:latin typeface="Times New Roman" pitchFamily="18" charset="0"/>
              </a:rPr>
              <a:t>Lesson 1 : Part 1,2,3  </a:t>
            </a:r>
          </a:p>
        </p:txBody>
      </p:sp>
      <p:sp>
        <p:nvSpPr>
          <p:cNvPr id="154634" name="Oval 10"/>
          <p:cNvSpPr>
            <a:spLocks noChangeArrowheads="1"/>
          </p:cNvSpPr>
          <p:nvPr/>
        </p:nvSpPr>
        <p:spPr bwMode="auto">
          <a:xfrm>
            <a:off x="3124200" y="1828800"/>
            <a:ext cx="533400" cy="3810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54636" name="Oval 12"/>
          <p:cNvSpPr>
            <a:spLocks noChangeArrowheads="1"/>
          </p:cNvSpPr>
          <p:nvPr/>
        </p:nvSpPr>
        <p:spPr bwMode="auto">
          <a:xfrm>
            <a:off x="6019800" y="1676400"/>
            <a:ext cx="533400" cy="3810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54637" name="Oval 13"/>
          <p:cNvSpPr>
            <a:spLocks noChangeArrowheads="1"/>
          </p:cNvSpPr>
          <p:nvPr/>
        </p:nvSpPr>
        <p:spPr bwMode="auto">
          <a:xfrm>
            <a:off x="6019800" y="3962400"/>
            <a:ext cx="533400" cy="3810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54638" name="Oval 14"/>
          <p:cNvSpPr>
            <a:spLocks noChangeArrowheads="1"/>
          </p:cNvSpPr>
          <p:nvPr/>
        </p:nvSpPr>
        <p:spPr bwMode="auto">
          <a:xfrm>
            <a:off x="3200400" y="3810000"/>
            <a:ext cx="533400" cy="3810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" name="TextBox 17"/>
          <p:cNvSpPr txBox="1">
            <a:spLocks noChangeArrowheads="1"/>
          </p:cNvSpPr>
          <p:nvPr/>
        </p:nvSpPr>
        <p:spPr bwMode="auto">
          <a:xfrm>
            <a:off x="3676650" y="6248400"/>
            <a:ext cx="220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</a:rPr>
              <a:t>kite</a:t>
            </a:r>
            <a:r>
              <a:rPr lang="en-US" altLang="en-US" b="1" dirty="0">
                <a:solidFill>
                  <a:srgbClr val="FF0066"/>
                </a:solidFill>
                <a:latin typeface="Times New Roman" pitchFamily="18" charset="0"/>
              </a:rPr>
              <a:t>s</a:t>
            </a:r>
          </a:p>
        </p:txBody>
      </p: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6705600" y="3429000"/>
            <a:ext cx="220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doll</a:t>
            </a:r>
            <a:r>
              <a:rPr lang="en-US" altLang="en-US" b="1">
                <a:solidFill>
                  <a:srgbClr val="FF0066"/>
                </a:solidFill>
                <a:latin typeface="Times New Roman" pitchFamily="18" charset="0"/>
              </a:rPr>
              <a:t>s</a:t>
            </a:r>
          </a:p>
        </p:txBody>
      </p:sp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3733800" y="3352800"/>
            <a:ext cx="220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truck</a:t>
            </a:r>
            <a:r>
              <a:rPr lang="en-US" altLang="en-US" b="1">
                <a:solidFill>
                  <a:srgbClr val="FF0066"/>
                </a:solidFill>
                <a:latin typeface="Times New Roman" pitchFamily="18" charset="0"/>
              </a:rPr>
              <a:t>s</a:t>
            </a:r>
          </a:p>
        </p:txBody>
      </p:sp>
      <p:pic>
        <p:nvPicPr>
          <p:cNvPr id="154642" name="Picture 18" descr="do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1676400"/>
            <a:ext cx="2221884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43" name="Picture 19" descr="ki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317313"/>
            <a:ext cx="23241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44" name="Picture 20" descr="truc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828800"/>
            <a:ext cx="2390775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45" name="Picture 21" descr="plan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609" y="4486275"/>
            <a:ext cx="261937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46" name="Rectangle 22"/>
          <p:cNvSpPr>
            <a:spLocks noChangeArrowheads="1"/>
          </p:cNvSpPr>
          <p:nvPr/>
        </p:nvSpPr>
        <p:spPr bwMode="auto">
          <a:xfrm>
            <a:off x="0" y="2286000"/>
            <a:ext cx="36576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400"/>
              <a:t>A: </a:t>
            </a:r>
            <a:r>
              <a:rPr lang="en-US" altLang="en-US" sz="2400">
                <a:solidFill>
                  <a:schemeClr val="bg1"/>
                </a:solidFill>
              </a:rPr>
              <a:t>What toys do you like?</a:t>
            </a:r>
          </a:p>
        </p:txBody>
      </p:sp>
      <p:sp>
        <p:nvSpPr>
          <p:cNvPr id="154647" name="Rectangle 23"/>
          <p:cNvSpPr>
            <a:spLocks noChangeArrowheads="1"/>
          </p:cNvSpPr>
          <p:nvPr/>
        </p:nvSpPr>
        <p:spPr bwMode="auto">
          <a:xfrm>
            <a:off x="0" y="3733800"/>
            <a:ext cx="31242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r>
              <a:rPr lang="en-US" altLang="en-US" sz="2400" dirty="0"/>
              <a:t>B: I like </a:t>
            </a:r>
            <a:r>
              <a:rPr lang="en-US" altLang="en-US" sz="2400" u="sng" dirty="0" smtClean="0">
                <a:solidFill>
                  <a:srgbClr val="FF0000"/>
                </a:solidFill>
              </a:rPr>
              <a:t>trucks</a:t>
            </a:r>
            <a:r>
              <a:rPr lang="en-US" altLang="en-US" sz="2400" dirty="0" smtClean="0">
                <a:solidFill>
                  <a:srgbClr val="FF0000"/>
                </a:solidFill>
              </a:rPr>
              <a:t>.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54649" name="Rectangle 25"/>
          <p:cNvSpPr>
            <a:spLocks noChangeArrowheads="1"/>
          </p:cNvSpPr>
          <p:nvPr/>
        </p:nvSpPr>
        <p:spPr bwMode="auto">
          <a:xfrm>
            <a:off x="0" y="2286000"/>
            <a:ext cx="36576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400" dirty="0"/>
              <a:t>A: What toys do you like?</a:t>
            </a:r>
          </a:p>
        </p:txBody>
      </p:sp>
    </p:spTree>
    <p:extLst>
      <p:ext uri="{BB962C8B-B14F-4D97-AF65-F5344CB8AC3E}">
        <p14:creationId xmlns:p14="http://schemas.microsoft.com/office/powerpoint/2010/main" val="33560134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57" descr="67126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867400"/>
            <a:ext cx="1447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1" name="Picture 58" descr="67126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791200"/>
            <a:ext cx="1447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2" name="Picture 59" descr="67126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6388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3" name="Picture 56" descr="67126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867400"/>
            <a:ext cx="1447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4" name="TextBox 20"/>
          <p:cNvSpPr txBox="1">
            <a:spLocks noChangeArrowheads="1"/>
          </p:cNvSpPr>
          <p:nvPr/>
        </p:nvSpPr>
        <p:spPr bwMode="auto">
          <a:xfrm>
            <a:off x="304800" y="1371600"/>
            <a:ext cx="579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  <a:latin typeface="Times New Roman" pitchFamily="18" charset="0"/>
              </a:rPr>
              <a:t>2. Point and say :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733800" y="4953000"/>
            <a:ext cx="220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truck</a:t>
            </a:r>
            <a:r>
              <a:rPr lang="en-US" altLang="en-US" b="1">
                <a:solidFill>
                  <a:srgbClr val="FF0066"/>
                </a:solidFill>
                <a:latin typeface="Times New Roman" pitchFamily="18" charset="0"/>
              </a:rPr>
              <a:t>s</a:t>
            </a:r>
          </a:p>
        </p:txBody>
      </p:sp>
      <p:sp>
        <p:nvSpPr>
          <p:cNvPr id="140297" name="Rectangle 1"/>
          <p:cNvSpPr>
            <a:spLocks noChangeArrowheads="1"/>
          </p:cNvSpPr>
          <p:nvPr/>
        </p:nvSpPr>
        <p:spPr bwMode="auto">
          <a:xfrm>
            <a:off x="1600200" y="609600"/>
            <a:ext cx="6629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0066"/>
                </a:solidFill>
                <a:latin typeface="Times New Roman" pitchFamily="18" charset="0"/>
              </a:rPr>
              <a:t>UNIT 17: WHAT TOYS DO YOU LIKE?  </a:t>
            </a:r>
          </a:p>
          <a:p>
            <a:pPr algn="ctr" eaLnBrk="1" hangingPunct="1"/>
            <a:r>
              <a:rPr lang="en-US" altLang="en-US" b="1">
                <a:solidFill>
                  <a:srgbClr val="FF0066"/>
                </a:solidFill>
                <a:latin typeface="Times New Roman" pitchFamily="18" charset="0"/>
              </a:rPr>
              <a:t>Lesson 1 : Part 1,2,3  </a:t>
            </a:r>
          </a:p>
        </p:txBody>
      </p:sp>
      <p:pic>
        <p:nvPicPr>
          <p:cNvPr id="140299" name="Picture 11" descr="truc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57400"/>
            <a:ext cx="5867400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301" name="Oval 13"/>
          <p:cNvSpPr>
            <a:spLocks noChangeArrowheads="1"/>
          </p:cNvSpPr>
          <p:nvPr/>
        </p:nvSpPr>
        <p:spPr bwMode="auto">
          <a:xfrm>
            <a:off x="1371600" y="2286000"/>
            <a:ext cx="533400" cy="3810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chemeClr val="bg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8624400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2286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i="1" dirty="0" smtClean="0">
                <a:solidFill>
                  <a:srgbClr val="FF0066"/>
                </a:solidFill>
                <a:latin typeface="Ravie" pitchFamily="82" charset="0"/>
              </a:rPr>
              <a:t>Play game</a:t>
            </a:r>
            <a:endParaRPr lang="en-US" sz="3200" b="1" i="1" dirty="0">
              <a:solidFill>
                <a:srgbClr val="FF0066"/>
              </a:solidFill>
              <a:latin typeface="Ravie" pitchFamily="8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0" y="1639669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i="1" dirty="0" smtClean="0">
                <a:solidFill>
                  <a:srgbClr val="FF0000"/>
                </a:solidFill>
                <a:latin typeface="Wide Latin" pitchFamily="18" charset="0"/>
              </a:rPr>
              <a:t>The Bus</a:t>
            </a:r>
            <a:endParaRPr lang="en-US" sz="3600" b="1" i="1" dirty="0">
              <a:solidFill>
                <a:srgbClr val="FF0000"/>
              </a:solidFill>
              <a:latin typeface="Wide Latin" pitchFamily="18" charset="0"/>
            </a:endParaRPr>
          </a:p>
        </p:txBody>
      </p:sp>
      <p:pic>
        <p:nvPicPr>
          <p:cNvPr id="18" name="Picture 17" descr="12210439-Traffic-light-Semaphore-Cartoon-Stock-Vect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0" y="1828800"/>
            <a:ext cx="3962400" cy="5029200"/>
          </a:xfrm>
          <a:prstGeom prst="rect">
            <a:avLst/>
          </a:prstGeom>
        </p:spPr>
      </p:pic>
      <p:pic>
        <p:nvPicPr>
          <p:cNvPr id="19" name="Picture 18" descr="imag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295400"/>
            <a:ext cx="1447800" cy="1447800"/>
          </a:xfrm>
          <a:prstGeom prst="rect">
            <a:avLst/>
          </a:prstGeom>
        </p:spPr>
      </p:pic>
      <p:pic>
        <p:nvPicPr>
          <p:cNvPr id="20" name="Picture 19" descr="tải xuống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2776602"/>
            <a:ext cx="4495800" cy="4081398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57" descr="67126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867400"/>
            <a:ext cx="1447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5" name="Picture 58" descr="67126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791200"/>
            <a:ext cx="1447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6" name="Picture 59" descr="67126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6388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7" name="Picture 56" descr="67126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867400"/>
            <a:ext cx="1447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8" name="TextBox 20"/>
          <p:cNvSpPr txBox="1">
            <a:spLocks noChangeArrowheads="1"/>
          </p:cNvSpPr>
          <p:nvPr/>
        </p:nvSpPr>
        <p:spPr bwMode="auto">
          <a:xfrm>
            <a:off x="304800" y="1371600"/>
            <a:ext cx="579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  <a:latin typeface="Times New Roman" pitchFamily="18" charset="0"/>
              </a:rPr>
              <a:t>2. Point and say :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733800" y="4953000"/>
            <a:ext cx="220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doll</a:t>
            </a:r>
            <a:r>
              <a:rPr lang="en-US" altLang="en-US" b="1">
                <a:solidFill>
                  <a:srgbClr val="FF0066"/>
                </a:solidFill>
                <a:latin typeface="Times New Roman" pitchFamily="18" charset="0"/>
              </a:rPr>
              <a:t>s</a:t>
            </a:r>
          </a:p>
        </p:txBody>
      </p:sp>
      <p:sp>
        <p:nvSpPr>
          <p:cNvPr id="151561" name="Rectangle 1"/>
          <p:cNvSpPr>
            <a:spLocks noChangeArrowheads="1"/>
          </p:cNvSpPr>
          <p:nvPr/>
        </p:nvSpPr>
        <p:spPr bwMode="auto">
          <a:xfrm>
            <a:off x="1600200" y="609600"/>
            <a:ext cx="6629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0066"/>
                </a:solidFill>
                <a:latin typeface="Times New Roman" pitchFamily="18" charset="0"/>
              </a:rPr>
              <a:t>UNIT 17: WHAT TOYS DO YOU LIKE?  </a:t>
            </a:r>
          </a:p>
          <a:p>
            <a:pPr algn="ctr" eaLnBrk="1" hangingPunct="1"/>
            <a:r>
              <a:rPr lang="en-US" altLang="en-US" b="1">
                <a:solidFill>
                  <a:srgbClr val="FF0066"/>
                </a:solidFill>
                <a:latin typeface="Times New Roman" pitchFamily="18" charset="0"/>
              </a:rPr>
              <a:t>Lesson 1 : Part 1,2,3  </a:t>
            </a:r>
          </a:p>
        </p:txBody>
      </p:sp>
      <p:sp>
        <p:nvSpPr>
          <p:cNvPr id="151563" name="Oval 11"/>
          <p:cNvSpPr>
            <a:spLocks noChangeArrowheads="1"/>
          </p:cNvSpPr>
          <p:nvPr/>
        </p:nvSpPr>
        <p:spPr bwMode="auto">
          <a:xfrm>
            <a:off x="1371600" y="2286000"/>
            <a:ext cx="533400" cy="3810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chemeClr val="bg1"/>
                </a:solidFill>
              </a:rPr>
              <a:t>b</a:t>
            </a:r>
          </a:p>
        </p:txBody>
      </p:sp>
      <p:pic>
        <p:nvPicPr>
          <p:cNvPr id="151564" name="Picture 12" descr="do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05000"/>
            <a:ext cx="5638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0843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57" descr="67126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867400"/>
            <a:ext cx="1447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79" name="Picture 58" descr="67126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791200"/>
            <a:ext cx="1447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0" name="Picture 59" descr="67126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6388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1" name="Picture 56" descr="67126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867400"/>
            <a:ext cx="1447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2" name="TextBox 20"/>
          <p:cNvSpPr txBox="1">
            <a:spLocks noChangeArrowheads="1"/>
          </p:cNvSpPr>
          <p:nvPr/>
        </p:nvSpPr>
        <p:spPr bwMode="auto">
          <a:xfrm>
            <a:off x="304800" y="1371600"/>
            <a:ext cx="579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  <a:latin typeface="Times New Roman" pitchFamily="18" charset="0"/>
              </a:rPr>
              <a:t>2. Point and say :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733800" y="4953000"/>
            <a:ext cx="220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kite</a:t>
            </a:r>
            <a:r>
              <a:rPr lang="en-US" altLang="en-US" b="1">
                <a:solidFill>
                  <a:srgbClr val="FF0066"/>
                </a:solidFill>
                <a:latin typeface="Times New Roman" pitchFamily="18" charset="0"/>
              </a:rPr>
              <a:t>s</a:t>
            </a:r>
          </a:p>
        </p:txBody>
      </p:sp>
      <p:sp>
        <p:nvSpPr>
          <p:cNvPr id="152585" name="Rectangle 1"/>
          <p:cNvSpPr>
            <a:spLocks noChangeArrowheads="1"/>
          </p:cNvSpPr>
          <p:nvPr/>
        </p:nvSpPr>
        <p:spPr bwMode="auto">
          <a:xfrm>
            <a:off x="1600200" y="609600"/>
            <a:ext cx="6629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0066"/>
                </a:solidFill>
                <a:latin typeface="Times New Roman" pitchFamily="18" charset="0"/>
              </a:rPr>
              <a:t>UNIT 17: WHAT TOYS DO YOU LIKE?  </a:t>
            </a:r>
          </a:p>
          <a:p>
            <a:pPr algn="ctr" eaLnBrk="1" hangingPunct="1"/>
            <a:r>
              <a:rPr lang="en-US" altLang="en-US" b="1">
                <a:solidFill>
                  <a:srgbClr val="FF0066"/>
                </a:solidFill>
                <a:latin typeface="Times New Roman" pitchFamily="18" charset="0"/>
              </a:rPr>
              <a:t>          Period 112: Lesson 1 : Part 1,2,3  </a:t>
            </a:r>
          </a:p>
        </p:txBody>
      </p:sp>
      <p:sp>
        <p:nvSpPr>
          <p:cNvPr id="152587" name="Oval 11"/>
          <p:cNvSpPr>
            <a:spLocks noChangeArrowheads="1"/>
          </p:cNvSpPr>
          <p:nvPr/>
        </p:nvSpPr>
        <p:spPr bwMode="auto">
          <a:xfrm>
            <a:off x="1371600" y="2286000"/>
            <a:ext cx="533400" cy="3810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chemeClr val="bg1"/>
                </a:solidFill>
              </a:rPr>
              <a:t>c</a:t>
            </a:r>
          </a:p>
        </p:txBody>
      </p:sp>
      <p:pic>
        <p:nvPicPr>
          <p:cNvPr id="152588" name="Picture 12" descr="ki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05000"/>
            <a:ext cx="54864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2973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57" descr="67126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867400"/>
            <a:ext cx="1447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3" name="Picture 58" descr="67126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791200"/>
            <a:ext cx="1447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4" name="Picture 59" descr="67126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6388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5" name="Picture 56" descr="67126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867400"/>
            <a:ext cx="1447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6" name="TextBox 20"/>
          <p:cNvSpPr txBox="1">
            <a:spLocks noChangeArrowheads="1"/>
          </p:cNvSpPr>
          <p:nvPr/>
        </p:nvSpPr>
        <p:spPr bwMode="auto">
          <a:xfrm>
            <a:off x="304800" y="1371600"/>
            <a:ext cx="579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  <a:latin typeface="Times New Roman" pitchFamily="18" charset="0"/>
              </a:rPr>
              <a:t>2. Point and say :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657600" y="5029200"/>
            <a:ext cx="220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00CC"/>
                </a:solidFill>
                <a:latin typeface="Times New Roman" pitchFamily="18" charset="0"/>
              </a:rPr>
              <a:t>plane</a:t>
            </a:r>
            <a:r>
              <a:rPr lang="en-US" altLang="en-US" b="1">
                <a:solidFill>
                  <a:srgbClr val="FF0066"/>
                </a:solidFill>
                <a:latin typeface="Times New Roman" pitchFamily="18" charset="0"/>
              </a:rPr>
              <a:t>s</a:t>
            </a:r>
          </a:p>
        </p:txBody>
      </p:sp>
      <p:sp>
        <p:nvSpPr>
          <p:cNvPr id="153609" name="Rectangle 1"/>
          <p:cNvSpPr>
            <a:spLocks noChangeArrowheads="1"/>
          </p:cNvSpPr>
          <p:nvPr/>
        </p:nvSpPr>
        <p:spPr bwMode="auto">
          <a:xfrm>
            <a:off x="1600200" y="609600"/>
            <a:ext cx="6629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0066"/>
                </a:solidFill>
                <a:latin typeface="Times New Roman" pitchFamily="18" charset="0"/>
              </a:rPr>
              <a:t>UNIT 17: WHAT TOYS DO YOU LIKE?  </a:t>
            </a:r>
          </a:p>
          <a:p>
            <a:pPr algn="ctr" eaLnBrk="1" hangingPunct="1"/>
            <a:r>
              <a:rPr lang="en-US" altLang="en-US" b="1">
                <a:solidFill>
                  <a:srgbClr val="FF0066"/>
                </a:solidFill>
                <a:latin typeface="Times New Roman" pitchFamily="18" charset="0"/>
              </a:rPr>
              <a:t>Lesson 1 : Part 1,2,3  </a:t>
            </a:r>
          </a:p>
        </p:txBody>
      </p:sp>
      <p:sp>
        <p:nvSpPr>
          <p:cNvPr id="153611" name="Oval 11"/>
          <p:cNvSpPr>
            <a:spLocks noChangeArrowheads="1"/>
          </p:cNvSpPr>
          <p:nvPr/>
        </p:nvSpPr>
        <p:spPr bwMode="auto">
          <a:xfrm>
            <a:off x="1371600" y="2286000"/>
            <a:ext cx="533400" cy="3810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chemeClr val="bg1"/>
                </a:solidFill>
              </a:rPr>
              <a:t>d</a:t>
            </a:r>
          </a:p>
        </p:txBody>
      </p:sp>
      <p:pic>
        <p:nvPicPr>
          <p:cNvPr id="153612" name="Picture 12" descr="pla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81200"/>
            <a:ext cx="5410200" cy="25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3190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57" descr="67126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867400"/>
            <a:ext cx="1447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7" name="Picture 58" descr="67126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791200"/>
            <a:ext cx="1447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59" descr="67126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6388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9" name="Picture 56" descr="67126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867400"/>
            <a:ext cx="1447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0" name="TextBox 20"/>
          <p:cNvSpPr txBox="1">
            <a:spLocks noChangeArrowheads="1"/>
          </p:cNvSpPr>
          <p:nvPr/>
        </p:nvSpPr>
        <p:spPr bwMode="auto">
          <a:xfrm>
            <a:off x="304800" y="1143000"/>
            <a:ext cx="579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  <a:latin typeface="Times New Roman" pitchFamily="18" charset="0"/>
              </a:rPr>
              <a:t>3. Let’s talk :</a:t>
            </a:r>
          </a:p>
        </p:txBody>
      </p:sp>
      <p:sp>
        <p:nvSpPr>
          <p:cNvPr id="139273" name="Rectangle 1"/>
          <p:cNvSpPr>
            <a:spLocks noChangeArrowheads="1"/>
          </p:cNvSpPr>
          <p:nvPr/>
        </p:nvSpPr>
        <p:spPr bwMode="auto">
          <a:xfrm>
            <a:off x="1600200" y="609600"/>
            <a:ext cx="6629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CC0000"/>
                </a:solidFill>
              </a:rPr>
              <a:t>       </a:t>
            </a:r>
            <a:r>
              <a:rPr lang="en-US" altLang="en-US" sz="2400" b="1">
                <a:solidFill>
                  <a:srgbClr val="FF0066"/>
                </a:solidFill>
              </a:rPr>
              <a:t>UNIT 17: WHAT TOYS DO YOU LIKE?  </a:t>
            </a:r>
          </a:p>
          <a:p>
            <a:pPr algn="ctr" eaLnBrk="1" hangingPunct="1"/>
            <a:r>
              <a:rPr lang="en-US" altLang="en-US" sz="2000" b="1">
                <a:solidFill>
                  <a:srgbClr val="FF0066"/>
                </a:solidFill>
              </a:rPr>
              <a:t>Lesson 1 : Part 1,2,3</a:t>
            </a:r>
            <a:r>
              <a:rPr lang="en-US" altLang="en-US" sz="2400" b="1">
                <a:solidFill>
                  <a:srgbClr val="FF0066"/>
                </a:solidFill>
              </a:rPr>
              <a:t>  </a:t>
            </a:r>
          </a:p>
        </p:txBody>
      </p:sp>
      <p:pic>
        <p:nvPicPr>
          <p:cNvPr id="139275" name="Picture 11" descr="3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68"/>
          <a:stretch/>
        </p:blipFill>
        <p:spPr bwMode="auto">
          <a:xfrm>
            <a:off x="228600" y="2133600"/>
            <a:ext cx="83820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189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6" name="Picture 4" descr="yoy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048000"/>
            <a:ext cx="2667000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1219200" y="2362200"/>
            <a:ext cx="39624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>
                <a:latin typeface="Times New Roman" pitchFamily="18" charset="0"/>
              </a:rPr>
              <a:t>A: </a:t>
            </a:r>
            <a:r>
              <a:rPr lang="en-US" altLang="en-US">
                <a:solidFill>
                  <a:schemeClr val="bg1"/>
                </a:solidFill>
                <a:latin typeface="Times New Roman" pitchFamily="18" charset="0"/>
              </a:rPr>
              <a:t>What toy</a:t>
            </a:r>
            <a:r>
              <a:rPr lang="en-US" altLang="en-US">
                <a:solidFill>
                  <a:srgbClr val="FF0066"/>
                </a:solidFill>
                <a:latin typeface="Times New Roman" pitchFamily="18" charset="0"/>
              </a:rPr>
              <a:t>s</a:t>
            </a:r>
            <a:r>
              <a:rPr lang="en-US" altLang="en-US">
                <a:solidFill>
                  <a:schemeClr val="bg1"/>
                </a:solidFill>
                <a:latin typeface="Times New Roman" pitchFamily="18" charset="0"/>
              </a:rPr>
              <a:t> do you like?</a:t>
            </a:r>
          </a:p>
        </p:txBody>
      </p:sp>
      <p:sp>
        <p:nvSpPr>
          <p:cNvPr id="177158" name="Rectangle 6"/>
          <p:cNvSpPr>
            <a:spLocks noChangeArrowheads="1"/>
          </p:cNvSpPr>
          <p:nvPr/>
        </p:nvSpPr>
        <p:spPr bwMode="auto">
          <a:xfrm>
            <a:off x="1371600" y="3733800"/>
            <a:ext cx="31242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r>
              <a:rPr lang="en-US" altLang="en-US">
                <a:latin typeface="Times New Roman" pitchFamily="18" charset="0"/>
              </a:rPr>
              <a:t>B:</a:t>
            </a:r>
            <a:r>
              <a:rPr lang="en-US" altLang="en-US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Times New Roman" pitchFamily="18" charset="0"/>
              </a:rPr>
              <a:t>I like </a:t>
            </a:r>
            <a:r>
              <a:rPr lang="en-US" altLang="en-US">
                <a:solidFill>
                  <a:srgbClr val="FFFF00"/>
                </a:solidFill>
                <a:latin typeface="Times New Roman" pitchFamily="18" charset="0"/>
              </a:rPr>
              <a:t>yo-yo</a:t>
            </a:r>
            <a:r>
              <a:rPr lang="en-US" altLang="en-US">
                <a:solidFill>
                  <a:srgbClr val="FF0066"/>
                </a:solidFill>
                <a:latin typeface="Times New Roman" pitchFamily="18" charset="0"/>
              </a:rPr>
              <a:t>s</a:t>
            </a:r>
            <a:r>
              <a:rPr lang="en-US" altLang="en-US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685800" y="1295400"/>
            <a:ext cx="14478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r>
              <a:rPr lang="en-US" altLang="en-US" sz="2400">
                <a:solidFill>
                  <a:schemeClr val="bg1"/>
                </a:solidFill>
              </a:rPr>
              <a:t> </a:t>
            </a:r>
            <a:r>
              <a:rPr lang="en-US" altLang="en-US">
                <a:solidFill>
                  <a:srgbClr val="FFFF00"/>
                </a:solidFill>
                <a:latin typeface="Times New Roman" pitchFamily="18" charset="0"/>
              </a:rPr>
              <a:t>yo-yo</a:t>
            </a:r>
            <a:r>
              <a:rPr lang="en-US" altLang="en-US">
                <a:solidFill>
                  <a:srgbClr val="FF0066"/>
                </a:solidFill>
                <a:latin typeface="Times New Roman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192751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7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7" grpId="0" animBg="1"/>
      <p:bldP spid="177158" grpId="0" animBg="1"/>
      <p:bldP spid="17715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80" name="Picture 10" descr="flat,550x550,075,f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962400"/>
            <a:ext cx="2122488" cy="882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3" name="Picture 11" descr="flat,550x550,075,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724400"/>
            <a:ext cx="2170113" cy="990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184" name="Rectangle 8"/>
          <p:cNvSpPr>
            <a:spLocks noChangeArrowheads="1"/>
          </p:cNvSpPr>
          <p:nvPr/>
        </p:nvSpPr>
        <p:spPr bwMode="auto">
          <a:xfrm>
            <a:off x="1981200" y="3505200"/>
            <a:ext cx="25146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r>
              <a:rPr lang="en-US" altLang="en-US">
                <a:latin typeface="Times New Roman" pitchFamily="18" charset="0"/>
              </a:rPr>
              <a:t>B:</a:t>
            </a:r>
            <a:r>
              <a:rPr lang="en-US" altLang="en-US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en-US">
                <a:solidFill>
                  <a:schemeClr val="bg1"/>
                </a:solidFill>
                <a:latin typeface="Times New Roman" pitchFamily="18" charset="0"/>
              </a:rPr>
              <a:t>I like </a:t>
            </a:r>
            <a:r>
              <a:rPr lang="en-US" altLang="en-US">
                <a:solidFill>
                  <a:srgbClr val="FFFF00"/>
                </a:solidFill>
                <a:latin typeface="Times New Roman" pitchFamily="18" charset="0"/>
              </a:rPr>
              <a:t>truck</a:t>
            </a:r>
            <a:r>
              <a:rPr lang="en-US" altLang="en-US">
                <a:solidFill>
                  <a:srgbClr val="FF0066"/>
                </a:solidFill>
                <a:latin typeface="Times New Roman" pitchFamily="18" charset="0"/>
              </a:rPr>
              <a:t>s</a:t>
            </a:r>
            <a:r>
              <a:rPr lang="en-US" altLang="en-US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78185" name="Rectangle 9"/>
          <p:cNvSpPr>
            <a:spLocks noChangeArrowheads="1"/>
          </p:cNvSpPr>
          <p:nvPr/>
        </p:nvSpPr>
        <p:spPr bwMode="auto">
          <a:xfrm>
            <a:off x="1219200" y="2362200"/>
            <a:ext cx="38100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>
                <a:latin typeface="Times New Roman" pitchFamily="18" charset="0"/>
              </a:rPr>
              <a:t>A: </a:t>
            </a:r>
            <a:r>
              <a:rPr lang="en-US" altLang="en-US">
                <a:solidFill>
                  <a:schemeClr val="bg1"/>
                </a:solidFill>
                <a:latin typeface="Times New Roman" pitchFamily="18" charset="0"/>
              </a:rPr>
              <a:t>What toy</a:t>
            </a:r>
            <a:r>
              <a:rPr lang="en-US" altLang="en-US">
                <a:solidFill>
                  <a:srgbClr val="FF0066"/>
                </a:solidFill>
                <a:latin typeface="Times New Roman" pitchFamily="18" charset="0"/>
              </a:rPr>
              <a:t>s</a:t>
            </a:r>
            <a:r>
              <a:rPr lang="en-US" altLang="en-US">
                <a:solidFill>
                  <a:schemeClr val="bg1"/>
                </a:solidFill>
                <a:latin typeface="Times New Roman" pitchFamily="18" charset="0"/>
              </a:rPr>
              <a:t> do you like?</a:t>
            </a:r>
          </a:p>
        </p:txBody>
      </p:sp>
      <p:sp>
        <p:nvSpPr>
          <p:cNvPr id="178186" name="Rectangle 10"/>
          <p:cNvSpPr>
            <a:spLocks noChangeArrowheads="1"/>
          </p:cNvSpPr>
          <p:nvPr/>
        </p:nvSpPr>
        <p:spPr bwMode="auto">
          <a:xfrm>
            <a:off x="2286000" y="1295400"/>
            <a:ext cx="14478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r>
              <a:rPr lang="en-US" altLang="en-US">
                <a:solidFill>
                  <a:srgbClr val="FFFF00"/>
                </a:solidFill>
                <a:latin typeface="Times New Roman" pitchFamily="18" charset="0"/>
              </a:rPr>
              <a:t>truck</a:t>
            </a:r>
            <a:r>
              <a:rPr lang="en-US" altLang="en-US">
                <a:solidFill>
                  <a:srgbClr val="FF0066"/>
                </a:solidFill>
                <a:latin typeface="Times New Roman" pitchFamily="18" charset="0"/>
              </a:rPr>
              <a:t>s</a:t>
            </a:r>
          </a:p>
        </p:txBody>
      </p:sp>
      <p:pic>
        <p:nvPicPr>
          <p:cNvPr id="178187" name="Picture 10" descr="flat,550x550,075,f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962400"/>
            <a:ext cx="2122488" cy="882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8" name="Picture 11" descr="flat,550x550,075,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724400"/>
            <a:ext cx="2170113" cy="990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962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8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4" grpId="0" animBg="1"/>
      <p:bldP spid="178185" grpId="0" animBg="1"/>
      <p:bldP spid="17818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8" name="Picture 7" descr="tải xuống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19200"/>
            <a:ext cx="19431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9" name="Picture 8" descr="images (4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95400"/>
            <a:ext cx="15033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30" name="Rectangle 6"/>
          <p:cNvSpPr>
            <a:spLocks noChangeArrowheads="1"/>
          </p:cNvSpPr>
          <p:nvPr/>
        </p:nvSpPr>
        <p:spPr bwMode="auto">
          <a:xfrm>
            <a:off x="2362200" y="3733800"/>
            <a:ext cx="22860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r>
              <a:rPr lang="en-US" altLang="en-US" sz="2400"/>
              <a:t>B:</a:t>
            </a:r>
            <a:r>
              <a:rPr lang="en-US" altLang="en-US" sz="2400">
                <a:solidFill>
                  <a:srgbClr val="FFFF00"/>
                </a:solidFill>
              </a:rPr>
              <a:t> </a:t>
            </a:r>
            <a:r>
              <a:rPr lang="en-US" altLang="en-US" sz="2400">
                <a:solidFill>
                  <a:schemeClr val="bg1"/>
                </a:solidFill>
              </a:rPr>
              <a:t>I like </a:t>
            </a:r>
            <a:r>
              <a:rPr lang="en-US" altLang="en-US" sz="2400">
                <a:solidFill>
                  <a:srgbClr val="FFFF00"/>
                </a:solidFill>
              </a:rPr>
              <a:t>robot</a:t>
            </a:r>
            <a:r>
              <a:rPr lang="en-US" altLang="en-US" sz="2400">
                <a:solidFill>
                  <a:srgbClr val="FF0066"/>
                </a:solidFill>
              </a:rPr>
              <a:t>s</a:t>
            </a:r>
            <a:r>
              <a:rPr lang="en-US" altLang="en-US" sz="240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80231" name="Rectangle 7"/>
          <p:cNvSpPr>
            <a:spLocks noChangeArrowheads="1"/>
          </p:cNvSpPr>
          <p:nvPr/>
        </p:nvSpPr>
        <p:spPr bwMode="auto">
          <a:xfrm>
            <a:off x="2286000" y="2743200"/>
            <a:ext cx="36576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400"/>
              <a:t>A: </a:t>
            </a:r>
            <a:r>
              <a:rPr lang="en-US" altLang="en-US" sz="2400">
                <a:solidFill>
                  <a:schemeClr val="bg1"/>
                </a:solidFill>
              </a:rPr>
              <a:t>What toy</a:t>
            </a:r>
            <a:r>
              <a:rPr lang="en-US" altLang="en-US" sz="2400">
                <a:solidFill>
                  <a:srgbClr val="FF0066"/>
                </a:solidFill>
              </a:rPr>
              <a:t>s</a:t>
            </a:r>
            <a:r>
              <a:rPr lang="en-US" altLang="en-US" sz="2400">
                <a:solidFill>
                  <a:schemeClr val="bg1"/>
                </a:solidFill>
              </a:rPr>
              <a:t> do you like?</a:t>
            </a:r>
          </a:p>
        </p:txBody>
      </p:sp>
      <p:sp>
        <p:nvSpPr>
          <p:cNvPr id="180232" name="Rectangle 8"/>
          <p:cNvSpPr>
            <a:spLocks noChangeArrowheads="1"/>
          </p:cNvSpPr>
          <p:nvPr/>
        </p:nvSpPr>
        <p:spPr bwMode="auto">
          <a:xfrm>
            <a:off x="685800" y="1295400"/>
            <a:ext cx="11430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prstShdw prst="shdw11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r>
              <a:rPr lang="en-US" altLang="en-US" sz="2400">
                <a:solidFill>
                  <a:srgbClr val="FFFF00"/>
                </a:solidFill>
              </a:rPr>
              <a:t>robot</a:t>
            </a:r>
            <a:r>
              <a:rPr lang="en-US" altLang="en-US" sz="2400">
                <a:solidFill>
                  <a:srgbClr val="FF0066"/>
                </a:solidFill>
              </a:rPr>
              <a:t>s</a:t>
            </a:r>
          </a:p>
        </p:txBody>
      </p:sp>
      <p:pic>
        <p:nvPicPr>
          <p:cNvPr id="180233" name="Picture 7" descr="tải xuống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19200"/>
            <a:ext cx="19431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4" name="Picture 8" descr="images (4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95400"/>
            <a:ext cx="15033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4248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0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8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0" grpId="0" animBg="1"/>
      <p:bldP spid="180231" grpId="0" animBg="1"/>
      <p:bldP spid="1802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73162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Play a game: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Rockwell Extra Bold" pitchFamily="18" charset="0"/>
              </a:rPr>
              <a:t>Secret pictures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Rockwell Extra Bold" pitchFamily="18" charset="0"/>
            </a:endParaRPr>
          </a:p>
        </p:txBody>
      </p:sp>
      <p:pic>
        <p:nvPicPr>
          <p:cNvPr id="4" name="Content Placeholder 3" descr="036a1faf620e689bc85a592eb39fd1e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867400" y="2514601"/>
            <a:ext cx="2438399" cy="1676399"/>
          </a:xfrm>
        </p:spPr>
      </p:pic>
      <p:pic>
        <p:nvPicPr>
          <p:cNvPr id="5" name="Picture 4" descr="tải xuố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828800"/>
            <a:ext cx="2372710" cy="1600200"/>
          </a:xfrm>
          <a:prstGeom prst="rect">
            <a:avLst/>
          </a:prstGeom>
        </p:spPr>
      </p:pic>
      <p:pic>
        <p:nvPicPr>
          <p:cNvPr id="6" name="Picture 5" descr="baby-dolls-from-the-s-04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4400550"/>
            <a:ext cx="2381250" cy="2381250"/>
          </a:xfrm>
          <a:prstGeom prst="rect">
            <a:avLst/>
          </a:prstGeom>
        </p:spPr>
      </p:pic>
      <p:pic>
        <p:nvPicPr>
          <p:cNvPr id="8" name="Picture 7" descr="flat,550x550,075,f (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0"/>
            <a:ext cx="2854904" cy="1905000"/>
          </a:xfrm>
          <a:prstGeom prst="rect">
            <a:avLst/>
          </a:prstGeom>
        </p:spPr>
      </p:pic>
      <p:pic>
        <p:nvPicPr>
          <p:cNvPr id="9" name="Picture 8" descr="images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4267200"/>
            <a:ext cx="2466975" cy="18478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24000" y="1524000"/>
            <a:ext cx="12954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19400" y="1524000"/>
            <a:ext cx="12954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524000" y="2590800"/>
            <a:ext cx="12954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819400" y="2590800"/>
            <a:ext cx="12954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638800" y="152400"/>
            <a:ext cx="13716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010400" y="152400"/>
            <a:ext cx="13716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38800" y="1219200"/>
            <a:ext cx="13716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010400" y="1219200"/>
            <a:ext cx="13716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524000" y="4038600"/>
            <a:ext cx="13716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895600" y="4038600"/>
            <a:ext cx="13716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24000" y="5105400"/>
            <a:ext cx="13716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895600" y="5105400"/>
            <a:ext cx="13716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638800" y="2438400"/>
            <a:ext cx="13716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010400" y="2438400"/>
            <a:ext cx="13716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638800" y="3276600"/>
            <a:ext cx="13716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010400" y="3276600"/>
            <a:ext cx="13716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791200" y="4419600"/>
            <a:ext cx="12954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086600" y="4419600"/>
            <a:ext cx="12954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791200" y="5562600"/>
            <a:ext cx="12954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086600" y="5562600"/>
            <a:ext cx="12954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62000" y="236220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838200" y="480060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029200" y="99060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3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5029200" y="289560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4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5181600" y="525780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5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undo-dos-carros-5230074 (1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9822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95400" y="1143000"/>
            <a:ext cx="7467600" cy="473898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Home Link</a:t>
            </a:r>
            <a:endParaRPr kumimoji="0" lang="en-US" sz="3200" b="0" i="0" u="none" strike="noStrike" kern="1200" cap="small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2438400"/>
            <a:ext cx="7467600" cy="3610187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 exercises in workbook and ex 5, 6.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Learn by heart the new words.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urved Up Ribbon 6"/>
          <p:cNvSpPr/>
          <p:nvPr/>
        </p:nvSpPr>
        <p:spPr>
          <a:xfrm>
            <a:off x="685800" y="5029200"/>
            <a:ext cx="7467600" cy="1524000"/>
          </a:xfrm>
          <a:prstGeom prst="ellipse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i="1" dirty="0" smtClean="0">
                <a:latin typeface="Brush Script MT" pitchFamily="66" charset="0"/>
              </a:rPr>
              <a:t>Thank you!</a:t>
            </a:r>
            <a:endParaRPr lang="en-US" sz="5400" b="1" i="1" dirty="0">
              <a:latin typeface="Brush Script MT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76200" y="1981200"/>
            <a:ext cx="92202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9600" smtClean="0">
                <a:solidFill>
                  <a:srgbClr val="F8A6FC"/>
                </a:solidFill>
              </a:rPr>
              <a:t>The bye bye song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33400" y="1981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  <a:latin typeface="+mn-lt"/>
              <a:cs typeface="+mn-cs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  <a:latin typeface="+mn-lt"/>
              <a:cs typeface="+mn-cs"/>
            </a:endParaRPr>
          </a:p>
        </p:txBody>
      </p:sp>
      <p:pic>
        <p:nvPicPr>
          <p:cNvPr id="141316" name="Picture 4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1871663"/>
            <a:ext cx="9144000" cy="484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400" dirty="0">
                <a:solidFill>
                  <a:srgbClr val="66FF33"/>
                </a:solidFill>
                <a:cs typeface="Arial" charset="0"/>
              </a:rPr>
              <a:t>Bye, bye. </a:t>
            </a:r>
          </a:p>
          <a:p>
            <a:pPr algn="ctr" eaLnBrk="1" hangingPunct="1"/>
            <a:r>
              <a:rPr lang="en-US" altLang="en-US" sz="4400" dirty="0">
                <a:solidFill>
                  <a:srgbClr val="66FF33"/>
                </a:solidFill>
                <a:cs typeface="Arial" charset="0"/>
              </a:rPr>
              <a:t>See you tomorrow.</a:t>
            </a:r>
          </a:p>
          <a:p>
            <a:pPr algn="ctr" eaLnBrk="1" hangingPunct="1"/>
            <a:r>
              <a:rPr lang="en-US" altLang="en-US" sz="4400" dirty="0">
                <a:solidFill>
                  <a:srgbClr val="66FF33"/>
                </a:solidFill>
                <a:cs typeface="Arial" charset="0"/>
              </a:rPr>
              <a:t>Bye, bye. </a:t>
            </a:r>
          </a:p>
          <a:p>
            <a:pPr algn="ctr" eaLnBrk="1" hangingPunct="1"/>
            <a:r>
              <a:rPr lang="en-US" altLang="en-US" sz="4400" dirty="0">
                <a:solidFill>
                  <a:srgbClr val="66FF33"/>
                </a:solidFill>
                <a:cs typeface="Arial" charset="0"/>
              </a:rPr>
              <a:t>See you tomorrow.</a:t>
            </a:r>
          </a:p>
          <a:p>
            <a:pPr algn="ctr" eaLnBrk="1" hangingPunct="1"/>
            <a:r>
              <a:rPr lang="en-US" altLang="en-US" sz="4400" dirty="0">
                <a:solidFill>
                  <a:srgbClr val="66FF33"/>
                </a:solidFill>
                <a:cs typeface="Arial" charset="0"/>
              </a:rPr>
              <a:t>Bye, bye. </a:t>
            </a:r>
          </a:p>
          <a:p>
            <a:pPr algn="ctr" eaLnBrk="1" hangingPunct="1"/>
            <a:r>
              <a:rPr lang="en-US" altLang="en-US" sz="4400" dirty="0">
                <a:solidFill>
                  <a:srgbClr val="66FF33"/>
                </a:solidFill>
                <a:cs typeface="Arial" charset="0"/>
              </a:rPr>
              <a:t>See you tomorrow.</a:t>
            </a:r>
          </a:p>
          <a:p>
            <a:pPr algn="ctr" eaLnBrk="1" hangingPunct="1"/>
            <a:r>
              <a:rPr lang="en-US" altLang="en-US" sz="4400" dirty="0">
                <a:solidFill>
                  <a:srgbClr val="66FF33"/>
                </a:solidFill>
                <a:cs typeface="Arial" charset="0"/>
              </a:rPr>
              <a:t>Bye, bye. Bye, bye</a:t>
            </a:r>
            <a:r>
              <a:rPr lang="en-US" altLang="en-US" sz="4800" dirty="0">
                <a:solidFill>
                  <a:srgbClr val="66FF33"/>
                </a:solidFill>
                <a:cs typeface="Arial" charset="0"/>
              </a:rPr>
              <a:t>.</a:t>
            </a:r>
          </a:p>
        </p:txBody>
      </p:sp>
      <p:pic>
        <p:nvPicPr>
          <p:cNvPr id="141318" name="Picture 6" descr="musi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1021">
            <a:off x="0" y="376238"/>
            <a:ext cx="21336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9" name="Picture 7" descr="Guitar_not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0165">
            <a:off x="0" y="3200400"/>
            <a:ext cx="12525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0" name="Picture 8" descr="Guitar_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0"/>
            <a:ext cx="1133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21" name="WordArt 9"/>
          <p:cNvSpPr>
            <a:spLocks noChangeArrowheads="1" noChangeShapeType="1" noTextEdit="1"/>
          </p:cNvSpPr>
          <p:nvPr/>
        </p:nvSpPr>
        <p:spPr bwMode="auto">
          <a:xfrm>
            <a:off x="1676400" y="152400"/>
            <a:ext cx="5715000" cy="16573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6600" b="1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</a:rPr>
              <a:t>The bye </a:t>
            </a:r>
            <a:r>
              <a:rPr lang="en-US" sz="6600" b="1" kern="10" dirty="0" err="1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</a:rPr>
              <a:t>bye</a:t>
            </a:r>
            <a:r>
              <a:rPr lang="en-US" sz="6600" b="1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</a:rPr>
              <a:t> song</a:t>
            </a:r>
          </a:p>
        </p:txBody>
      </p:sp>
    </p:spTree>
    <p:extLst>
      <p:ext uri="{BB962C8B-B14F-4D97-AF65-F5344CB8AC3E}">
        <p14:creationId xmlns:p14="http://schemas.microsoft.com/office/powerpoint/2010/main" val="28228465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ckground-with-a-colorful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57200"/>
            <a:ext cx="7467600" cy="990600"/>
          </a:xfrm>
          <a:prstGeom prst="rect">
            <a:avLst/>
          </a:prstGeom>
        </p:spPr>
        <p:txBody>
          <a:bodyPr vert="horz" anchor="b">
            <a:normAutofit fontScale="77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</a:t>
            </a:r>
            <a:r>
              <a:rPr kumimoji="0" lang="en-US" sz="46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Check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homework</a:t>
            </a:r>
            <a:endParaRPr kumimoji="0" lang="en-US" sz="4600" b="0" i="0" u="none" strike="noStrike" kern="1200" cap="small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2895600"/>
            <a:ext cx="73152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flat,550x550,075,f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838200"/>
            <a:ext cx="3882670" cy="25908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524000" y="41148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A C R</a:t>
            </a:r>
            <a:endParaRPr lang="en-US" sz="3200" dirty="0"/>
          </a:p>
        </p:txBody>
      </p:sp>
      <p:sp>
        <p:nvSpPr>
          <p:cNvPr id="10" name="Oval 9"/>
          <p:cNvSpPr/>
          <p:nvPr/>
        </p:nvSpPr>
        <p:spPr>
          <a:xfrm>
            <a:off x="5105400" y="41148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CAR</a:t>
            </a:r>
            <a:endParaRPr lang="en-US" sz="3200" dirty="0"/>
          </a:p>
        </p:txBody>
      </p:sp>
      <p:pic>
        <p:nvPicPr>
          <p:cNvPr id="11" name="Content Placeholder 8" descr="street-city-cartoon-background-illustration-3866557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7543800"/>
          </a:xfrm>
          <a:prstGeom prst="rect">
            <a:avLst/>
          </a:prstGeom>
        </p:spPr>
      </p:pic>
      <p:pic>
        <p:nvPicPr>
          <p:cNvPr id="12" name="Picture 11" descr="tải xuống (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201150" y="3657600"/>
            <a:ext cx="5734050" cy="3200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448800" y="5410200"/>
            <a:ext cx="4495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2 -0.02223 L -0.85312 -0.022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4 -0.01111 L -0.84584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2" descr="200703240335296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762000" y="5029200"/>
            <a:ext cx="7943850" cy="1174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helley Allegro"/>
              </a:rPr>
              <a:t>Good bye! See you again!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1968500" y="42545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2819400" y="4114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457200" y="4876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1066800" y="27432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4343400" y="36576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6324600" y="44958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8001000" y="2286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5334000" y="9144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3581400" y="762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2484438" y="2493963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5868988" y="3068638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29711" name="WordArt 15"/>
          <p:cNvSpPr>
            <a:spLocks noChangeArrowheads="1" noChangeShapeType="1" noTextEdit="1"/>
          </p:cNvSpPr>
          <p:nvPr/>
        </p:nvSpPr>
        <p:spPr bwMode="auto">
          <a:xfrm>
            <a:off x="1066800" y="990600"/>
            <a:ext cx="7488238" cy="2438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</a:rPr>
              <a:t>Thank you very much</a:t>
            </a:r>
          </a:p>
        </p:txBody>
      </p:sp>
      <p:pic>
        <p:nvPicPr>
          <p:cNvPr id="18448" name="Picture 16" descr="4028x9kn03h8e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125538"/>
            <a:ext cx="1079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Picture 17" descr="707627j14ckqnn9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957513"/>
            <a:ext cx="9525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Picture 25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1" name="Picture 26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29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699" grpId="1" animBg="1"/>
      <p:bldP spid="29700" grpId="0" animBg="1"/>
      <p:bldP spid="29701" grpId="0" animBg="1"/>
      <p:bldP spid="29702" grpId="0" animBg="1"/>
      <p:bldP spid="29703" grpId="0" animBg="1"/>
      <p:bldP spid="29704" grpId="0" animBg="1"/>
      <p:bldP spid="29705" grpId="0" animBg="1"/>
      <p:bldP spid="29706" grpId="0" animBg="1"/>
      <p:bldP spid="29707" grpId="0" animBg="1"/>
      <p:bldP spid="29708" grpId="0" animBg="1"/>
      <p:bldP spid="29709" grpId="0" animBg="1"/>
      <p:bldP spid="29710" grpId="0" animBg="1"/>
      <p:bldP spid="29711" grpId="0" animBg="1"/>
      <p:bldP spid="297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ckground-with-a-colorful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57200"/>
            <a:ext cx="7467600" cy="990600"/>
          </a:xfrm>
          <a:prstGeom prst="rect">
            <a:avLst/>
          </a:prstGeom>
        </p:spPr>
        <p:txBody>
          <a:bodyPr vert="horz" anchor="b">
            <a:normAutofit fontScale="77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</a:t>
            </a:r>
            <a:r>
              <a:rPr kumimoji="0" lang="en-US" sz="46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Check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homework</a:t>
            </a:r>
            <a:endParaRPr kumimoji="0" lang="en-US" sz="4600" b="0" i="0" u="none" strike="noStrike" kern="1200" cap="small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2895600"/>
            <a:ext cx="73152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flat,550x550,075,f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838200"/>
            <a:ext cx="3882670" cy="25908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524000" y="41148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A C R</a:t>
            </a:r>
            <a:endParaRPr lang="en-US" sz="3200" dirty="0"/>
          </a:p>
        </p:txBody>
      </p:sp>
      <p:sp>
        <p:nvSpPr>
          <p:cNvPr id="10" name="Oval 9"/>
          <p:cNvSpPr/>
          <p:nvPr/>
        </p:nvSpPr>
        <p:spPr>
          <a:xfrm>
            <a:off x="5105400" y="41148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CAR</a:t>
            </a:r>
            <a:endParaRPr lang="en-US" sz="3200" dirty="0"/>
          </a:p>
        </p:txBody>
      </p:sp>
      <p:pic>
        <p:nvPicPr>
          <p:cNvPr id="11" name="Content Placeholder 8" descr="street-city-cartoon-background-illustration-3866557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7543800"/>
          </a:xfrm>
          <a:prstGeom prst="rect">
            <a:avLst/>
          </a:prstGeom>
        </p:spPr>
      </p:pic>
      <p:pic>
        <p:nvPicPr>
          <p:cNvPr id="12" name="Picture 11" descr="tải xuống (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201150" y="3657600"/>
            <a:ext cx="5734050" cy="3200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448800" y="5410200"/>
            <a:ext cx="4495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doll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6421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2 -0.02223 L -0.85312 -0.022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4 -0.01111 L -0.84584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ckground-with-a-colorful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57200"/>
            <a:ext cx="7467600" cy="990600"/>
          </a:xfrm>
          <a:prstGeom prst="rect">
            <a:avLst/>
          </a:prstGeom>
        </p:spPr>
        <p:txBody>
          <a:bodyPr vert="horz" anchor="b">
            <a:normAutofit fontScale="77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</a:t>
            </a:r>
            <a:r>
              <a:rPr kumimoji="0" lang="en-US" sz="46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Check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homework</a:t>
            </a:r>
            <a:endParaRPr kumimoji="0" lang="en-US" sz="4600" b="0" i="0" u="none" strike="noStrike" kern="1200" cap="small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2895600"/>
            <a:ext cx="73152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flat,550x550,075,f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838200"/>
            <a:ext cx="3882670" cy="25908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524000" y="41148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A C R</a:t>
            </a:r>
            <a:endParaRPr lang="en-US" sz="3200" dirty="0"/>
          </a:p>
        </p:txBody>
      </p:sp>
      <p:sp>
        <p:nvSpPr>
          <p:cNvPr id="10" name="Oval 9"/>
          <p:cNvSpPr/>
          <p:nvPr/>
        </p:nvSpPr>
        <p:spPr>
          <a:xfrm>
            <a:off x="5105400" y="41148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CAR</a:t>
            </a:r>
            <a:endParaRPr lang="en-US" sz="3200" dirty="0"/>
          </a:p>
        </p:txBody>
      </p:sp>
      <p:pic>
        <p:nvPicPr>
          <p:cNvPr id="11" name="Content Placeholder 8" descr="street-city-cartoon-background-illustration-3866557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7543800"/>
          </a:xfrm>
          <a:prstGeom prst="rect">
            <a:avLst/>
          </a:prstGeom>
        </p:spPr>
      </p:pic>
      <p:pic>
        <p:nvPicPr>
          <p:cNvPr id="12" name="Picture 11" descr="tải xuống (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201150" y="3657600"/>
            <a:ext cx="5734050" cy="3200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448800" y="5410200"/>
            <a:ext cx="4495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ship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6421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2 -0.02223 L -0.85312 -0.022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4 -0.01111 L -0.84584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ckground-with-a-colorful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57200"/>
            <a:ext cx="7467600" cy="990600"/>
          </a:xfrm>
          <a:prstGeom prst="rect">
            <a:avLst/>
          </a:prstGeom>
        </p:spPr>
        <p:txBody>
          <a:bodyPr vert="horz" anchor="b">
            <a:normAutofit fontScale="77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</a:t>
            </a:r>
            <a:r>
              <a:rPr kumimoji="0" lang="en-US" sz="46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Check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homework</a:t>
            </a:r>
            <a:endParaRPr kumimoji="0" lang="en-US" sz="4600" b="0" i="0" u="none" strike="noStrike" kern="1200" cap="small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2895600"/>
            <a:ext cx="73152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flat,550x550,075,f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838200"/>
            <a:ext cx="3882670" cy="25908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524000" y="41148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A C R</a:t>
            </a:r>
            <a:endParaRPr lang="en-US" sz="3200" dirty="0"/>
          </a:p>
        </p:txBody>
      </p:sp>
      <p:sp>
        <p:nvSpPr>
          <p:cNvPr id="10" name="Oval 9"/>
          <p:cNvSpPr/>
          <p:nvPr/>
        </p:nvSpPr>
        <p:spPr>
          <a:xfrm>
            <a:off x="5105400" y="41148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CAR</a:t>
            </a:r>
            <a:endParaRPr lang="en-US" sz="3200" dirty="0"/>
          </a:p>
        </p:txBody>
      </p:sp>
      <p:pic>
        <p:nvPicPr>
          <p:cNvPr id="11" name="Content Placeholder 8" descr="street-city-cartoon-background-illustration-3866557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7543800"/>
          </a:xfrm>
          <a:prstGeom prst="rect">
            <a:avLst/>
          </a:prstGeom>
        </p:spPr>
      </p:pic>
      <p:pic>
        <p:nvPicPr>
          <p:cNvPr id="12" name="Picture 11" descr="tải xuống (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201150" y="3657600"/>
            <a:ext cx="5734050" cy="3200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448800" y="5410200"/>
            <a:ext cx="4495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Kite 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6421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2 -0.02223 L -0.85312 -0.022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4 -0.01111 L -0.84584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3" descr="background-with-a-colorfu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0" y="457200"/>
            <a:ext cx="7467600" cy="990600"/>
          </a:xfrm>
          <a:prstGeom prst="rect">
            <a:avLst/>
          </a:prstGeom>
        </p:spPr>
        <p:txBody>
          <a:bodyPr vert="horz" anchor="b">
            <a:normAutofit fontScale="77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</a:t>
            </a:r>
            <a:r>
              <a:rPr kumimoji="0" lang="en-US" sz="46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Check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homework</a:t>
            </a:r>
            <a:endParaRPr kumimoji="0" lang="en-US" sz="4600" b="0" i="0" u="none" strike="noStrike" kern="1200" cap="small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90600" y="2895600"/>
            <a:ext cx="73152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baby-dolls-from-the-s-0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838200"/>
            <a:ext cx="3352800" cy="33528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295400" y="42672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 O L D L</a:t>
            </a:r>
            <a:endParaRPr lang="en-US" sz="3200" dirty="0"/>
          </a:p>
        </p:txBody>
      </p:sp>
      <p:sp>
        <p:nvSpPr>
          <p:cNvPr id="16" name="Oval 15"/>
          <p:cNvSpPr/>
          <p:nvPr/>
        </p:nvSpPr>
        <p:spPr>
          <a:xfrm>
            <a:off x="5029200" y="42672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DOLL</a:t>
            </a:r>
            <a:endParaRPr lang="en-US" sz="3200" dirty="0"/>
          </a:p>
        </p:txBody>
      </p:sp>
      <p:pic>
        <p:nvPicPr>
          <p:cNvPr id="11" name="Content Placeholder 8" descr="street-city-cartoon-background-illustration-3866557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7543800"/>
          </a:xfrm>
          <a:prstGeom prst="rect">
            <a:avLst/>
          </a:prstGeom>
        </p:spPr>
      </p:pic>
      <p:pic>
        <p:nvPicPr>
          <p:cNvPr id="17" name="Picture 16" descr="tải xuống (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201150" y="3657600"/>
            <a:ext cx="5734050" cy="32004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448800" y="5410200"/>
            <a:ext cx="4495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Robot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2 -0.02223 L -0.85312 -0.022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4 -0.01111 L -0.84584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ckground-with-a-colorfu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57200"/>
            <a:ext cx="7467600" cy="990600"/>
          </a:xfrm>
          <a:prstGeom prst="rect">
            <a:avLst/>
          </a:prstGeom>
        </p:spPr>
        <p:txBody>
          <a:bodyPr vert="horz" anchor="b">
            <a:normAutofit fontScale="77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</a:t>
            </a:r>
            <a:r>
              <a:rPr kumimoji="0" lang="en-US" sz="46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Check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homework</a:t>
            </a:r>
            <a:endParaRPr kumimoji="0" lang="en-US" sz="4600" b="0" i="0" u="none" strike="noStrike" kern="1200" cap="small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0600" y="2895600"/>
            <a:ext cx="73152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kit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685800"/>
            <a:ext cx="2923903" cy="350467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143000" y="44958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 I K E T</a:t>
            </a:r>
            <a:endParaRPr lang="en-US" sz="3200" dirty="0"/>
          </a:p>
        </p:txBody>
      </p:sp>
      <p:sp>
        <p:nvSpPr>
          <p:cNvPr id="9" name="Oval 8"/>
          <p:cNvSpPr/>
          <p:nvPr/>
        </p:nvSpPr>
        <p:spPr>
          <a:xfrm>
            <a:off x="4953000" y="44958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KITE</a:t>
            </a:r>
            <a:endParaRPr lang="en-US" sz="3200" dirty="0"/>
          </a:p>
        </p:txBody>
      </p:sp>
      <p:pic>
        <p:nvPicPr>
          <p:cNvPr id="13" name="Content Placeholder 8" descr="street-city-cartoon-background-illustration-3866557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7543800"/>
          </a:xfrm>
          <a:prstGeom prst="rect">
            <a:avLst/>
          </a:prstGeom>
        </p:spPr>
      </p:pic>
      <p:pic>
        <p:nvPicPr>
          <p:cNvPr id="14" name="Picture 13" descr="tải xuống (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201150" y="3657600"/>
            <a:ext cx="5734050" cy="32004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448800" y="5410200"/>
            <a:ext cx="4495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Ball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2 -0.02223 L -0.85312 -0.022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4 -0.01111 L -0.84584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ckground-with-a-colorfu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0600" y="2895600"/>
            <a:ext cx="73152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cKdb7Lca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762000"/>
            <a:ext cx="3581400" cy="35814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143000" y="43434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L B A L</a:t>
            </a:r>
            <a:endParaRPr lang="en-US" sz="3200" dirty="0"/>
          </a:p>
        </p:txBody>
      </p:sp>
      <p:sp>
        <p:nvSpPr>
          <p:cNvPr id="8" name="Oval 7"/>
          <p:cNvSpPr/>
          <p:nvPr/>
        </p:nvSpPr>
        <p:spPr>
          <a:xfrm>
            <a:off x="4953000" y="43434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BALL</a:t>
            </a:r>
            <a:endParaRPr lang="en-US" sz="32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57200"/>
            <a:ext cx="7467600" cy="990600"/>
          </a:xfrm>
          <a:prstGeom prst="rect">
            <a:avLst/>
          </a:prstGeom>
        </p:spPr>
        <p:txBody>
          <a:bodyPr vert="horz" anchor="b">
            <a:normAutofit fontScale="77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</a:t>
            </a:r>
            <a:r>
              <a:rPr kumimoji="0" lang="en-US" sz="46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Check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homework</a:t>
            </a:r>
            <a:endParaRPr kumimoji="0" lang="en-US" sz="4600" b="0" i="0" u="none" strike="noStrike" kern="1200" cap="small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Content Placeholder 8" descr="street-city-cartoon-background-illustration-3866557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7543800"/>
          </a:xfrm>
          <a:prstGeom prst="rect">
            <a:avLst/>
          </a:prstGeom>
        </p:spPr>
      </p:pic>
      <p:pic>
        <p:nvPicPr>
          <p:cNvPr id="11" name="Picture 10" descr="tải xuống (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201150" y="3657600"/>
            <a:ext cx="5734050" cy="3200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448800" y="5410200"/>
            <a:ext cx="4495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2 -0.02223 L -0.85312 -0.022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4 -0.01111 L -0.84584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551</TotalTime>
  <Words>461</Words>
  <Application>Microsoft Office PowerPoint</Application>
  <PresentationFormat>On-screen Show (4:3)</PresentationFormat>
  <Paragraphs>145</Paragraphs>
  <Slides>30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.VnBahamasB</vt:lpstr>
      <vt:lpstr>.VnShelley Allegro</vt:lpstr>
      <vt:lpstr>.VnTimeH</vt:lpstr>
      <vt:lpstr>Arial</vt:lpstr>
      <vt:lpstr>Brush Script MT</vt:lpstr>
      <vt:lpstr>Calibri</vt:lpstr>
      <vt:lpstr>Century Schoolbook</vt:lpstr>
      <vt:lpstr>Ravie</vt:lpstr>
      <vt:lpstr>Rockwell Extra Bold</vt:lpstr>
      <vt:lpstr>Stencil</vt:lpstr>
      <vt:lpstr>Times New Roman</vt:lpstr>
      <vt:lpstr>VNI-Baybuom</vt:lpstr>
      <vt:lpstr>Wide Latin</vt:lpstr>
      <vt:lpstr>Wingdings</vt:lpstr>
      <vt:lpstr>Wingdings 2</vt:lpstr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Play a game: Secret pictures</vt:lpstr>
      <vt:lpstr>PowerPoint Presentation</vt:lpstr>
      <vt:lpstr>The bye bye song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17: What Toys do you like?</dc:title>
  <dc:creator>Admin</dc:creator>
  <cp:lastModifiedBy>Windows User</cp:lastModifiedBy>
  <cp:revision>50</cp:revision>
  <dcterms:created xsi:type="dcterms:W3CDTF">2015-03-11T16:27:24Z</dcterms:created>
  <dcterms:modified xsi:type="dcterms:W3CDTF">2019-04-09T09:24:42Z</dcterms:modified>
</cp:coreProperties>
</file>