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media/media2.wav" ContentType="audio/wav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6"/>
  </p:notesMasterIdLst>
  <p:sldIdLst>
    <p:sldId id="344" r:id="rId2"/>
    <p:sldId id="345" r:id="rId3"/>
    <p:sldId id="351" r:id="rId4"/>
    <p:sldId id="347" r:id="rId5"/>
    <p:sldId id="298" r:id="rId6"/>
    <p:sldId id="301" r:id="rId7"/>
    <p:sldId id="299" r:id="rId8"/>
    <p:sldId id="346" r:id="rId9"/>
    <p:sldId id="336" r:id="rId10"/>
    <p:sldId id="335" r:id="rId11"/>
    <p:sldId id="309" r:id="rId12"/>
    <p:sldId id="340" r:id="rId13"/>
    <p:sldId id="348" r:id="rId14"/>
    <p:sldId id="35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PTSHOP" initials="F" lastIdx="1" clrIdx="0">
    <p:extLst>
      <p:ext uri="{19B8F6BF-5375-455C-9EA6-DF929625EA0E}">
        <p15:presenceInfo xmlns:p15="http://schemas.microsoft.com/office/powerpoint/2012/main" xmlns="" userId="FPTSHO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7" autoAdjust="0"/>
    <p:restoredTop sz="94660"/>
  </p:normalViewPr>
  <p:slideViewPr>
    <p:cSldViewPr>
      <p:cViewPr varScale="1">
        <p:scale>
          <a:sx n="69" d="100"/>
          <a:sy n="69" d="100"/>
        </p:scale>
        <p:origin x="-148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1-16T06:02:57.814" idx="1">
    <p:pos x="5838" y="230"/>
    <p:text/>
    <p:extLst>
      <p:ext uri="{C676402C-5697-4E1C-873F-D02D1690AC5C}">
        <p15:threadingInfo xmlns:p15="http://schemas.microsoft.com/office/powerpoint/2012/main" xmlns="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473A11-4BC3-4E34-9D9F-1F0396A72CC8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81409-CC84-41C9-89CC-86D808533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89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81409-CC84-41C9-89CC-86D8085330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54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F0DBA-B4AB-4E53-9549-3E63A619814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CA27-A128-450F-9166-A0B644274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269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F0DBA-B4AB-4E53-9549-3E63A619814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CA27-A128-450F-9166-A0B644274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03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F0DBA-B4AB-4E53-9549-3E63A619814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CA27-A128-450F-9166-A0B644274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579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F0DBA-B4AB-4E53-9549-3E63A619814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CA27-A128-450F-9166-A0B644274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948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F0DBA-B4AB-4E53-9549-3E63A619814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CA27-A128-450F-9166-A0B644274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9111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F0DBA-B4AB-4E53-9549-3E63A619814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CA27-A128-450F-9166-A0B644274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118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F0DBA-B4AB-4E53-9549-3E63A619814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CA27-A128-450F-9166-A0B644274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840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F0DBA-B4AB-4E53-9549-3E63A619814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CA27-A128-450F-9166-A0B644274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630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F0DBA-B4AB-4E53-9549-3E63A619814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CA27-A128-450F-9166-A0B644274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3443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F0DBA-B4AB-4E53-9549-3E63A619814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CA27-A128-450F-9166-A0B644274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391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F0DBA-B4AB-4E53-9549-3E63A619814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CA27-A128-450F-9166-A0B644274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5569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F0DBA-B4AB-4E53-9549-3E63A619814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ECA27-A128-450F-9166-A0B644274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3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4.png"/><Relationship Id="rId5" Type="http://schemas.openxmlformats.org/officeDocument/2006/relationships/slide" Target="slide5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slide" Target="slide5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4.png"/><Relationship Id="rId5" Type="http://schemas.openxmlformats.org/officeDocument/2006/relationships/slide" Target="slide5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Layout" Target="../slideLayouts/slideLayout2.xml"/><Relationship Id="rId7" Type="http://schemas.openxmlformats.org/officeDocument/2006/relationships/slide" Target="slide9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slide" Target="slide6.xml"/><Relationship Id="rId5" Type="http://schemas.openxmlformats.org/officeDocument/2006/relationships/slide" Target="slide10.xml"/><Relationship Id="rId10" Type="http://schemas.openxmlformats.org/officeDocument/2006/relationships/image" Target="../media/image8.png"/><Relationship Id="rId4" Type="http://schemas.openxmlformats.org/officeDocument/2006/relationships/slide" Target="slide7.xml"/><Relationship Id="rId9" Type="http://schemas.openxmlformats.org/officeDocument/2006/relationships/slide" Target="slide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slide" Target="slide5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5.xml"/><Relationship Id="rId5" Type="http://schemas.openxmlformats.org/officeDocument/2006/relationships/image" Target="../media/image11.jpg"/><Relationship Id="rId4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7" Type="http://schemas.openxmlformats.org/officeDocument/2006/relationships/image" Target="../media/image7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4.png"/><Relationship Id="rId5" Type="http://schemas.openxmlformats.org/officeDocument/2006/relationships/slide" Target="slide5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Nd9GcRTK8jCV0E4w14-nJvGo740ee8XP1sH99hnQJsi4xUa8hNaQg_Ms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4743450"/>
            <a:ext cx="25717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ANd9GcRW28sGPfMf2Ecv9d4I5fB3iSAiJuHGp5X-un0ScQ1oZYXwdIGw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421982"/>
            <a:ext cx="1628775" cy="1578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ANd9GcRW28sGPfMf2Ecv9d4I5fB3iSAiJuHGp5X-un0ScQ1oZYXwdIGw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421982"/>
            <a:ext cx="1628775" cy="1578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ANd9GcRW28sGPfMf2Ecv9d4I5fB3iSAiJuHGp5X-un0ScQ1oZYXwdIGw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1"/>
            <a:ext cx="1628775" cy="1578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ANd9GcRW28sGPfMf2Ecv9d4I5fB3iSAiJuHGp5X-un0ScQ1oZYXwdIGw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857251"/>
            <a:ext cx="1628775" cy="1578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AutoShape 7" descr="9k="/>
          <p:cNvSpPr>
            <a:spLocks noChangeAspect="1" noChangeArrowheads="1"/>
          </p:cNvSpPr>
          <p:nvPr/>
        </p:nvSpPr>
        <p:spPr bwMode="auto">
          <a:xfrm>
            <a:off x="4457700" y="33147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1350"/>
          </a:p>
        </p:txBody>
      </p:sp>
      <p:sp>
        <p:nvSpPr>
          <p:cNvPr id="2056" name="WordArt 9"/>
          <p:cNvSpPr>
            <a:spLocks noChangeArrowheads="1" noChangeShapeType="1" noTextEdit="1"/>
          </p:cNvSpPr>
          <p:nvPr/>
        </p:nvSpPr>
        <p:spPr bwMode="auto">
          <a:xfrm>
            <a:off x="2514600" y="1885950"/>
            <a:ext cx="417195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Good morning!</a:t>
            </a:r>
          </a:p>
        </p:txBody>
      </p:sp>
      <p:pic>
        <p:nvPicPr>
          <p:cNvPr id="3081" name="Picture 5" descr="1145083dy2f1jv4j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857250"/>
            <a:ext cx="3429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5" descr="1145083dy2f1jv4j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200775" y="3114675"/>
            <a:ext cx="2800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5" descr="1145083dy2f1jv4j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5029" y="3146822"/>
            <a:ext cx="2656285" cy="82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795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72" y="152400"/>
            <a:ext cx="9144000" cy="14478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vi-VN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What’s An Tiem like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( 250 point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endParaRPr lang="en-US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-25020" y="2133600"/>
            <a:ext cx="9151961" cy="1219200"/>
          </a:xfrm>
        </p:spPr>
        <p:txBody>
          <a:bodyPr>
            <a:normAutofit/>
          </a:bodyPr>
          <a:lstStyle/>
          <a:p>
            <a:r>
              <a:rPr lang="vi-VN" sz="4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He’s </a:t>
            </a:r>
            <a:r>
              <a:rPr lang="vi-VN" sz="5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________________</a:t>
            </a:r>
            <a:endParaRPr lang="en-US" sz="5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urved Up Arrow 3">
            <a:hlinkClick r:id="rId5" action="ppaction://hlinksldjump"/>
          </p:cNvPr>
          <p:cNvSpPr/>
          <p:nvPr/>
        </p:nvSpPr>
        <p:spPr>
          <a:xfrm>
            <a:off x="8077200" y="6291619"/>
            <a:ext cx="1066800" cy="58230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-14785" y="4038600"/>
            <a:ext cx="9151961" cy="1828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>
              <a:buAutoNum type="alphaLcPeriod"/>
            </a:pPr>
            <a:r>
              <a:rPr lang="vi-VN" sz="5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vi-VN" sz="5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ard - working</a:t>
            </a:r>
          </a:p>
          <a:p>
            <a:pPr marL="914400" indent="-914400">
              <a:buAutoNum type="alphaLcPeriod"/>
            </a:pPr>
            <a:r>
              <a:rPr lang="vi-VN" sz="5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clever</a:t>
            </a:r>
            <a:endParaRPr lang="en-US" sz="5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4170527"/>
            <a:ext cx="685800" cy="768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2118431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hard - working.</a:t>
            </a:r>
            <a:endParaRPr lang="en-US" sz="4800" dirty="0">
              <a:solidFill>
                <a:srgbClr val="002060"/>
              </a:solidFill>
            </a:endParaRPr>
          </a:p>
        </p:txBody>
      </p:sp>
      <p:pic>
        <p:nvPicPr>
          <p:cNvPr id="8" name="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71600" y="914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52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11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1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768436"/>
            <a:ext cx="609600" cy="609600"/>
          </a:xfrm>
          <a:prstGeom prst="rect">
            <a:avLst/>
          </a:prstGeom>
        </p:spPr>
      </p:pic>
      <p:sp>
        <p:nvSpPr>
          <p:cNvPr id="6" name="Curved Up Arrow 5">
            <a:hlinkClick r:id="rId6" action="ppaction://hlinksldjump"/>
          </p:cNvPr>
          <p:cNvSpPr/>
          <p:nvPr/>
        </p:nvSpPr>
        <p:spPr>
          <a:xfrm>
            <a:off x="7696200" y="5638800"/>
            <a:ext cx="1066800" cy="762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4267200"/>
            <a:ext cx="457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(</a:t>
            </a:r>
            <a:r>
              <a:rPr lang="en-US" sz="6600" b="1" dirty="0" smtClean="0">
                <a:solidFill>
                  <a:srgbClr val="FF0000"/>
                </a:solidFill>
              </a:rPr>
              <a:t>300 points)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43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1" y="533400"/>
            <a:ext cx="9144000" cy="14478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</a:t>
            </a:r>
            <a:r>
              <a:rPr lang="vi-VN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at’s Aladdin like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( 350 point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endParaRPr lang="en-US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-25020" y="2133600"/>
            <a:ext cx="9151961" cy="1219200"/>
          </a:xfrm>
        </p:spPr>
        <p:txBody>
          <a:bodyPr>
            <a:normAutofit/>
          </a:bodyPr>
          <a:lstStyle/>
          <a:p>
            <a:r>
              <a:rPr lang="vi-VN" sz="4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He’s </a:t>
            </a:r>
            <a:r>
              <a:rPr lang="vi-VN" sz="5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________________</a:t>
            </a:r>
            <a:endParaRPr lang="en-US" sz="5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urved Up Arrow 3">
            <a:hlinkClick r:id="rId5" action="ppaction://hlinksldjump"/>
          </p:cNvPr>
          <p:cNvSpPr/>
          <p:nvPr/>
        </p:nvSpPr>
        <p:spPr>
          <a:xfrm>
            <a:off x="7848600" y="6134100"/>
            <a:ext cx="1219200" cy="6858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-14785" y="4038600"/>
            <a:ext cx="9151961" cy="1828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>
              <a:buAutoNum type="alphaLcPeriod"/>
            </a:pPr>
            <a:r>
              <a:rPr lang="vi-VN" sz="5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generous</a:t>
            </a:r>
          </a:p>
          <a:p>
            <a:pPr marL="914400" indent="-914400">
              <a:buAutoNum type="alphaLcPeriod"/>
            </a:pPr>
            <a:r>
              <a:rPr lang="vi-VN" sz="5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clever</a:t>
            </a:r>
            <a:endParaRPr lang="en-US" sz="5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-14785" y="4939352"/>
            <a:ext cx="685800" cy="768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2118431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clever.</a:t>
            </a:r>
            <a:endParaRPr lang="en-US" sz="4800" dirty="0">
              <a:solidFill>
                <a:srgbClr val="002060"/>
              </a:solidFill>
            </a:endParaRPr>
          </a:p>
        </p:txBody>
      </p:sp>
      <p:pic>
        <p:nvPicPr>
          <p:cNvPr id="8" name="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71600" y="121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720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2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1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2" y="0"/>
            <a:ext cx="9111018" cy="6858000"/>
          </a:xfrm>
        </p:spPr>
      </p:pic>
      <p:pic>
        <p:nvPicPr>
          <p:cNvPr id="7" name="Track 3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08761" y="1106753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8055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57250"/>
            <a:ext cx="9144001" cy="5143500"/>
          </a:xfrm>
        </p:spPr>
      </p:pic>
      <p:sp>
        <p:nvSpPr>
          <p:cNvPr id="5" name="Rectangle 4"/>
          <p:cNvSpPr/>
          <p:nvPr/>
        </p:nvSpPr>
        <p:spPr>
          <a:xfrm>
            <a:off x="0" y="857251"/>
            <a:ext cx="2018764" cy="1690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>
            <a:off x="-1" y="4276591"/>
            <a:ext cx="2018764" cy="17241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/>
          <p:cNvSpPr/>
          <p:nvPr/>
        </p:nvSpPr>
        <p:spPr>
          <a:xfrm>
            <a:off x="-2" y="2547602"/>
            <a:ext cx="2018764" cy="1728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4037523" y="854836"/>
            <a:ext cx="2018764" cy="1728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/>
          <p:cNvSpPr/>
          <p:nvPr/>
        </p:nvSpPr>
        <p:spPr>
          <a:xfrm>
            <a:off x="2018752" y="4276591"/>
            <a:ext cx="2018764" cy="1728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/>
          <p:cNvSpPr/>
          <p:nvPr/>
        </p:nvSpPr>
        <p:spPr>
          <a:xfrm>
            <a:off x="2018760" y="2558596"/>
            <a:ext cx="2018764" cy="1728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Rectangle 16"/>
          <p:cNvSpPr/>
          <p:nvPr/>
        </p:nvSpPr>
        <p:spPr>
          <a:xfrm>
            <a:off x="2018762" y="857250"/>
            <a:ext cx="2018764" cy="1728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/>
          <p:cNvSpPr/>
          <p:nvPr/>
        </p:nvSpPr>
        <p:spPr>
          <a:xfrm>
            <a:off x="6041789" y="4298359"/>
            <a:ext cx="2018764" cy="1728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Rectangle 18"/>
          <p:cNvSpPr/>
          <p:nvPr/>
        </p:nvSpPr>
        <p:spPr>
          <a:xfrm>
            <a:off x="4037517" y="2572831"/>
            <a:ext cx="2018764" cy="1728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ectangle 19"/>
          <p:cNvSpPr/>
          <p:nvPr/>
        </p:nvSpPr>
        <p:spPr>
          <a:xfrm>
            <a:off x="6056283" y="2568796"/>
            <a:ext cx="2018764" cy="1728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ectangle 20"/>
          <p:cNvSpPr/>
          <p:nvPr/>
        </p:nvSpPr>
        <p:spPr>
          <a:xfrm>
            <a:off x="4023027" y="4287584"/>
            <a:ext cx="2018764" cy="1728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Rectangle 21"/>
          <p:cNvSpPr/>
          <p:nvPr/>
        </p:nvSpPr>
        <p:spPr>
          <a:xfrm>
            <a:off x="6056283" y="850006"/>
            <a:ext cx="2018764" cy="1728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Rectangle 22"/>
          <p:cNvSpPr/>
          <p:nvPr/>
        </p:nvSpPr>
        <p:spPr>
          <a:xfrm>
            <a:off x="8011472" y="850621"/>
            <a:ext cx="2018764" cy="1728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Rectangle 23"/>
          <p:cNvSpPr/>
          <p:nvPr/>
        </p:nvSpPr>
        <p:spPr>
          <a:xfrm>
            <a:off x="8046054" y="4274176"/>
            <a:ext cx="2018764" cy="1728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Rectangle 24"/>
          <p:cNvSpPr/>
          <p:nvPr/>
        </p:nvSpPr>
        <p:spPr>
          <a:xfrm>
            <a:off x="8028763" y="2558596"/>
            <a:ext cx="2018764" cy="1728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8367917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1956198" y="2171701"/>
            <a:ext cx="5959078" cy="113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700" b="1" u="sng" dirty="0">
                <a:solidFill>
                  <a:schemeClr val="tx2"/>
                </a:solidFill>
                <a:latin typeface="Comic Sans MS" panose="030F0702030302020204" pitchFamily="66" charset="0"/>
              </a:rPr>
              <a:t>Unit 8</a:t>
            </a:r>
            <a:r>
              <a:rPr lang="en-US" sz="2700" b="1" dirty="0">
                <a:solidFill>
                  <a:schemeClr val="tx2"/>
                </a:solidFill>
                <a:latin typeface="Comic Sans MS" panose="030F0702030302020204" pitchFamily="66" charset="0"/>
              </a:rPr>
              <a:t>: What are you reading</a:t>
            </a:r>
            <a:r>
              <a:rPr lang="vi-VN" sz="2700" b="1" dirty="0">
                <a:solidFill>
                  <a:schemeClr val="tx2"/>
                </a:solidFill>
                <a:latin typeface="Comic Sans MS" panose="030F0702030302020204" pitchFamily="66" charset="0"/>
              </a:rPr>
              <a:t>?</a:t>
            </a:r>
          </a:p>
          <a:p>
            <a:pPr eaLnBrk="1" hangingPunct="1">
              <a:spcBef>
                <a:spcPct val="50000"/>
              </a:spcBef>
            </a:pPr>
            <a:r>
              <a:rPr lang="vi-VN" sz="2700" b="1" dirty="0">
                <a:solidFill>
                  <a:srgbClr val="3333CC"/>
                </a:solidFill>
              </a:rPr>
              <a:t>		</a:t>
            </a:r>
            <a:r>
              <a:rPr lang="vi-VN" sz="2700" b="1" u="sng" dirty="0">
                <a:solidFill>
                  <a:srgbClr val="3333CC"/>
                </a:solidFill>
                <a:latin typeface="Comic Sans MS" panose="030F0702030302020204" pitchFamily="66" charset="0"/>
              </a:rPr>
              <a:t>Lesson </a:t>
            </a:r>
            <a:r>
              <a:rPr lang="en-US" sz="2700" b="1" dirty="0">
                <a:solidFill>
                  <a:srgbClr val="3333CC"/>
                </a:solidFill>
                <a:latin typeface="Comic Sans MS" panose="030F0702030302020204" pitchFamily="66" charset="0"/>
              </a:rPr>
              <a:t>3</a:t>
            </a:r>
            <a:r>
              <a:rPr lang="vi-VN" sz="2700" b="1" dirty="0">
                <a:solidFill>
                  <a:srgbClr val="3333CC"/>
                </a:solidFill>
                <a:latin typeface="Comic Sans MS" panose="030F0702030302020204" pitchFamily="66" charset="0"/>
              </a:rPr>
              <a:t> – P</a:t>
            </a:r>
            <a:r>
              <a:rPr lang="en-US" sz="2700" b="1" dirty="0">
                <a:solidFill>
                  <a:srgbClr val="3333CC"/>
                </a:solidFill>
                <a:latin typeface="Comic Sans MS" panose="030F0702030302020204" pitchFamily="66" charset="0"/>
              </a:rPr>
              <a:t>1</a:t>
            </a:r>
            <a:r>
              <a:rPr lang="vi-VN" sz="2700" b="1" dirty="0">
                <a:solidFill>
                  <a:srgbClr val="3333CC"/>
                </a:solidFill>
                <a:latin typeface="Comic Sans MS" panose="030F0702030302020204" pitchFamily="66" charset="0"/>
              </a:rPr>
              <a:t>, </a:t>
            </a:r>
            <a:r>
              <a:rPr lang="en-US" sz="2700" b="1" dirty="0">
                <a:solidFill>
                  <a:srgbClr val="3333CC"/>
                </a:solidFill>
                <a:latin typeface="Comic Sans MS" panose="030F0702030302020204" pitchFamily="66" charset="0"/>
              </a:rPr>
              <a:t>2</a:t>
            </a:r>
            <a:r>
              <a:rPr lang="vi-VN" sz="2700" b="1" dirty="0">
                <a:solidFill>
                  <a:srgbClr val="3333CC"/>
                </a:solidFill>
                <a:latin typeface="Comic Sans MS" panose="030F0702030302020204" pitchFamily="66" charset="0"/>
              </a:rPr>
              <a:t>, </a:t>
            </a:r>
            <a:r>
              <a:rPr lang="en-US" sz="2700" b="1" dirty="0">
                <a:solidFill>
                  <a:srgbClr val="3333CC"/>
                </a:solidFill>
                <a:latin typeface="Comic Sans MS" panose="030F0702030302020204" pitchFamily="66" charset="0"/>
              </a:rPr>
              <a:t>3</a:t>
            </a:r>
            <a:endParaRPr lang="vi-VN" sz="2700" b="1" dirty="0">
              <a:solidFill>
                <a:srgbClr val="3333CC"/>
              </a:solidFill>
              <a:latin typeface="Comic Sans MS" panose="030F0702030302020204" pitchFamily="66" charset="0"/>
            </a:endParaRP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2171700" y="1314451"/>
            <a:ext cx="474345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2100" b="1" dirty="0">
                <a:solidFill>
                  <a:srgbClr val="3333CC"/>
                </a:solidFill>
                <a:latin typeface="Comic Sans MS" panose="030F0702030302020204" pitchFamily="66" charset="0"/>
              </a:rPr>
              <a:t>Thursday</a:t>
            </a:r>
            <a:r>
              <a:rPr lang="vi-VN" sz="2100" b="1" dirty="0">
                <a:solidFill>
                  <a:srgbClr val="3333CC"/>
                </a:solidFill>
                <a:latin typeface="Comic Sans MS" panose="030F0702030302020204" pitchFamily="66" charset="0"/>
              </a:rPr>
              <a:t>,</a:t>
            </a:r>
            <a:r>
              <a:rPr lang="en-US" sz="2100" b="1" dirty="0" err="1">
                <a:solidFill>
                  <a:srgbClr val="3333CC"/>
                </a:solidFill>
                <a:latin typeface="Comic Sans MS" panose="030F0702030302020204" pitchFamily="66" charset="0"/>
              </a:rPr>
              <a:t>Novem</a:t>
            </a:r>
            <a:r>
              <a:rPr lang="vi-VN" sz="2100" b="1" dirty="0">
                <a:solidFill>
                  <a:srgbClr val="3333CC"/>
                </a:solidFill>
                <a:latin typeface="Comic Sans MS" panose="030F0702030302020204" pitchFamily="66" charset="0"/>
              </a:rPr>
              <a:t>ber </a:t>
            </a:r>
            <a:r>
              <a:rPr lang="en-US" sz="2100" b="1" dirty="0">
                <a:solidFill>
                  <a:srgbClr val="3333CC"/>
                </a:solidFill>
                <a:latin typeface="Comic Sans MS" panose="030F0702030302020204" pitchFamily="66" charset="0"/>
              </a:rPr>
              <a:t>16</a:t>
            </a:r>
            <a:r>
              <a:rPr lang="en-US" sz="2100" b="1" baseline="30000" dirty="0">
                <a:solidFill>
                  <a:srgbClr val="3333CC"/>
                </a:solidFill>
                <a:latin typeface="Comic Sans MS" panose="030F0702030302020204" pitchFamily="66" charset="0"/>
              </a:rPr>
              <a:t>th</a:t>
            </a:r>
            <a:r>
              <a:rPr lang="en-US" sz="2100" b="1" dirty="0">
                <a:solidFill>
                  <a:srgbClr val="3333CC"/>
                </a:solidFill>
                <a:latin typeface="Comic Sans MS" panose="030F0702030302020204" pitchFamily="66" charset="0"/>
              </a:rPr>
              <a:t>,</a:t>
            </a:r>
            <a:r>
              <a:rPr lang="vi-VN" sz="2100" b="1" dirty="0" smtClean="0">
                <a:solidFill>
                  <a:srgbClr val="3333CC"/>
                </a:solidFill>
                <a:latin typeface="Comic Sans MS" panose="030F0702030302020204" pitchFamily="66" charset="0"/>
              </a:rPr>
              <a:t>201</a:t>
            </a:r>
            <a:r>
              <a:rPr lang="vi-VN" sz="2100" b="1" dirty="0">
                <a:solidFill>
                  <a:srgbClr val="3333CC"/>
                </a:solidFill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4" name="Freeform 243"/>
          <p:cNvSpPr>
            <a:spLocks/>
          </p:cNvSpPr>
          <p:nvPr/>
        </p:nvSpPr>
        <p:spPr bwMode="auto">
          <a:xfrm>
            <a:off x="1285875" y="857250"/>
            <a:ext cx="6629400" cy="457200"/>
          </a:xfrm>
          <a:custGeom>
            <a:avLst/>
            <a:gdLst>
              <a:gd name="T0" fmla="*/ 16 w 3704"/>
              <a:gd name="T1" fmla="*/ 256 h 640"/>
              <a:gd name="T2" fmla="*/ 592 w 3704"/>
              <a:gd name="T3" fmla="*/ 16 h 640"/>
              <a:gd name="T4" fmla="*/ 1216 w 3704"/>
              <a:gd name="T5" fmla="*/ 160 h 640"/>
              <a:gd name="T6" fmla="*/ 1744 w 3704"/>
              <a:gd name="T7" fmla="*/ 64 h 640"/>
              <a:gd name="T8" fmla="*/ 2560 w 3704"/>
              <a:gd name="T9" fmla="*/ 208 h 640"/>
              <a:gd name="T10" fmla="*/ 3552 w 3704"/>
              <a:gd name="T11" fmla="*/ 58 h 640"/>
              <a:gd name="T12" fmla="*/ 3472 w 3704"/>
              <a:gd name="T13" fmla="*/ 448 h 640"/>
              <a:gd name="T14" fmla="*/ 3520 w 3704"/>
              <a:gd name="T15" fmla="*/ 640 h 640"/>
              <a:gd name="T16" fmla="*/ 3472 w 3704"/>
              <a:gd name="T17" fmla="*/ 448 h 640"/>
              <a:gd name="T18" fmla="*/ 3568 w 3704"/>
              <a:gd name="T19" fmla="*/ 160 h 640"/>
              <a:gd name="T20" fmla="*/ 3472 w 3704"/>
              <a:gd name="T21" fmla="*/ 112 h 640"/>
              <a:gd name="T22" fmla="*/ 2800 w 3704"/>
              <a:gd name="T23" fmla="*/ 160 h 640"/>
              <a:gd name="T24" fmla="*/ 2272 w 3704"/>
              <a:gd name="T25" fmla="*/ 256 h 640"/>
              <a:gd name="T26" fmla="*/ 1600 w 3704"/>
              <a:gd name="T27" fmla="*/ 64 h 640"/>
              <a:gd name="T28" fmla="*/ 1024 w 3704"/>
              <a:gd name="T29" fmla="*/ 160 h 640"/>
              <a:gd name="T30" fmla="*/ 496 w 3704"/>
              <a:gd name="T31" fmla="*/ 16 h 640"/>
              <a:gd name="T32" fmla="*/ 16 w 3704"/>
              <a:gd name="T33" fmla="*/ 256 h 64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704"/>
              <a:gd name="T52" fmla="*/ 0 h 640"/>
              <a:gd name="T53" fmla="*/ 3704 w 3704"/>
              <a:gd name="T54" fmla="*/ 640 h 64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704" h="640">
                <a:moveTo>
                  <a:pt x="16" y="256"/>
                </a:moveTo>
                <a:cubicBezTo>
                  <a:pt x="32" y="256"/>
                  <a:pt x="392" y="32"/>
                  <a:pt x="592" y="16"/>
                </a:cubicBezTo>
                <a:cubicBezTo>
                  <a:pt x="792" y="0"/>
                  <a:pt x="1024" y="152"/>
                  <a:pt x="1216" y="160"/>
                </a:cubicBezTo>
                <a:cubicBezTo>
                  <a:pt x="1408" y="168"/>
                  <a:pt x="1520" y="56"/>
                  <a:pt x="1744" y="64"/>
                </a:cubicBezTo>
                <a:cubicBezTo>
                  <a:pt x="1968" y="72"/>
                  <a:pt x="2259" y="209"/>
                  <a:pt x="2560" y="208"/>
                </a:cubicBezTo>
                <a:cubicBezTo>
                  <a:pt x="2861" y="207"/>
                  <a:pt x="3400" y="18"/>
                  <a:pt x="3552" y="58"/>
                </a:cubicBezTo>
                <a:cubicBezTo>
                  <a:pt x="3704" y="98"/>
                  <a:pt x="3477" y="351"/>
                  <a:pt x="3472" y="448"/>
                </a:cubicBezTo>
                <a:cubicBezTo>
                  <a:pt x="3467" y="545"/>
                  <a:pt x="3520" y="640"/>
                  <a:pt x="3520" y="640"/>
                </a:cubicBezTo>
                <a:cubicBezTo>
                  <a:pt x="3520" y="640"/>
                  <a:pt x="3464" y="528"/>
                  <a:pt x="3472" y="448"/>
                </a:cubicBezTo>
                <a:cubicBezTo>
                  <a:pt x="3480" y="368"/>
                  <a:pt x="3568" y="216"/>
                  <a:pt x="3568" y="160"/>
                </a:cubicBezTo>
                <a:cubicBezTo>
                  <a:pt x="3568" y="104"/>
                  <a:pt x="3600" y="112"/>
                  <a:pt x="3472" y="112"/>
                </a:cubicBezTo>
                <a:cubicBezTo>
                  <a:pt x="3344" y="112"/>
                  <a:pt x="3000" y="136"/>
                  <a:pt x="2800" y="160"/>
                </a:cubicBezTo>
                <a:cubicBezTo>
                  <a:pt x="2600" y="184"/>
                  <a:pt x="2472" y="272"/>
                  <a:pt x="2272" y="256"/>
                </a:cubicBezTo>
                <a:cubicBezTo>
                  <a:pt x="2072" y="240"/>
                  <a:pt x="1808" y="80"/>
                  <a:pt x="1600" y="64"/>
                </a:cubicBezTo>
                <a:cubicBezTo>
                  <a:pt x="1392" y="48"/>
                  <a:pt x="1208" y="168"/>
                  <a:pt x="1024" y="160"/>
                </a:cubicBezTo>
                <a:cubicBezTo>
                  <a:pt x="840" y="152"/>
                  <a:pt x="664" y="8"/>
                  <a:pt x="496" y="16"/>
                </a:cubicBezTo>
                <a:cubicBezTo>
                  <a:pt x="328" y="24"/>
                  <a:pt x="0" y="256"/>
                  <a:pt x="16" y="256"/>
                </a:cubicBez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50000">
                <a:srgbClr val="00FF00"/>
              </a:gs>
              <a:gs pos="100000">
                <a:srgbClr val="0099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3806097" algn="ctr" rotWithShape="0">
              <a:schemeClr val="folHlink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350"/>
          </a:p>
        </p:txBody>
      </p:sp>
      <p:sp>
        <p:nvSpPr>
          <p:cNvPr id="5" name="Freeform 243"/>
          <p:cNvSpPr>
            <a:spLocks/>
          </p:cNvSpPr>
          <p:nvPr/>
        </p:nvSpPr>
        <p:spPr bwMode="auto">
          <a:xfrm rot="16200000">
            <a:off x="-885825" y="3171825"/>
            <a:ext cx="4686300" cy="514350"/>
          </a:xfrm>
          <a:custGeom>
            <a:avLst/>
            <a:gdLst>
              <a:gd name="T0" fmla="*/ 16 w 3704"/>
              <a:gd name="T1" fmla="*/ 256 h 640"/>
              <a:gd name="T2" fmla="*/ 592 w 3704"/>
              <a:gd name="T3" fmla="*/ 16 h 640"/>
              <a:gd name="T4" fmla="*/ 1216 w 3704"/>
              <a:gd name="T5" fmla="*/ 160 h 640"/>
              <a:gd name="T6" fmla="*/ 1744 w 3704"/>
              <a:gd name="T7" fmla="*/ 64 h 640"/>
              <a:gd name="T8" fmla="*/ 2560 w 3704"/>
              <a:gd name="T9" fmla="*/ 208 h 640"/>
              <a:gd name="T10" fmla="*/ 3552 w 3704"/>
              <a:gd name="T11" fmla="*/ 58 h 640"/>
              <a:gd name="T12" fmla="*/ 3472 w 3704"/>
              <a:gd name="T13" fmla="*/ 448 h 640"/>
              <a:gd name="T14" fmla="*/ 3520 w 3704"/>
              <a:gd name="T15" fmla="*/ 640 h 640"/>
              <a:gd name="T16" fmla="*/ 3472 w 3704"/>
              <a:gd name="T17" fmla="*/ 448 h 640"/>
              <a:gd name="T18" fmla="*/ 3568 w 3704"/>
              <a:gd name="T19" fmla="*/ 160 h 640"/>
              <a:gd name="T20" fmla="*/ 3472 w 3704"/>
              <a:gd name="T21" fmla="*/ 112 h 640"/>
              <a:gd name="T22" fmla="*/ 2800 w 3704"/>
              <a:gd name="T23" fmla="*/ 160 h 640"/>
              <a:gd name="T24" fmla="*/ 2272 w 3704"/>
              <a:gd name="T25" fmla="*/ 256 h 640"/>
              <a:gd name="T26" fmla="*/ 1600 w 3704"/>
              <a:gd name="T27" fmla="*/ 64 h 640"/>
              <a:gd name="T28" fmla="*/ 1024 w 3704"/>
              <a:gd name="T29" fmla="*/ 160 h 640"/>
              <a:gd name="T30" fmla="*/ 496 w 3704"/>
              <a:gd name="T31" fmla="*/ 16 h 640"/>
              <a:gd name="T32" fmla="*/ 16 w 3704"/>
              <a:gd name="T33" fmla="*/ 256 h 64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704"/>
              <a:gd name="T52" fmla="*/ 0 h 640"/>
              <a:gd name="T53" fmla="*/ 3704 w 3704"/>
              <a:gd name="T54" fmla="*/ 640 h 64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704" h="640">
                <a:moveTo>
                  <a:pt x="16" y="256"/>
                </a:moveTo>
                <a:cubicBezTo>
                  <a:pt x="32" y="256"/>
                  <a:pt x="392" y="32"/>
                  <a:pt x="592" y="16"/>
                </a:cubicBezTo>
                <a:cubicBezTo>
                  <a:pt x="792" y="0"/>
                  <a:pt x="1024" y="152"/>
                  <a:pt x="1216" y="160"/>
                </a:cubicBezTo>
                <a:cubicBezTo>
                  <a:pt x="1408" y="168"/>
                  <a:pt x="1520" y="56"/>
                  <a:pt x="1744" y="64"/>
                </a:cubicBezTo>
                <a:cubicBezTo>
                  <a:pt x="1968" y="72"/>
                  <a:pt x="2259" y="209"/>
                  <a:pt x="2560" y="208"/>
                </a:cubicBezTo>
                <a:cubicBezTo>
                  <a:pt x="2861" y="207"/>
                  <a:pt x="3400" y="18"/>
                  <a:pt x="3552" y="58"/>
                </a:cubicBezTo>
                <a:cubicBezTo>
                  <a:pt x="3704" y="98"/>
                  <a:pt x="3477" y="351"/>
                  <a:pt x="3472" y="448"/>
                </a:cubicBezTo>
                <a:cubicBezTo>
                  <a:pt x="3467" y="545"/>
                  <a:pt x="3520" y="640"/>
                  <a:pt x="3520" y="640"/>
                </a:cubicBezTo>
                <a:cubicBezTo>
                  <a:pt x="3520" y="640"/>
                  <a:pt x="3464" y="528"/>
                  <a:pt x="3472" y="448"/>
                </a:cubicBezTo>
                <a:cubicBezTo>
                  <a:pt x="3480" y="368"/>
                  <a:pt x="3568" y="216"/>
                  <a:pt x="3568" y="160"/>
                </a:cubicBezTo>
                <a:cubicBezTo>
                  <a:pt x="3568" y="104"/>
                  <a:pt x="3600" y="112"/>
                  <a:pt x="3472" y="112"/>
                </a:cubicBezTo>
                <a:cubicBezTo>
                  <a:pt x="3344" y="112"/>
                  <a:pt x="3000" y="136"/>
                  <a:pt x="2800" y="160"/>
                </a:cubicBezTo>
                <a:cubicBezTo>
                  <a:pt x="2600" y="184"/>
                  <a:pt x="2472" y="272"/>
                  <a:pt x="2272" y="256"/>
                </a:cubicBezTo>
                <a:cubicBezTo>
                  <a:pt x="2072" y="240"/>
                  <a:pt x="1808" y="80"/>
                  <a:pt x="1600" y="64"/>
                </a:cubicBezTo>
                <a:cubicBezTo>
                  <a:pt x="1392" y="48"/>
                  <a:pt x="1208" y="168"/>
                  <a:pt x="1024" y="160"/>
                </a:cubicBezTo>
                <a:cubicBezTo>
                  <a:pt x="840" y="152"/>
                  <a:pt x="664" y="8"/>
                  <a:pt x="496" y="16"/>
                </a:cubicBezTo>
                <a:cubicBezTo>
                  <a:pt x="328" y="24"/>
                  <a:pt x="0" y="256"/>
                  <a:pt x="16" y="256"/>
                </a:cubicBez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50000">
                <a:srgbClr val="00FF00"/>
              </a:gs>
              <a:gs pos="100000">
                <a:srgbClr val="0099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3806097" algn="ctr" rotWithShape="0">
              <a:schemeClr val="folHlink">
                <a:alpha val="50000"/>
              </a:schemeClr>
            </a:outerShdw>
          </a:effectLst>
        </p:spPr>
        <p:txBody>
          <a:bodyPr vert="eaVert"/>
          <a:lstStyle/>
          <a:p>
            <a:pPr>
              <a:defRPr/>
            </a:pPr>
            <a:endParaRPr lang="en-US" sz="1350"/>
          </a:p>
        </p:txBody>
      </p:sp>
      <p:sp>
        <p:nvSpPr>
          <p:cNvPr id="6" name="Freeform 243"/>
          <p:cNvSpPr>
            <a:spLocks/>
          </p:cNvSpPr>
          <p:nvPr/>
        </p:nvSpPr>
        <p:spPr bwMode="auto">
          <a:xfrm rot="10800000">
            <a:off x="1143000" y="5314950"/>
            <a:ext cx="6772275" cy="571500"/>
          </a:xfrm>
          <a:custGeom>
            <a:avLst/>
            <a:gdLst>
              <a:gd name="T0" fmla="*/ 16 w 3704"/>
              <a:gd name="T1" fmla="*/ 256 h 640"/>
              <a:gd name="T2" fmla="*/ 592 w 3704"/>
              <a:gd name="T3" fmla="*/ 16 h 640"/>
              <a:gd name="T4" fmla="*/ 1216 w 3704"/>
              <a:gd name="T5" fmla="*/ 160 h 640"/>
              <a:gd name="T6" fmla="*/ 1744 w 3704"/>
              <a:gd name="T7" fmla="*/ 64 h 640"/>
              <a:gd name="T8" fmla="*/ 2560 w 3704"/>
              <a:gd name="T9" fmla="*/ 208 h 640"/>
              <a:gd name="T10" fmla="*/ 3552 w 3704"/>
              <a:gd name="T11" fmla="*/ 58 h 640"/>
              <a:gd name="T12" fmla="*/ 3472 w 3704"/>
              <a:gd name="T13" fmla="*/ 448 h 640"/>
              <a:gd name="T14" fmla="*/ 3520 w 3704"/>
              <a:gd name="T15" fmla="*/ 640 h 640"/>
              <a:gd name="T16" fmla="*/ 3472 w 3704"/>
              <a:gd name="T17" fmla="*/ 448 h 640"/>
              <a:gd name="T18" fmla="*/ 3568 w 3704"/>
              <a:gd name="T19" fmla="*/ 160 h 640"/>
              <a:gd name="T20" fmla="*/ 3472 w 3704"/>
              <a:gd name="T21" fmla="*/ 112 h 640"/>
              <a:gd name="T22" fmla="*/ 2800 w 3704"/>
              <a:gd name="T23" fmla="*/ 160 h 640"/>
              <a:gd name="T24" fmla="*/ 2272 w 3704"/>
              <a:gd name="T25" fmla="*/ 256 h 640"/>
              <a:gd name="T26" fmla="*/ 1600 w 3704"/>
              <a:gd name="T27" fmla="*/ 64 h 640"/>
              <a:gd name="T28" fmla="*/ 1024 w 3704"/>
              <a:gd name="T29" fmla="*/ 160 h 640"/>
              <a:gd name="T30" fmla="*/ 496 w 3704"/>
              <a:gd name="T31" fmla="*/ 16 h 640"/>
              <a:gd name="T32" fmla="*/ 16 w 3704"/>
              <a:gd name="T33" fmla="*/ 256 h 64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704"/>
              <a:gd name="T52" fmla="*/ 0 h 640"/>
              <a:gd name="T53" fmla="*/ 3704 w 3704"/>
              <a:gd name="T54" fmla="*/ 640 h 64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704" h="640">
                <a:moveTo>
                  <a:pt x="16" y="256"/>
                </a:moveTo>
                <a:cubicBezTo>
                  <a:pt x="32" y="256"/>
                  <a:pt x="392" y="32"/>
                  <a:pt x="592" y="16"/>
                </a:cubicBezTo>
                <a:cubicBezTo>
                  <a:pt x="792" y="0"/>
                  <a:pt x="1024" y="152"/>
                  <a:pt x="1216" y="160"/>
                </a:cubicBezTo>
                <a:cubicBezTo>
                  <a:pt x="1408" y="168"/>
                  <a:pt x="1520" y="56"/>
                  <a:pt x="1744" y="64"/>
                </a:cubicBezTo>
                <a:cubicBezTo>
                  <a:pt x="1968" y="72"/>
                  <a:pt x="2259" y="209"/>
                  <a:pt x="2560" y="208"/>
                </a:cubicBezTo>
                <a:cubicBezTo>
                  <a:pt x="2861" y="207"/>
                  <a:pt x="3400" y="18"/>
                  <a:pt x="3552" y="58"/>
                </a:cubicBezTo>
                <a:cubicBezTo>
                  <a:pt x="3704" y="98"/>
                  <a:pt x="3477" y="351"/>
                  <a:pt x="3472" y="448"/>
                </a:cubicBezTo>
                <a:cubicBezTo>
                  <a:pt x="3467" y="545"/>
                  <a:pt x="3520" y="640"/>
                  <a:pt x="3520" y="640"/>
                </a:cubicBezTo>
                <a:cubicBezTo>
                  <a:pt x="3520" y="640"/>
                  <a:pt x="3464" y="528"/>
                  <a:pt x="3472" y="448"/>
                </a:cubicBezTo>
                <a:cubicBezTo>
                  <a:pt x="3480" y="368"/>
                  <a:pt x="3568" y="216"/>
                  <a:pt x="3568" y="160"/>
                </a:cubicBezTo>
                <a:cubicBezTo>
                  <a:pt x="3568" y="104"/>
                  <a:pt x="3600" y="112"/>
                  <a:pt x="3472" y="112"/>
                </a:cubicBezTo>
                <a:cubicBezTo>
                  <a:pt x="3344" y="112"/>
                  <a:pt x="3000" y="136"/>
                  <a:pt x="2800" y="160"/>
                </a:cubicBezTo>
                <a:cubicBezTo>
                  <a:pt x="2600" y="184"/>
                  <a:pt x="2472" y="272"/>
                  <a:pt x="2272" y="256"/>
                </a:cubicBezTo>
                <a:cubicBezTo>
                  <a:pt x="2072" y="240"/>
                  <a:pt x="1808" y="80"/>
                  <a:pt x="1600" y="64"/>
                </a:cubicBezTo>
                <a:cubicBezTo>
                  <a:pt x="1392" y="48"/>
                  <a:pt x="1208" y="168"/>
                  <a:pt x="1024" y="160"/>
                </a:cubicBezTo>
                <a:cubicBezTo>
                  <a:pt x="840" y="152"/>
                  <a:pt x="664" y="8"/>
                  <a:pt x="496" y="16"/>
                </a:cubicBezTo>
                <a:cubicBezTo>
                  <a:pt x="328" y="24"/>
                  <a:pt x="0" y="256"/>
                  <a:pt x="16" y="256"/>
                </a:cubicBez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50000">
                <a:srgbClr val="00FF00"/>
              </a:gs>
              <a:gs pos="100000">
                <a:srgbClr val="0099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3806097" algn="ctr" rotWithShape="0">
              <a:schemeClr val="folHlink">
                <a:alpha val="50000"/>
              </a:schemeClr>
            </a:outerShdw>
          </a:effectLst>
        </p:spPr>
        <p:txBody>
          <a:bodyPr rot="10800000"/>
          <a:lstStyle/>
          <a:p>
            <a:pPr>
              <a:defRPr/>
            </a:pPr>
            <a:endParaRPr lang="en-US" sz="1350"/>
          </a:p>
        </p:txBody>
      </p:sp>
      <p:sp>
        <p:nvSpPr>
          <p:cNvPr id="8" name="Freeform 243"/>
          <p:cNvSpPr>
            <a:spLocks/>
          </p:cNvSpPr>
          <p:nvPr/>
        </p:nvSpPr>
        <p:spPr bwMode="auto">
          <a:xfrm rot="5400000">
            <a:off x="5163741" y="3171825"/>
            <a:ext cx="5029200" cy="514350"/>
          </a:xfrm>
          <a:custGeom>
            <a:avLst/>
            <a:gdLst>
              <a:gd name="T0" fmla="*/ 16 w 3704"/>
              <a:gd name="T1" fmla="*/ 256 h 640"/>
              <a:gd name="T2" fmla="*/ 592 w 3704"/>
              <a:gd name="T3" fmla="*/ 16 h 640"/>
              <a:gd name="T4" fmla="*/ 1216 w 3704"/>
              <a:gd name="T5" fmla="*/ 160 h 640"/>
              <a:gd name="T6" fmla="*/ 1744 w 3704"/>
              <a:gd name="T7" fmla="*/ 64 h 640"/>
              <a:gd name="T8" fmla="*/ 2560 w 3704"/>
              <a:gd name="T9" fmla="*/ 208 h 640"/>
              <a:gd name="T10" fmla="*/ 3552 w 3704"/>
              <a:gd name="T11" fmla="*/ 58 h 640"/>
              <a:gd name="T12" fmla="*/ 3472 w 3704"/>
              <a:gd name="T13" fmla="*/ 448 h 640"/>
              <a:gd name="T14" fmla="*/ 3520 w 3704"/>
              <a:gd name="T15" fmla="*/ 640 h 640"/>
              <a:gd name="T16" fmla="*/ 3472 w 3704"/>
              <a:gd name="T17" fmla="*/ 448 h 640"/>
              <a:gd name="T18" fmla="*/ 3568 w 3704"/>
              <a:gd name="T19" fmla="*/ 160 h 640"/>
              <a:gd name="T20" fmla="*/ 3472 w 3704"/>
              <a:gd name="T21" fmla="*/ 112 h 640"/>
              <a:gd name="T22" fmla="*/ 2800 w 3704"/>
              <a:gd name="T23" fmla="*/ 160 h 640"/>
              <a:gd name="T24" fmla="*/ 2272 w 3704"/>
              <a:gd name="T25" fmla="*/ 256 h 640"/>
              <a:gd name="T26" fmla="*/ 1600 w 3704"/>
              <a:gd name="T27" fmla="*/ 64 h 640"/>
              <a:gd name="T28" fmla="*/ 1024 w 3704"/>
              <a:gd name="T29" fmla="*/ 160 h 640"/>
              <a:gd name="T30" fmla="*/ 496 w 3704"/>
              <a:gd name="T31" fmla="*/ 16 h 640"/>
              <a:gd name="T32" fmla="*/ 16 w 3704"/>
              <a:gd name="T33" fmla="*/ 256 h 64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704"/>
              <a:gd name="T52" fmla="*/ 0 h 640"/>
              <a:gd name="T53" fmla="*/ 3704 w 3704"/>
              <a:gd name="T54" fmla="*/ 640 h 64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704" h="640">
                <a:moveTo>
                  <a:pt x="16" y="256"/>
                </a:moveTo>
                <a:cubicBezTo>
                  <a:pt x="32" y="256"/>
                  <a:pt x="392" y="32"/>
                  <a:pt x="592" y="16"/>
                </a:cubicBezTo>
                <a:cubicBezTo>
                  <a:pt x="792" y="0"/>
                  <a:pt x="1024" y="152"/>
                  <a:pt x="1216" y="160"/>
                </a:cubicBezTo>
                <a:cubicBezTo>
                  <a:pt x="1408" y="168"/>
                  <a:pt x="1520" y="56"/>
                  <a:pt x="1744" y="64"/>
                </a:cubicBezTo>
                <a:cubicBezTo>
                  <a:pt x="1968" y="72"/>
                  <a:pt x="2259" y="209"/>
                  <a:pt x="2560" y="208"/>
                </a:cubicBezTo>
                <a:cubicBezTo>
                  <a:pt x="2861" y="207"/>
                  <a:pt x="3400" y="18"/>
                  <a:pt x="3552" y="58"/>
                </a:cubicBezTo>
                <a:cubicBezTo>
                  <a:pt x="3704" y="98"/>
                  <a:pt x="3477" y="351"/>
                  <a:pt x="3472" y="448"/>
                </a:cubicBezTo>
                <a:cubicBezTo>
                  <a:pt x="3467" y="545"/>
                  <a:pt x="3520" y="640"/>
                  <a:pt x="3520" y="640"/>
                </a:cubicBezTo>
                <a:cubicBezTo>
                  <a:pt x="3520" y="640"/>
                  <a:pt x="3464" y="528"/>
                  <a:pt x="3472" y="448"/>
                </a:cubicBezTo>
                <a:cubicBezTo>
                  <a:pt x="3480" y="368"/>
                  <a:pt x="3568" y="216"/>
                  <a:pt x="3568" y="160"/>
                </a:cubicBezTo>
                <a:cubicBezTo>
                  <a:pt x="3568" y="104"/>
                  <a:pt x="3600" y="112"/>
                  <a:pt x="3472" y="112"/>
                </a:cubicBezTo>
                <a:cubicBezTo>
                  <a:pt x="3344" y="112"/>
                  <a:pt x="3000" y="136"/>
                  <a:pt x="2800" y="160"/>
                </a:cubicBezTo>
                <a:cubicBezTo>
                  <a:pt x="2600" y="184"/>
                  <a:pt x="2472" y="272"/>
                  <a:pt x="2272" y="256"/>
                </a:cubicBezTo>
                <a:cubicBezTo>
                  <a:pt x="2072" y="240"/>
                  <a:pt x="1808" y="80"/>
                  <a:pt x="1600" y="64"/>
                </a:cubicBezTo>
                <a:cubicBezTo>
                  <a:pt x="1392" y="48"/>
                  <a:pt x="1208" y="168"/>
                  <a:pt x="1024" y="160"/>
                </a:cubicBezTo>
                <a:cubicBezTo>
                  <a:pt x="840" y="152"/>
                  <a:pt x="664" y="8"/>
                  <a:pt x="496" y="16"/>
                </a:cubicBezTo>
                <a:cubicBezTo>
                  <a:pt x="328" y="24"/>
                  <a:pt x="0" y="256"/>
                  <a:pt x="16" y="256"/>
                </a:cubicBez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50000">
                <a:srgbClr val="00FF00"/>
              </a:gs>
              <a:gs pos="100000">
                <a:srgbClr val="0099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3806097" algn="ctr" rotWithShape="0">
              <a:schemeClr val="folHlink">
                <a:alpha val="50000"/>
              </a:schemeClr>
            </a:outerShdw>
          </a:effectLst>
        </p:spPr>
        <p:txBody>
          <a:bodyPr rot="10800000" vert="eaVert"/>
          <a:lstStyle/>
          <a:p>
            <a:pPr>
              <a:defRPr/>
            </a:pPr>
            <a:endParaRPr lang="en-US" sz="1350"/>
          </a:p>
        </p:txBody>
      </p:sp>
      <p:pic>
        <p:nvPicPr>
          <p:cNvPr id="6152" name="Picture 10" descr="star_tip_md_wh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204" y="5086350"/>
            <a:ext cx="6286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0" descr="star_tip_md_wh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22722"/>
            <a:ext cx="62865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 descr="star_tip_md_wh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5314950"/>
            <a:ext cx="6286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0" descr="star_tip_md_wh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685" y="857250"/>
            <a:ext cx="6286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3039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/>
      <p:bldP spid="860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97" y="228600"/>
            <a:ext cx="9391650" cy="6492874"/>
          </a:xfrm>
        </p:spPr>
      </p:pic>
      <p:sp>
        <p:nvSpPr>
          <p:cNvPr id="6" name="Rectangle 5"/>
          <p:cNvSpPr/>
          <p:nvPr/>
        </p:nvSpPr>
        <p:spPr>
          <a:xfrm>
            <a:off x="1295400" y="387872"/>
            <a:ext cx="5638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Game: 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WHISPER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99598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423" y="857250"/>
            <a:ext cx="9091146" cy="5143501"/>
          </a:xfrm>
        </p:spPr>
      </p:pic>
      <p:pic>
        <p:nvPicPr>
          <p:cNvPr id="5" name="Track 3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90008" y="117098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297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</a:rPr>
              <a:t>LUCKY NUMBER</a:t>
            </a:r>
            <a:endParaRPr lang="en-US" sz="7200" b="1" dirty="0">
              <a:solidFill>
                <a:srgbClr val="C00000"/>
              </a:solidFill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609600" y="1536835"/>
            <a:ext cx="2590800" cy="209288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1</a:t>
            </a:r>
            <a:endParaRPr lang="en-US" sz="13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3200400" y="3629716"/>
            <a:ext cx="2589781" cy="209288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4</a:t>
            </a:r>
            <a:endParaRPr lang="en-US" sz="13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3200400" y="1536835"/>
            <a:ext cx="2590085" cy="209288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2</a:t>
            </a:r>
            <a:endParaRPr lang="en-US" sz="13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609600" y="3629716"/>
            <a:ext cx="2590800" cy="209288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5</a:t>
            </a:r>
            <a:endParaRPr lang="en-US" sz="13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5790181" y="1539433"/>
            <a:ext cx="2628331" cy="209288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3</a:t>
            </a:r>
            <a:endParaRPr lang="en-US" sz="13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16" name="Rectangle 15">
            <a:hlinkClick r:id="rId8" action="ppaction://hlinksldjump"/>
          </p:cNvPr>
          <p:cNvSpPr/>
          <p:nvPr/>
        </p:nvSpPr>
        <p:spPr>
          <a:xfrm>
            <a:off x="5790485" y="3600145"/>
            <a:ext cx="2628331" cy="209288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6</a:t>
            </a:r>
            <a:endParaRPr lang="en-US" sz="13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3" name="Right Arrow 2">
            <a:hlinkClick r:id="rId9" action="ppaction://hlinksldjump"/>
          </p:cNvPr>
          <p:cNvSpPr/>
          <p:nvPr/>
        </p:nvSpPr>
        <p:spPr>
          <a:xfrm>
            <a:off x="7391400" y="6172200"/>
            <a:ext cx="12192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885690" y="56930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87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6" name="Curved Up Arrow 5">
            <a:hlinkClick r:id="rId6" action="ppaction://hlinksldjump"/>
          </p:cNvPr>
          <p:cNvSpPr/>
          <p:nvPr/>
        </p:nvSpPr>
        <p:spPr>
          <a:xfrm>
            <a:off x="7696200" y="5638800"/>
            <a:ext cx="1066800" cy="762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7000" y="3733800"/>
            <a:ext cx="457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(</a:t>
            </a:r>
            <a:r>
              <a:rPr lang="en-US" sz="6600" b="1" dirty="0" smtClean="0">
                <a:solidFill>
                  <a:srgbClr val="FF0000"/>
                </a:solidFill>
              </a:rPr>
              <a:t>300 points)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82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7030A0"/>
                </a:solidFill>
              </a:rPr>
              <a:t>1. What</a:t>
            </a:r>
            <a:r>
              <a:rPr lang="vi-VN" sz="6000" b="1" dirty="0" smtClean="0">
                <a:solidFill>
                  <a:srgbClr val="7030A0"/>
                </a:solidFill>
              </a:rPr>
              <a:t> are you reading</a:t>
            </a:r>
            <a:r>
              <a:rPr lang="en-US" sz="6000" b="1" dirty="0" smtClean="0">
                <a:solidFill>
                  <a:srgbClr val="7030A0"/>
                </a:solidFill>
              </a:rPr>
              <a:t>?</a:t>
            </a:r>
            <a:r>
              <a:rPr lang="vi-VN" sz="6000" b="1" dirty="0" smtClean="0">
                <a:solidFill>
                  <a:srgbClr val="7030A0"/>
                </a:solidFill>
              </a:rPr>
              <a:t/>
            </a:r>
            <a:br>
              <a:rPr lang="vi-VN" sz="6000" b="1" dirty="0" smtClean="0">
                <a:solidFill>
                  <a:srgbClr val="7030A0"/>
                </a:solidFill>
              </a:rPr>
            </a:br>
            <a:r>
              <a:rPr lang="vi-VN" sz="6000" b="1" dirty="0" smtClean="0">
                <a:solidFill>
                  <a:srgbClr val="7030A0"/>
                </a:solidFill>
              </a:rPr>
              <a:t>( 200 point</a:t>
            </a:r>
            <a:r>
              <a:rPr lang="en-US" sz="6000" b="1" dirty="0" smtClean="0">
                <a:solidFill>
                  <a:srgbClr val="7030A0"/>
                </a:solidFill>
              </a:rPr>
              <a:t>s</a:t>
            </a:r>
            <a:r>
              <a:rPr lang="vi-VN" sz="6000" b="1" dirty="0" smtClean="0">
                <a:solidFill>
                  <a:srgbClr val="7030A0"/>
                </a:solidFill>
              </a:rPr>
              <a:t> )</a:t>
            </a:r>
            <a:endParaRPr lang="en-US" sz="60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5020" y="2133600"/>
            <a:ext cx="9151961" cy="1219200"/>
          </a:xfrm>
        </p:spPr>
        <p:txBody>
          <a:bodyPr>
            <a:normAutofit/>
          </a:bodyPr>
          <a:lstStyle/>
          <a:p>
            <a:r>
              <a:rPr lang="vi-VN" sz="48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I’m reading </a:t>
            </a:r>
            <a:r>
              <a:rPr lang="vi-VN" sz="54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________________</a:t>
            </a:r>
            <a:endParaRPr lang="en-US" sz="5400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urved Up Arrow 3">
            <a:hlinkClick r:id="rId6" action="ppaction://hlinksldjump"/>
          </p:cNvPr>
          <p:cNvSpPr/>
          <p:nvPr/>
        </p:nvSpPr>
        <p:spPr>
          <a:xfrm>
            <a:off x="7848600" y="6248401"/>
            <a:ext cx="1278341" cy="609600"/>
          </a:xfrm>
          <a:prstGeom prst="curvedUpArrow">
            <a:avLst>
              <a:gd name="adj1" fmla="val 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4426425"/>
            <a:ext cx="9151961" cy="1828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>
              <a:buAutoNum type="alphaLcPeriod"/>
            </a:pPr>
            <a:r>
              <a:rPr lang="vi-VN" sz="54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The Fox and the Crow</a:t>
            </a:r>
          </a:p>
          <a:p>
            <a:pPr marL="914400" indent="-914400">
              <a:buAutoNum type="alphaLcPeriod"/>
            </a:pPr>
            <a:r>
              <a:rPr lang="vi-VN" sz="54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Aladdin and the Magic Lamp</a:t>
            </a:r>
            <a:endParaRPr lang="en-US" sz="5400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0" y="4572000"/>
            <a:ext cx="685800" cy="768825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76600" y="2133599"/>
            <a:ext cx="5850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The Fox and the </a:t>
            </a:r>
            <a:r>
              <a:rPr lang="vi-VN" sz="48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Crow.</a:t>
            </a:r>
            <a:endParaRPr lang="en-US" sz="4800" dirty="0">
              <a:solidFill>
                <a:srgbClr val="7030A0"/>
              </a:solidFill>
            </a:endParaRPr>
          </a:p>
        </p:txBody>
      </p:sp>
      <p:pic>
        <p:nvPicPr>
          <p:cNvPr id="10" name="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71600" y="76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5920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709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93979" cy="6477000"/>
          </a:xfrm>
        </p:spPr>
      </p:pic>
      <p:pic>
        <p:nvPicPr>
          <p:cNvPr id="5" name="Track 2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8650" y="2910626"/>
            <a:ext cx="457200" cy="457200"/>
          </a:xfrm>
          <a:prstGeom prst="rect">
            <a:avLst/>
          </a:prstGeom>
        </p:spPr>
      </p:pic>
      <p:pic>
        <p:nvPicPr>
          <p:cNvPr id="6" name="Track 3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8650" y="3846356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5866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5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6" y="12510"/>
            <a:ext cx="9144000" cy="1359090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vi-VN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’s she reading 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( 300 point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endParaRPr lang="en-US" sz="6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-25020" y="2133600"/>
            <a:ext cx="9151961" cy="1219200"/>
          </a:xfrm>
        </p:spPr>
        <p:txBody>
          <a:bodyPr>
            <a:normAutofit fontScale="92500"/>
          </a:bodyPr>
          <a:lstStyle/>
          <a:p>
            <a:r>
              <a:rPr lang="vi-VN" sz="48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She’s reading </a:t>
            </a:r>
            <a:r>
              <a:rPr lang="vi-VN" sz="54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________________</a:t>
            </a:r>
            <a:endParaRPr lang="en-US" sz="5400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urved Up Arrow 3">
            <a:hlinkClick r:id="rId5" action="ppaction://hlinksldjump"/>
          </p:cNvPr>
          <p:cNvSpPr/>
          <p:nvPr/>
        </p:nvSpPr>
        <p:spPr>
          <a:xfrm>
            <a:off x="7848600" y="6172200"/>
            <a:ext cx="1295400" cy="6858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-14785" y="4038600"/>
            <a:ext cx="9151961" cy="1828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>
              <a:buAutoNum type="alphaLcPeriod"/>
            </a:pPr>
            <a:r>
              <a:rPr lang="vi-VN" sz="54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a fairy tale</a:t>
            </a:r>
          </a:p>
          <a:p>
            <a:pPr marL="914400" indent="-914400">
              <a:buAutoNum type="alphaLcPeriod"/>
            </a:pPr>
            <a:r>
              <a:rPr lang="vi-VN" sz="54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vi-VN" sz="54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funny story</a:t>
            </a:r>
            <a:endParaRPr lang="en-US" sz="5400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15519" y="2138147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vi-VN" sz="48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funny story.</a:t>
            </a:r>
            <a:endParaRPr lang="en-US" sz="4800" dirty="0">
              <a:solidFill>
                <a:srgbClr val="7030A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0" y="4953000"/>
            <a:ext cx="685800" cy="768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7" name="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71600" y="838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1893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73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1" grpId="0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4283414</TotalTime>
  <Words>113</Words>
  <Application>Microsoft Office PowerPoint</Application>
  <PresentationFormat>On-screen Show (4:3)</PresentationFormat>
  <Paragraphs>35</Paragraphs>
  <Slides>14</Slides>
  <Notes>1</Notes>
  <HiddenSlides>0</HiddenSlides>
  <MMClips>11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LUCKY NUMBER</vt:lpstr>
      <vt:lpstr>PowerPoint Presentation</vt:lpstr>
      <vt:lpstr>1. What are you reading? ( 200 points )</vt:lpstr>
      <vt:lpstr>PowerPoint Presentation</vt:lpstr>
      <vt:lpstr>3. What’s she reading ? ( 300 points )</vt:lpstr>
      <vt:lpstr>4. What’s An Tiem like? ( 250 points )</vt:lpstr>
      <vt:lpstr>PowerPoint Presentation</vt:lpstr>
      <vt:lpstr>6. What’s Aladdin like? ( 350 points 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PC</cp:lastModifiedBy>
  <cp:revision>178</cp:revision>
  <dcterms:created xsi:type="dcterms:W3CDTF">2016-12-11T07:31:14Z</dcterms:created>
  <dcterms:modified xsi:type="dcterms:W3CDTF">2020-02-03T07:56:42Z</dcterms:modified>
</cp:coreProperties>
</file>