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7" r:id="rId1"/>
    <p:sldMasterId id="2147483790" r:id="rId2"/>
  </p:sldMasterIdLst>
  <p:notesMasterIdLst>
    <p:notesMasterId r:id="rId16"/>
  </p:notesMasterIdLst>
  <p:sldIdLst>
    <p:sldId id="284" r:id="rId3"/>
    <p:sldId id="291" r:id="rId4"/>
    <p:sldId id="259" r:id="rId5"/>
    <p:sldId id="285" r:id="rId6"/>
    <p:sldId id="280" r:id="rId7"/>
    <p:sldId id="281" r:id="rId8"/>
    <p:sldId id="293" r:id="rId9"/>
    <p:sldId id="292" r:id="rId10"/>
    <p:sldId id="277" r:id="rId11"/>
    <p:sldId id="294" r:id="rId12"/>
    <p:sldId id="295" r:id="rId13"/>
    <p:sldId id="290" r:id="rId14"/>
    <p:sldId id="28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B598A2-860F-4453-9091-AF8AD6E6D369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51D55-E204-4C24-80B8-ADA9F599C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7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81B49-5C61-42D6-B999-D5C22160CB40}" type="datetime1">
              <a:rPr lang="vi-VN" smtClean="0"/>
              <a:t>03/02/2021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212D-33B4-4CA0-98FE-C07DF5D59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190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803E-E24B-4EE4-B2A3-0C602D95B053}" type="datetime1">
              <a:rPr lang="vi-VN" smtClean="0"/>
              <a:t>03/02/2021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212D-33B4-4CA0-98FE-C07DF5D59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94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7109E-FB95-44AB-B700-8B900D59DB01}" type="datetime1">
              <a:rPr lang="vi-VN" smtClean="0"/>
              <a:t>03/02/2021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212D-33B4-4CA0-98FE-C07DF5D59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7167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066800" y="1981200"/>
            <a:ext cx="75438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7588D2-24E5-4A6E-9E54-AF0284CF7F4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4787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6300000 w 3985"/>
              <a:gd name="T1" fmla="*/ 0 h 3619"/>
              <a:gd name="T2" fmla="*/ 0 w 3985"/>
              <a:gd name="T3" fmla="*/ 1826667 h 3619"/>
              <a:gd name="T4" fmla="*/ 4842204 w 3985"/>
              <a:gd name="T5" fmla="*/ 6780213 h 3619"/>
              <a:gd name="T6" fmla="*/ 8896350 w 3985"/>
              <a:gd name="T7" fmla="*/ 2107693 h 3619"/>
              <a:gd name="T8" fmla="*/ 6300000 w 3985"/>
              <a:gd name="T9" fmla="*/ 0 h 3619"/>
              <a:gd name="T10" fmla="*/ 6300000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000" b="1" smtClean="0">
              <a:solidFill>
                <a:srgbClr val="000000"/>
              </a:solidFill>
              <a:latin typeface="VNI-Times" pitchFamily="2" charset="0"/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2250 w 794"/>
                <a:gd name="T1" fmla="*/ 970 h 414"/>
                <a:gd name="T2" fmla="*/ 2012 w 794"/>
                <a:gd name="T3" fmla="*/ 781 h 414"/>
                <a:gd name="T4" fmla="*/ 1576 w 794"/>
                <a:gd name="T5" fmla="*/ 516 h 414"/>
                <a:gd name="T6" fmla="*/ 201 w 794"/>
                <a:gd name="T7" fmla="*/ 0 h 414"/>
                <a:gd name="T8" fmla="*/ 65 w 794"/>
                <a:gd name="T9" fmla="*/ 49 h 414"/>
                <a:gd name="T10" fmla="*/ 0 w 794"/>
                <a:gd name="T11" fmla="*/ 204 h 414"/>
                <a:gd name="T12" fmla="*/ 79 w 794"/>
                <a:gd name="T13" fmla="*/ 381 h 414"/>
                <a:gd name="T14" fmla="*/ 1615 w 794"/>
                <a:gd name="T15" fmla="*/ 1005 h 414"/>
                <a:gd name="T16" fmla="*/ 1952 w 794"/>
                <a:gd name="T17" fmla="*/ 965 h 414"/>
                <a:gd name="T18" fmla="*/ 2224 w 794"/>
                <a:gd name="T19" fmla="*/ 1017 h 414"/>
                <a:gd name="T20" fmla="*/ 2250 w 794"/>
                <a:gd name="T21" fmla="*/ 970 h 414"/>
                <a:gd name="T22" fmla="*/ 2250 w 794"/>
                <a:gd name="T23" fmla="*/ 970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4000" b="1" smtClean="0">
                <a:solidFill>
                  <a:srgbClr val="000000"/>
                </a:solidFill>
                <a:latin typeface="VNI-Times" pitchFamily="2" charset="0"/>
              </a:endParaRPr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94 w 1586"/>
                <a:gd name="T1" fmla="*/ 0 h 821"/>
                <a:gd name="T2" fmla="*/ 1883 w 1586"/>
                <a:gd name="T3" fmla="*/ 637 h 821"/>
                <a:gd name="T4" fmla="*/ 2020 w 1586"/>
                <a:gd name="T5" fmla="*/ 783 h 821"/>
                <a:gd name="T6" fmla="*/ 2244 w 1586"/>
                <a:gd name="T7" fmla="*/ 971 h 821"/>
                <a:gd name="T8" fmla="*/ 2214 w 1586"/>
                <a:gd name="T9" fmla="*/ 1007 h 821"/>
                <a:gd name="T10" fmla="*/ 1910 w 1586"/>
                <a:gd name="T11" fmla="*/ 965 h 821"/>
                <a:gd name="T12" fmla="*/ 1620 w 1586"/>
                <a:gd name="T13" fmla="*/ 995 h 821"/>
                <a:gd name="T14" fmla="*/ 59 w 1586"/>
                <a:gd name="T15" fmla="*/ 366 h 821"/>
                <a:gd name="T16" fmla="*/ 0 w 1586"/>
                <a:gd name="T17" fmla="*/ 184 h 821"/>
                <a:gd name="T18" fmla="*/ 65 w 1586"/>
                <a:gd name="T19" fmla="*/ 39 h 821"/>
                <a:gd name="T20" fmla="*/ 194 w 1586"/>
                <a:gd name="T21" fmla="*/ 0 h 821"/>
                <a:gd name="T22" fmla="*/ 194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4000" b="1" smtClean="0">
                <a:solidFill>
                  <a:srgbClr val="000000"/>
                </a:solidFill>
                <a:latin typeface="VNI-Times" pitchFamily="2" charset="0"/>
              </a:endParaRPr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400 h 747"/>
                <a:gd name="T2" fmla="*/ 1308 w 1049"/>
                <a:gd name="T3" fmla="*/ 919 h 747"/>
                <a:gd name="T4" fmla="*/ 1332 w 1049"/>
                <a:gd name="T5" fmla="*/ 657 h 747"/>
                <a:gd name="T6" fmla="*/ 1488 w 1049"/>
                <a:gd name="T7" fmla="*/ 519 h 747"/>
                <a:gd name="T8" fmla="*/ 111 w 1049"/>
                <a:gd name="T9" fmla="*/ 0 h 747"/>
                <a:gd name="T10" fmla="*/ 0 w 1049"/>
                <a:gd name="T11" fmla="*/ 156 h 747"/>
                <a:gd name="T12" fmla="*/ 0 w 1049"/>
                <a:gd name="T13" fmla="*/ 400 h 747"/>
                <a:gd name="T14" fmla="*/ 0 w 1049"/>
                <a:gd name="T15" fmla="*/ 400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4000" b="1" smtClean="0">
                <a:solidFill>
                  <a:srgbClr val="000000"/>
                </a:solidFill>
                <a:latin typeface="VNI-Times" pitchFamily="2" charset="0"/>
              </a:endParaRPr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55 w 150"/>
                  <a:gd name="T1" fmla="*/ 0 h 173"/>
                  <a:gd name="T2" fmla="*/ 57 w 150"/>
                  <a:gd name="T3" fmla="*/ 82 h 173"/>
                  <a:gd name="T4" fmla="*/ 0 w 150"/>
                  <a:gd name="T5" fmla="*/ 214 h 173"/>
                  <a:gd name="T6" fmla="*/ 113 w 150"/>
                  <a:gd name="T7" fmla="*/ 198 h 173"/>
                  <a:gd name="T8" fmla="*/ 146 w 150"/>
                  <a:gd name="T9" fmla="*/ 104 h 173"/>
                  <a:gd name="T10" fmla="*/ 212 w 150"/>
                  <a:gd name="T11" fmla="*/ 33 h 173"/>
                  <a:gd name="T12" fmla="*/ 155 w 150"/>
                  <a:gd name="T13" fmla="*/ 0 h 173"/>
                  <a:gd name="T14" fmla="*/ 155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000000"/>
                  </a:solidFill>
                  <a:latin typeface="VNI-Times" pitchFamily="2" charset="0"/>
                </a:endParaRPr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221 w 1684"/>
                  <a:gd name="T1" fmla="*/ 0 h 880"/>
                  <a:gd name="T2" fmla="*/ 89 w 1684"/>
                  <a:gd name="T3" fmla="*/ 64 h 880"/>
                  <a:gd name="T4" fmla="*/ 0 w 1684"/>
                  <a:gd name="T5" fmla="*/ 256 h 880"/>
                  <a:gd name="T6" fmla="*/ 95 w 1684"/>
                  <a:gd name="T7" fmla="*/ 440 h 880"/>
                  <a:gd name="T8" fmla="*/ 1675 w 1684"/>
                  <a:gd name="T9" fmla="*/ 1065 h 880"/>
                  <a:gd name="T10" fmla="*/ 2015 w 1684"/>
                  <a:gd name="T11" fmla="*/ 1026 h 880"/>
                  <a:gd name="T12" fmla="*/ 2290 w 1684"/>
                  <a:gd name="T13" fmla="*/ 1081 h 880"/>
                  <a:gd name="T14" fmla="*/ 2386 w 1684"/>
                  <a:gd name="T15" fmla="*/ 993 h 880"/>
                  <a:gd name="T16" fmla="*/ 2128 w 1684"/>
                  <a:gd name="T17" fmla="*/ 816 h 880"/>
                  <a:gd name="T18" fmla="*/ 2023 w 1684"/>
                  <a:gd name="T19" fmla="*/ 629 h 880"/>
                  <a:gd name="T20" fmla="*/ 1940 w 1684"/>
                  <a:gd name="T21" fmla="*/ 647 h 880"/>
                  <a:gd name="T22" fmla="*/ 2039 w 1684"/>
                  <a:gd name="T23" fmla="*/ 816 h 880"/>
                  <a:gd name="T24" fmla="*/ 2236 w 1684"/>
                  <a:gd name="T25" fmla="*/ 995 h 880"/>
                  <a:gd name="T26" fmla="*/ 2002 w 1684"/>
                  <a:gd name="T27" fmla="*/ 967 h 880"/>
                  <a:gd name="T28" fmla="*/ 1727 w 1684"/>
                  <a:gd name="T29" fmla="*/ 1000 h 880"/>
                  <a:gd name="T30" fmla="*/ 1778 w 1684"/>
                  <a:gd name="T31" fmla="*/ 798 h 880"/>
                  <a:gd name="T32" fmla="*/ 1896 w 1684"/>
                  <a:gd name="T33" fmla="*/ 661 h 880"/>
                  <a:gd name="T34" fmla="*/ 1758 w 1684"/>
                  <a:gd name="T35" fmla="*/ 678 h 880"/>
                  <a:gd name="T36" fmla="*/ 1651 w 1684"/>
                  <a:gd name="T37" fmla="*/ 808 h 880"/>
                  <a:gd name="T38" fmla="*/ 1614 w 1684"/>
                  <a:gd name="T39" fmla="*/ 972 h 880"/>
                  <a:gd name="T40" fmla="*/ 152 w 1684"/>
                  <a:gd name="T41" fmla="*/ 381 h 880"/>
                  <a:gd name="T42" fmla="*/ 113 w 1684"/>
                  <a:gd name="T43" fmla="*/ 264 h 880"/>
                  <a:gd name="T44" fmla="*/ 146 w 1684"/>
                  <a:gd name="T45" fmla="*/ 117 h 880"/>
                  <a:gd name="T46" fmla="*/ 307 w 1684"/>
                  <a:gd name="T47" fmla="*/ 0 h 880"/>
                  <a:gd name="T48" fmla="*/ 221 w 1684"/>
                  <a:gd name="T49" fmla="*/ 0 h 880"/>
                  <a:gd name="T50" fmla="*/ 221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000000"/>
                  </a:solidFill>
                  <a:latin typeface="VNI-Times" pitchFamily="2" charset="0"/>
                </a:endParaRPr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42 w 1190"/>
                  <a:gd name="T1" fmla="*/ 0 h 500"/>
                  <a:gd name="T2" fmla="*/ 1686 w 1190"/>
                  <a:gd name="T3" fmla="*/ 602 h 500"/>
                  <a:gd name="T4" fmla="*/ 1524 w 1190"/>
                  <a:gd name="T5" fmla="*/ 614 h 500"/>
                  <a:gd name="T6" fmla="*/ 0 w 1190"/>
                  <a:gd name="T7" fmla="*/ 33 h 500"/>
                  <a:gd name="T8" fmla="*/ 142 w 1190"/>
                  <a:gd name="T9" fmla="*/ 0 h 500"/>
                  <a:gd name="T10" fmla="*/ 142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000000"/>
                  </a:solidFill>
                  <a:latin typeface="VNI-Times" pitchFamily="2" charset="0"/>
                </a:endParaRPr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65 w 160"/>
                  <a:gd name="T1" fmla="*/ 0 h 335"/>
                  <a:gd name="T2" fmla="*/ 27 w 160"/>
                  <a:gd name="T3" fmla="*/ 130 h 335"/>
                  <a:gd name="T4" fmla="*/ 0 w 160"/>
                  <a:gd name="T5" fmla="*/ 281 h 335"/>
                  <a:gd name="T6" fmla="*/ 47 w 160"/>
                  <a:gd name="T7" fmla="*/ 384 h 335"/>
                  <a:gd name="T8" fmla="*/ 133 w 160"/>
                  <a:gd name="T9" fmla="*/ 410 h 335"/>
                  <a:gd name="T10" fmla="*/ 108 w 160"/>
                  <a:gd name="T11" fmla="*/ 188 h 335"/>
                  <a:gd name="T12" fmla="*/ 227 w 160"/>
                  <a:gd name="T13" fmla="*/ 21 h 335"/>
                  <a:gd name="T14" fmla="*/ 165 w 160"/>
                  <a:gd name="T15" fmla="*/ 0 h 335"/>
                  <a:gd name="T16" fmla="*/ 165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000000"/>
                  </a:solidFill>
                  <a:latin typeface="VNI-Times" pitchFamily="2" charset="0"/>
                </a:endParaRPr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20 w 489"/>
                  <a:gd name="T1" fmla="*/ 42 h 296"/>
                  <a:gd name="T2" fmla="*/ 226 w 489"/>
                  <a:gd name="T3" fmla="*/ 81 h 296"/>
                  <a:gd name="T4" fmla="*/ 458 w 489"/>
                  <a:gd name="T5" fmla="*/ 168 h 296"/>
                  <a:gd name="T6" fmla="*/ 622 w 489"/>
                  <a:gd name="T7" fmla="*/ 299 h 296"/>
                  <a:gd name="T8" fmla="*/ 461 w 489"/>
                  <a:gd name="T9" fmla="*/ 283 h 296"/>
                  <a:gd name="T10" fmla="*/ 196 w 489"/>
                  <a:gd name="T11" fmla="*/ 180 h 296"/>
                  <a:gd name="T12" fmla="*/ 71 w 489"/>
                  <a:gd name="T13" fmla="*/ 98 h 296"/>
                  <a:gd name="T14" fmla="*/ 151 w 489"/>
                  <a:gd name="T15" fmla="*/ 200 h 296"/>
                  <a:gd name="T16" fmla="*/ 384 w 489"/>
                  <a:gd name="T17" fmla="*/ 332 h 296"/>
                  <a:gd name="T18" fmla="*/ 658 w 489"/>
                  <a:gd name="T19" fmla="*/ 364 h 296"/>
                  <a:gd name="T20" fmla="*/ 691 w 489"/>
                  <a:gd name="T21" fmla="*/ 275 h 296"/>
                  <a:gd name="T22" fmla="*/ 557 w 489"/>
                  <a:gd name="T23" fmla="*/ 148 h 296"/>
                  <a:gd name="T24" fmla="*/ 240 w 489"/>
                  <a:gd name="T25" fmla="*/ 21 h 296"/>
                  <a:gd name="T26" fmla="*/ 0 w 489"/>
                  <a:gd name="T27" fmla="*/ 0 h 296"/>
                  <a:gd name="T28" fmla="*/ 20 w 489"/>
                  <a:gd name="T29" fmla="*/ 42 h 296"/>
                  <a:gd name="T30" fmla="*/ 20 w 489"/>
                  <a:gd name="T31" fmla="*/ 42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000000"/>
                  </a:solidFill>
                  <a:latin typeface="VNI-Times" pitchFamily="2" charset="0"/>
                </a:endParaRPr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629 w 794"/>
                <a:gd name="T1" fmla="*/ 280 h 414"/>
                <a:gd name="T2" fmla="*/ 562 w 794"/>
                <a:gd name="T3" fmla="*/ 225 h 414"/>
                <a:gd name="T4" fmla="*/ 440 w 794"/>
                <a:gd name="T5" fmla="*/ 149 h 414"/>
                <a:gd name="T6" fmla="*/ 56 w 794"/>
                <a:gd name="T7" fmla="*/ 0 h 414"/>
                <a:gd name="T8" fmla="*/ 18 w 794"/>
                <a:gd name="T9" fmla="*/ 14 h 414"/>
                <a:gd name="T10" fmla="*/ 0 w 794"/>
                <a:gd name="T11" fmla="*/ 59 h 414"/>
                <a:gd name="T12" fmla="*/ 22 w 794"/>
                <a:gd name="T13" fmla="*/ 110 h 414"/>
                <a:gd name="T14" fmla="*/ 452 w 794"/>
                <a:gd name="T15" fmla="*/ 289 h 414"/>
                <a:gd name="T16" fmla="*/ 546 w 794"/>
                <a:gd name="T17" fmla="*/ 278 h 414"/>
                <a:gd name="T18" fmla="*/ 622 w 794"/>
                <a:gd name="T19" fmla="*/ 293 h 414"/>
                <a:gd name="T20" fmla="*/ 629 w 794"/>
                <a:gd name="T21" fmla="*/ 280 h 414"/>
                <a:gd name="T22" fmla="*/ 629 w 794"/>
                <a:gd name="T23" fmla="*/ 280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4000" b="1" smtClean="0">
                <a:solidFill>
                  <a:srgbClr val="000000"/>
                </a:solidFill>
                <a:latin typeface="VNI-Times" pitchFamily="2" charset="0"/>
              </a:endParaRPr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54 w 1586"/>
                <a:gd name="T1" fmla="*/ 0 h 821"/>
                <a:gd name="T2" fmla="*/ 526 w 1586"/>
                <a:gd name="T3" fmla="*/ 183 h 821"/>
                <a:gd name="T4" fmla="*/ 565 w 1586"/>
                <a:gd name="T5" fmla="*/ 225 h 821"/>
                <a:gd name="T6" fmla="*/ 627 w 1586"/>
                <a:gd name="T7" fmla="*/ 280 h 821"/>
                <a:gd name="T8" fmla="*/ 619 w 1586"/>
                <a:gd name="T9" fmla="*/ 290 h 821"/>
                <a:gd name="T10" fmla="*/ 534 w 1586"/>
                <a:gd name="T11" fmla="*/ 278 h 821"/>
                <a:gd name="T12" fmla="*/ 453 w 1586"/>
                <a:gd name="T13" fmla="*/ 286 h 821"/>
                <a:gd name="T14" fmla="*/ 17 w 1586"/>
                <a:gd name="T15" fmla="*/ 105 h 821"/>
                <a:gd name="T16" fmla="*/ 0 w 1586"/>
                <a:gd name="T17" fmla="*/ 53 h 821"/>
                <a:gd name="T18" fmla="*/ 18 w 1586"/>
                <a:gd name="T19" fmla="*/ 11 h 821"/>
                <a:gd name="T20" fmla="*/ 54 w 1586"/>
                <a:gd name="T21" fmla="*/ 0 h 821"/>
                <a:gd name="T22" fmla="*/ 54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4000" b="1" smtClean="0">
                <a:solidFill>
                  <a:srgbClr val="000000"/>
                </a:solidFill>
                <a:latin typeface="VNI-Times" pitchFamily="2" charset="0"/>
              </a:endParaRPr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115 h 747"/>
                <a:gd name="T2" fmla="*/ 366 w 1049"/>
                <a:gd name="T3" fmla="*/ 265 h 747"/>
                <a:gd name="T4" fmla="*/ 372 w 1049"/>
                <a:gd name="T5" fmla="*/ 189 h 747"/>
                <a:gd name="T6" fmla="*/ 416 w 1049"/>
                <a:gd name="T7" fmla="*/ 150 h 747"/>
                <a:gd name="T8" fmla="*/ 31 w 1049"/>
                <a:gd name="T9" fmla="*/ 0 h 747"/>
                <a:gd name="T10" fmla="*/ 0 w 1049"/>
                <a:gd name="T11" fmla="*/ 45 h 747"/>
                <a:gd name="T12" fmla="*/ 0 w 1049"/>
                <a:gd name="T13" fmla="*/ 115 h 747"/>
                <a:gd name="T14" fmla="*/ 0 w 1049"/>
                <a:gd name="T15" fmla="*/ 11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4000" b="1" smtClean="0">
                <a:solidFill>
                  <a:srgbClr val="000000"/>
                </a:solidFill>
                <a:latin typeface="VNI-Times" pitchFamily="2" charset="0"/>
              </a:endParaRPr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43 w 150"/>
                  <a:gd name="T1" fmla="*/ 0 h 173"/>
                  <a:gd name="T2" fmla="*/ 16 w 150"/>
                  <a:gd name="T3" fmla="*/ 23 h 173"/>
                  <a:gd name="T4" fmla="*/ 0 w 150"/>
                  <a:gd name="T5" fmla="*/ 61 h 173"/>
                  <a:gd name="T6" fmla="*/ 31 w 150"/>
                  <a:gd name="T7" fmla="*/ 56 h 173"/>
                  <a:gd name="T8" fmla="*/ 41 w 150"/>
                  <a:gd name="T9" fmla="*/ 30 h 173"/>
                  <a:gd name="T10" fmla="*/ 59 w 150"/>
                  <a:gd name="T11" fmla="*/ 10 h 173"/>
                  <a:gd name="T12" fmla="*/ 43 w 150"/>
                  <a:gd name="T13" fmla="*/ 0 h 173"/>
                  <a:gd name="T14" fmla="*/ 43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000000"/>
                  </a:solidFill>
                  <a:latin typeface="VNI-Times" pitchFamily="2" charset="0"/>
                </a:endParaRPr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62 w 1684"/>
                  <a:gd name="T1" fmla="*/ 0 h 880"/>
                  <a:gd name="T2" fmla="*/ 25 w 1684"/>
                  <a:gd name="T3" fmla="*/ 18 h 880"/>
                  <a:gd name="T4" fmla="*/ 0 w 1684"/>
                  <a:gd name="T5" fmla="*/ 74 h 880"/>
                  <a:gd name="T6" fmla="*/ 27 w 1684"/>
                  <a:gd name="T7" fmla="*/ 127 h 880"/>
                  <a:gd name="T8" fmla="*/ 468 w 1684"/>
                  <a:gd name="T9" fmla="*/ 306 h 880"/>
                  <a:gd name="T10" fmla="*/ 563 w 1684"/>
                  <a:gd name="T11" fmla="*/ 295 h 880"/>
                  <a:gd name="T12" fmla="*/ 640 w 1684"/>
                  <a:gd name="T13" fmla="*/ 311 h 880"/>
                  <a:gd name="T14" fmla="*/ 667 w 1684"/>
                  <a:gd name="T15" fmla="*/ 286 h 880"/>
                  <a:gd name="T16" fmla="*/ 595 w 1684"/>
                  <a:gd name="T17" fmla="*/ 235 h 880"/>
                  <a:gd name="T18" fmla="*/ 566 w 1684"/>
                  <a:gd name="T19" fmla="*/ 181 h 880"/>
                  <a:gd name="T20" fmla="*/ 542 w 1684"/>
                  <a:gd name="T21" fmla="*/ 186 h 880"/>
                  <a:gd name="T22" fmla="*/ 570 w 1684"/>
                  <a:gd name="T23" fmla="*/ 235 h 880"/>
                  <a:gd name="T24" fmla="*/ 625 w 1684"/>
                  <a:gd name="T25" fmla="*/ 286 h 880"/>
                  <a:gd name="T26" fmla="*/ 560 w 1684"/>
                  <a:gd name="T27" fmla="*/ 278 h 880"/>
                  <a:gd name="T28" fmla="*/ 483 w 1684"/>
                  <a:gd name="T29" fmla="*/ 288 h 880"/>
                  <a:gd name="T30" fmla="*/ 497 w 1684"/>
                  <a:gd name="T31" fmla="*/ 230 h 880"/>
                  <a:gd name="T32" fmla="*/ 530 w 1684"/>
                  <a:gd name="T33" fmla="*/ 190 h 880"/>
                  <a:gd name="T34" fmla="*/ 492 w 1684"/>
                  <a:gd name="T35" fmla="*/ 195 h 880"/>
                  <a:gd name="T36" fmla="*/ 461 w 1684"/>
                  <a:gd name="T37" fmla="*/ 233 h 880"/>
                  <a:gd name="T38" fmla="*/ 451 w 1684"/>
                  <a:gd name="T39" fmla="*/ 280 h 880"/>
                  <a:gd name="T40" fmla="*/ 42 w 1684"/>
                  <a:gd name="T41" fmla="*/ 110 h 880"/>
                  <a:gd name="T42" fmla="*/ 32 w 1684"/>
                  <a:gd name="T43" fmla="*/ 76 h 880"/>
                  <a:gd name="T44" fmla="*/ 41 w 1684"/>
                  <a:gd name="T45" fmla="*/ 34 h 880"/>
                  <a:gd name="T46" fmla="*/ 86 w 1684"/>
                  <a:gd name="T47" fmla="*/ 0 h 880"/>
                  <a:gd name="T48" fmla="*/ 62 w 1684"/>
                  <a:gd name="T49" fmla="*/ 0 h 880"/>
                  <a:gd name="T50" fmla="*/ 62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000000"/>
                  </a:solidFill>
                  <a:latin typeface="VNI-Times" pitchFamily="2" charset="0"/>
                </a:endParaRPr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40 w 1190"/>
                  <a:gd name="T1" fmla="*/ 0 h 500"/>
                  <a:gd name="T2" fmla="*/ 472 w 1190"/>
                  <a:gd name="T3" fmla="*/ 172 h 500"/>
                  <a:gd name="T4" fmla="*/ 427 w 1190"/>
                  <a:gd name="T5" fmla="*/ 176 h 500"/>
                  <a:gd name="T6" fmla="*/ 0 w 1190"/>
                  <a:gd name="T7" fmla="*/ 10 h 500"/>
                  <a:gd name="T8" fmla="*/ 40 w 1190"/>
                  <a:gd name="T9" fmla="*/ 0 h 500"/>
                  <a:gd name="T10" fmla="*/ 4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000000"/>
                  </a:solidFill>
                  <a:latin typeface="VNI-Times" pitchFamily="2" charset="0"/>
                </a:endParaRPr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46 w 160"/>
                  <a:gd name="T1" fmla="*/ 0 h 335"/>
                  <a:gd name="T2" fmla="*/ 7 w 160"/>
                  <a:gd name="T3" fmla="*/ 37 h 335"/>
                  <a:gd name="T4" fmla="*/ 0 w 160"/>
                  <a:gd name="T5" fmla="*/ 81 h 335"/>
                  <a:gd name="T6" fmla="*/ 13 w 160"/>
                  <a:gd name="T7" fmla="*/ 111 h 335"/>
                  <a:gd name="T8" fmla="*/ 37 w 160"/>
                  <a:gd name="T9" fmla="*/ 118 h 335"/>
                  <a:gd name="T10" fmla="*/ 30 w 160"/>
                  <a:gd name="T11" fmla="*/ 54 h 335"/>
                  <a:gd name="T12" fmla="*/ 63 w 160"/>
                  <a:gd name="T13" fmla="*/ 6 h 335"/>
                  <a:gd name="T14" fmla="*/ 46 w 160"/>
                  <a:gd name="T15" fmla="*/ 0 h 335"/>
                  <a:gd name="T16" fmla="*/ 46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000000"/>
                  </a:solidFill>
                  <a:latin typeface="VNI-Times" pitchFamily="2" charset="0"/>
                </a:endParaRPr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6 w 489"/>
                  <a:gd name="T1" fmla="*/ 12 h 296"/>
                  <a:gd name="T2" fmla="*/ 63 w 489"/>
                  <a:gd name="T3" fmla="*/ 23 h 296"/>
                  <a:gd name="T4" fmla="*/ 128 w 489"/>
                  <a:gd name="T5" fmla="*/ 48 h 296"/>
                  <a:gd name="T6" fmla="*/ 174 w 489"/>
                  <a:gd name="T7" fmla="*/ 85 h 296"/>
                  <a:gd name="T8" fmla="*/ 129 w 489"/>
                  <a:gd name="T9" fmla="*/ 81 h 296"/>
                  <a:gd name="T10" fmla="*/ 55 w 489"/>
                  <a:gd name="T11" fmla="*/ 51 h 296"/>
                  <a:gd name="T12" fmla="*/ 20 w 489"/>
                  <a:gd name="T13" fmla="*/ 28 h 296"/>
                  <a:gd name="T14" fmla="*/ 42 w 489"/>
                  <a:gd name="T15" fmla="*/ 57 h 296"/>
                  <a:gd name="T16" fmla="*/ 107 w 489"/>
                  <a:gd name="T17" fmla="*/ 95 h 296"/>
                  <a:gd name="T18" fmla="*/ 184 w 489"/>
                  <a:gd name="T19" fmla="*/ 104 h 296"/>
                  <a:gd name="T20" fmla="*/ 193 w 489"/>
                  <a:gd name="T21" fmla="*/ 79 h 296"/>
                  <a:gd name="T22" fmla="*/ 156 w 489"/>
                  <a:gd name="T23" fmla="*/ 42 h 296"/>
                  <a:gd name="T24" fmla="*/ 67 w 489"/>
                  <a:gd name="T25" fmla="*/ 6 h 296"/>
                  <a:gd name="T26" fmla="*/ 0 w 489"/>
                  <a:gd name="T27" fmla="*/ 0 h 296"/>
                  <a:gd name="T28" fmla="*/ 6 w 489"/>
                  <a:gd name="T29" fmla="*/ 12 h 296"/>
                  <a:gd name="T30" fmla="*/ 6 w 489"/>
                  <a:gd name="T31" fmla="*/ 12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000000"/>
                  </a:solidFill>
                  <a:latin typeface="VNI-Times" pitchFamily="2" charset="0"/>
                </a:endParaRPr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1295400 w 4288"/>
              <a:gd name="T3" fmla="*/ 406400 h 459"/>
              <a:gd name="T4" fmla="*/ 2476500 w 4288"/>
              <a:gd name="T5" fmla="*/ 228600 h 459"/>
              <a:gd name="T6" fmla="*/ 2946400 w 4288"/>
              <a:gd name="T7" fmla="*/ 596900 h 459"/>
              <a:gd name="T8" fmla="*/ 3721100 w 4288"/>
              <a:gd name="T9" fmla="*/ 241300 h 459"/>
              <a:gd name="T10" fmla="*/ 5613400 w 4288"/>
              <a:gd name="T11" fmla="*/ 723900 h 459"/>
              <a:gd name="T12" fmla="*/ 6807200 w 4288"/>
              <a:gd name="T13" fmla="*/ 215900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000" b="1" smtClean="0">
              <a:solidFill>
                <a:srgbClr val="000000"/>
              </a:solidFill>
              <a:latin typeface="VNI-Times" pitchFamily="2" charset="0"/>
            </a:endParaRPr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50800 h 240"/>
              <a:gd name="T2" fmla="*/ 444500 w 560"/>
              <a:gd name="T3" fmla="*/ 228600 h 240"/>
              <a:gd name="T4" fmla="*/ 711200 w 560"/>
              <a:gd name="T5" fmla="*/ 25400 h 240"/>
              <a:gd name="T6" fmla="*/ 889000 w 560"/>
              <a:gd name="T7" fmla="*/ 381000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000" b="1" smtClean="0">
              <a:solidFill>
                <a:srgbClr val="000000"/>
              </a:solidFill>
              <a:latin typeface="VNI-Times" pitchFamily="2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2F046AC-DD88-48E2-8B07-469DDB35572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8142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6A6EC-6BFE-4D04-9A6E-FBD7E62DF1A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6572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6F501-18D4-4505-BA90-58C66C9760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0865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EC7622-FD56-4863-ACE3-5449C1BA3A7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874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CD23C2-02A0-4EFB-B4FF-4E89A1F99AF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6494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A660C9-673E-4DAE-BA2E-E1E98DDEB7B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9310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F5CDD-2D28-45FB-859F-E938A546C5C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9943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FC709-C7EB-4199-AEF5-A35E0409350C}" type="datetime1">
              <a:rPr lang="vi-VN" smtClean="0"/>
              <a:t>03/02/2021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212D-33B4-4CA0-98FE-C07DF5D59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9517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8EA344-7306-444A-8C5B-B9D37E547D3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7248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EDE7AF-1E9C-4B08-A022-940977F1BCD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969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D1FC5-F373-4958-AF34-A19BA504F23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149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EADC4-8B10-4A07-94FB-5DC0E8070F4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0706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0100" y="1828800"/>
            <a:ext cx="3771900" cy="175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10100" y="3733800"/>
            <a:ext cx="3771900" cy="175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F8C764-C382-47FC-87AD-D87CA2A5BBD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0665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152400"/>
            <a:ext cx="7696200" cy="5334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2A9FD-0B36-42DC-8FDC-78B227EE7D4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862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D7367-7BF0-4644-BF17-E0FCE49B2D77}" type="datetime1">
              <a:rPr lang="vi-VN" smtClean="0"/>
              <a:t>03/02/2021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212D-33B4-4CA0-98FE-C07DF5D59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166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8CD83-0431-4083-89D1-AADC77522E07}" type="datetime1">
              <a:rPr lang="vi-VN" smtClean="0"/>
              <a:t>03/02/2021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212D-33B4-4CA0-98FE-C07DF5D59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429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D2FAB-B951-4E59-A7A5-A6F8B63493FD}" type="datetime1">
              <a:rPr lang="vi-VN" smtClean="0"/>
              <a:t>03/02/2021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212D-33B4-4CA0-98FE-C07DF5D59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919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E0D7B-2C07-43DC-AFCE-702B5F2A55BE}" type="datetime1">
              <a:rPr lang="vi-VN" smtClean="0"/>
              <a:t>03/02/2021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212D-33B4-4CA0-98FE-C07DF5D59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551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CAEF-1046-4D57-8867-3C38F240BC9A}" type="datetime1">
              <a:rPr lang="vi-VN" smtClean="0"/>
              <a:t>03/02/2021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212D-33B4-4CA0-98FE-C07DF5D59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125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E16C5-CF78-46A0-B39C-40DB111682B6}" type="datetime1">
              <a:rPr lang="vi-VN" smtClean="0"/>
              <a:t>03/02/2021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212D-33B4-4CA0-98FE-C07DF5D59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879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6CBF0-DDA3-4D9A-A41C-A3B397815AB8}" type="datetime1">
              <a:rPr lang="vi-VN" smtClean="0"/>
              <a:t>03/02/2021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212D-33B4-4CA0-98FE-C07DF5D59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698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72B35-86FF-495B-8F98-C604448B966C}" type="datetime1">
              <a:rPr lang="vi-VN" smtClean="0"/>
              <a:t>03/02/2021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4212D-33B4-4CA0-98FE-C07DF5D59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889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804" r:id="rId12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1162050 w 2903"/>
              <a:gd name="T1" fmla="*/ 244856 h 3686"/>
              <a:gd name="T2" fmla="*/ 1026751 w 2903"/>
              <a:gd name="T3" fmla="*/ 45239 h 3686"/>
              <a:gd name="T4" fmla="*/ 897056 w 2903"/>
              <a:gd name="T5" fmla="*/ 0 h 3686"/>
              <a:gd name="T6" fmla="*/ 44032 w 2903"/>
              <a:gd name="T7" fmla="*/ 1589585 h 3686"/>
              <a:gd name="T8" fmla="*/ 44032 w 2903"/>
              <a:gd name="T9" fmla="*/ 1825394 h 3686"/>
              <a:gd name="T10" fmla="*/ 0 w 2903"/>
              <a:gd name="T11" fmla="*/ 2053285 h 3686"/>
              <a:gd name="T12" fmla="*/ 28821 w 2903"/>
              <a:gd name="T13" fmla="*/ 2084387 h 3686"/>
              <a:gd name="T14" fmla="*/ 176529 w 2903"/>
              <a:gd name="T15" fmla="*/ 1897211 h 3686"/>
              <a:gd name="T16" fmla="*/ 296217 w 2903"/>
              <a:gd name="T17" fmla="*/ 1825394 h 3686"/>
              <a:gd name="T18" fmla="*/ 1162050 w 2903"/>
              <a:gd name="T19" fmla="*/ 244856 h 3686"/>
              <a:gd name="T20" fmla="*/ 1162050 w 2903"/>
              <a:gd name="T21" fmla="*/ 244856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000" b="1" smtClean="0">
              <a:solidFill>
                <a:srgbClr val="000000"/>
              </a:solidFill>
              <a:latin typeface="VNI-Times" pitchFamily="2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 smtClean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 smtClean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 smtClean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7FA400-8C6F-4D3D-81C3-1FE56FBA7B5A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32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917850 w 2911"/>
              <a:gd name="T1" fmla="*/ 0 h 3703"/>
              <a:gd name="T2" fmla="*/ 52037 w 2911"/>
              <a:gd name="T3" fmla="*/ 1605520 h 3703"/>
              <a:gd name="T4" fmla="*/ 52437 w 2911"/>
              <a:gd name="T5" fmla="*/ 1812794 h 3703"/>
              <a:gd name="T6" fmla="*/ 0 w 2911"/>
              <a:gd name="T7" fmla="*/ 2057445 h 3703"/>
              <a:gd name="T8" fmla="*/ 20014 w 2911"/>
              <a:gd name="T9" fmla="*/ 2097087 h 3703"/>
              <a:gd name="T10" fmla="*/ 168920 w 2911"/>
              <a:gd name="T11" fmla="*/ 1898308 h 3703"/>
              <a:gd name="T12" fmla="*/ 305416 w 2911"/>
              <a:gd name="T13" fmla="*/ 1823554 h 3703"/>
              <a:gd name="T14" fmla="*/ 1165225 w 2911"/>
              <a:gd name="T15" fmla="*/ 242385 h 3703"/>
              <a:gd name="T16" fmla="*/ 1036334 w 2911"/>
              <a:gd name="T17" fmla="*/ 54367 h 3703"/>
              <a:gd name="T18" fmla="*/ 917850 w 2911"/>
              <a:gd name="T19" fmla="*/ 0 h 3703"/>
              <a:gd name="T20" fmla="*/ 917850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000" b="1" smtClean="0">
              <a:solidFill>
                <a:srgbClr val="000000"/>
              </a:solidFill>
              <a:latin typeface="VNI-Times" pitchFamily="2" charset="0"/>
            </a:endParaRPr>
          </a:p>
        </p:txBody>
      </p:sp>
      <p:sp>
        <p:nvSpPr>
          <p:cNvPr id="1033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1406370 h 2777"/>
              <a:gd name="T2" fmla="*/ 172990 w 2561"/>
              <a:gd name="T3" fmla="*/ 1444854 h 2777"/>
              <a:gd name="T4" fmla="*/ 294723 w 2561"/>
              <a:gd name="T5" fmla="*/ 1571625 h 2777"/>
              <a:gd name="T6" fmla="*/ 1025525 w 2561"/>
              <a:gd name="T7" fmla="*/ 225811 h 2777"/>
              <a:gd name="T8" fmla="*/ 848130 w 2561"/>
              <a:gd name="T9" fmla="*/ 46407 h 2777"/>
              <a:gd name="T10" fmla="*/ 760034 w 2561"/>
              <a:gd name="T11" fmla="*/ 0 h 2777"/>
              <a:gd name="T12" fmla="*/ 0 w 2561"/>
              <a:gd name="T13" fmla="*/ 1406370 h 2777"/>
              <a:gd name="T14" fmla="*/ 0 w 2561"/>
              <a:gd name="T15" fmla="*/ 1406370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000" b="1" smtClean="0">
              <a:solidFill>
                <a:srgbClr val="000000"/>
              </a:solidFill>
              <a:latin typeface="VNI-Times" pitchFamily="2" charset="0"/>
            </a:endParaRPr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051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794 w 2177"/>
                <a:gd name="T1" fmla="*/ 630 h 1298"/>
                <a:gd name="T2" fmla="*/ 710 w 2177"/>
                <a:gd name="T3" fmla="*/ 553 h 1298"/>
                <a:gd name="T4" fmla="*/ 666 w 2177"/>
                <a:gd name="T5" fmla="*/ 239 h 1298"/>
                <a:gd name="T6" fmla="*/ 1070 w 2177"/>
                <a:gd name="T7" fmla="*/ 165 h 1298"/>
                <a:gd name="T8" fmla="*/ 1089 w 2177"/>
                <a:gd name="T9" fmla="*/ 102 h 1298"/>
                <a:gd name="T10" fmla="*/ 1050 w 2177"/>
                <a:gd name="T11" fmla="*/ 50 h 1298"/>
                <a:gd name="T12" fmla="*/ 638 w 2177"/>
                <a:gd name="T13" fmla="*/ 106 h 1298"/>
                <a:gd name="T14" fmla="*/ 610 w 2177"/>
                <a:gd name="T15" fmla="*/ 16 h 1298"/>
                <a:gd name="T16" fmla="*/ 543 w 2177"/>
                <a:gd name="T17" fmla="*/ 0 h 1298"/>
                <a:gd name="T18" fmla="*/ 479 w 2177"/>
                <a:gd name="T19" fmla="*/ 14 h 1298"/>
                <a:gd name="T20" fmla="*/ 444 w 2177"/>
                <a:gd name="T21" fmla="*/ 53 h 1298"/>
                <a:gd name="T22" fmla="*/ 469 w 2177"/>
                <a:gd name="T23" fmla="*/ 143 h 1298"/>
                <a:gd name="T24" fmla="*/ 330 w 2177"/>
                <a:gd name="T25" fmla="*/ 221 h 1298"/>
                <a:gd name="T26" fmla="*/ 492 w 2177"/>
                <a:gd name="T27" fmla="*/ 237 h 1298"/>
                <a:gd name="T28" fmla="*/ 556 w 2177"/>
                <a:gd name="T29" fmla="*/ 445 h 1298"/>
                <a:gd name="T30" fmla="*/ 71 w 2177"/>
                <a:gd name="T31" fmla="*/ 235 h 1298"/>
                <a:gd name="T32" fmla="*/ 23 w 2177"/>
                <a:gd name="T33" fmla="*/ 255 h 1298"/>
                <a:gd name="T34" fmla="*/ 0 w 2177"/>
                <a:gd name="T35" fmla="*/ 318 h 1298"/>
                <a:gd name="T36" fmla="*/ 28 w 2177"/>
                <a:gd name="T37" fmla="*/ 390 h 1298"/>
                <a:gd name="T38" fmla="*/ 570 w 2177"/>
                <a:gd name="T39" fmla="*/ 644 h 1298"/>
                <a:gd name="T40" fmla="*/ 689 w 2177"/>
                <a:gd name="T41" fmla="*/ 628 h 1298"/>
                <a:gd name="T42" fmla="*/ 785 w 2177"/>
                <a:gd name="T43" fmla="*/ 649 h 1298"/>
                <a:gd name="T44" fmla="*/ 794 w 2177"/>
                <a:gd name="T45" fmla="*/ 630 h 1298"/>
                <a:gd name="T46" fmla="*/ 794 w 2177"/>
                <a:gd name="T47" fmla="*/ 630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4000" b="1" smtClean="0">
                <a:solidFill>
                  <a:srgbClr val="000000"/>
                </a:solidFill>
                <a:latin typeface="VNI-Times" pitchFamily="2" charset="0"/>
              </a:endParaRPr>
            </a:p>
          </p:txBody>
        </p:sp>
        <p:sp>
          <p:nvSpPr>
            <p:cNvPr id="1052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4 h 258"/>
                <a:gd name="T2" fmla="*/ 60 w 143"/>
                <a:gd name="T3" fmla="*/ 0 h 258"/>
                <a:gd name="T4" fmla="*/ 71 w 143"/>
                <a:gd name="T5" fmla="*/ 117 h 258"/>
                <a:gd name="T6" fmla="*/ 4 w 143"/>
                <a:gd name="T7" fmla="*/ 129 h 258"/>
                <a:gd name="T8" fmla="*/ 0 w 143"/>
                <a:gd name="T9" fmla="*/ 4 h 258"/>
                <a:gd name="T10" fmla="*/ 0 w 143"/>
                <a:gd name="T11" fmla="*/ 4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4000" b="1" smtClean="0">
                <a:solidFill>
                  <a:srgbClr val="000000"/>
                </a:solidFill>
                <a:latin typeface="VNI-Times" pitchFamily="2" charset="0"/>
              </a:endParaRPr>
            </a:p>
          </p:txBody>
        </p:sp>
        <p:sp>
          <p:nvSpPr>
            <p:cNvPr id="1053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68 w 1586"/>
                <a:gd name="T1" fmla="*/ 0 h 821"/>
                <a:gd name="T2" fmla="*/ 665 w 1586"/>
                <a:gd name="T3" fmla="*/ 259 h 821"/>
                <a:gd name="T4" fmla="*/ 713 w 1586"/>
                <a:gd name="T5" fmla="*/ 319 h 821"/>
                <a:gd name="T6" fmla="*/ 792 w 1586"/>
                <a:gd name="T7" fmla="*/ 396 h 821"/>
                <a:gd name="T8" fmla="*/ 782 w 1586"/>
                <a:gd name="T9" fmla="*/ 410 h 821"/>
                <a:gd name="T10" fmla="*/ 674 w 1586"/>
                <a:gd name="T11" fmla="*/ 393 h 821"/>
                <a:gd name="T12" fmla="*/ 572 w 1586"/>
                <a:gd name="T13" fmla="*/ 405 h 821"/>
                <a:gd name="T14" fmla="*/ 21 w 1586"/>
                <a:gd name="T15" fmla="*/ 149 h 821"/>
                <a:gd name="T16" fmla="*/ 0 w 1586"/>
                <a:gd name="T17" fmla="*/ 75 h 821"/>
                <a:gd name="T18" fmla="*/ 23 w 1586"/>
                <a:gd name="T19" fmla="*/ 16 h 821"/>
                <a:gd name="T20" fmla="*/ 68 w 1586"/>
                <a:gd name="T21" fmla="*/ 0 h 821"/>
                <a:gd name="T22" fmla="*/ 68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4000" b="1" smtClean="0">
                <a:solidFill>
                  <a:srgbClr val="000000"/>
                </a:solidFill>
                <a:latin typeface="VNI-Times" pitchFamily="2" charset="0"/>
              </a:endParaRPr>
            </a:p>
          </p:txBody>
        </p:sp>
        <p:sp>
          <p:nvSpPr>
            <p:cNvPr id="1054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163 h 747"/>
                <a:gd name="T2" fmla="*/ 461 w 1049"/>
                <a:gd name="T3" fmla="*/ 374 h 747"/>
                <a:gd name="T4" fmla="*/ 470 w 1049"/>
                <a:gd name="T5" fmla="*/ 267 h 747"/>
                <a:gd name="T6" fmla="*/ 525 w 1049"/>
                <a:gd name="T7" fmla="*/ 211 h 747"/>
                <a:gd name="T8" fmla="*/ 39 w 1049"/>
                <a:gd name="T9" fmla="*/ 0 h 747"/>
                <a:gd name="T10" fmla="*/ 0 w 1049"/>
                <a:gd name="T11" fmla="*/ 64 h 747"/>
                <a:gd name="T12" fmla="*/ 0 w 1049"/>
                <a:gd name="T13" fmla="*/ 163 h 747"/>
                <a:gd name="T14" fmla="*/ 0 w 1049"/>
                <a:gd name="T15" fmla="*/ 163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4000" b="1" smtClean="0">
                <a:solidFill>
                  <a:srgbClr val="000000"/>
                </a:solidFill>
                <a:latin typeface="VNI-Times" pitchFamily="2" charset="0"/>
              </a:endParaRPr>
            </a:p>
          </p:txBody>
        </p:sp>
        <p:sp>
          <p:nvSpPr>
            <p:cNvPr id="1055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14 h 241"/>
                <a:gd name="T2" fmla="*/ 79 w 272"/>
                <a:gd name="T3" fmla="*/ 0 h 241"/>
                <a:gd name="T4" fmla="*/ 125 w 272"/>
                <a:gd name="T5" fmla="*/ 18 h 241"/>
                <a:gd name="T6" fmla="*/ 135 w 272"/>
                <a:gd name="T7" fmla="*/ 70 h 241"/>
                <a:gd name="T8" fmla="*/ 81 w 272"/>
                <a:gd name="T9" fmla="*/ 73 h 241"/>
                <a:gd name="T10" fmla="*/ 16 w 272"/>
                <a:gd name="T11" fmla="*/ 121 h 241"/>
                <a:gd name="T12" fmla="*/ 0 w 272"/>
                <a:gd name="T13" fmla="*/ 14 h 241"/>
                <a:gd name="T14" fmla="*/ 0 w 272"/>
                <a:gd name="T15" fmla="*/ 14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4000" b="1" smtClean="0">
                <a:solidFill>
                  <a:srgbClr val="000000"/>
                </a:solidFill>
                <a:latin typeface="VNI-Times" pitchFamily="2" charset="0"/>
              </a:endParaRPr>
            </a:p>
          </p:txBody>
        </p:sp>
        <p:sp>
          <p:nvSpPr>
            <p:cNvPr id="1056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76 w 152"/>
                <a:gd name="T1" fmla="*/ 2 h 224"/>
                <a:gd name="T2" fmla="*/ 76 w 152"/>
                <a:gd name="T3" fmla="*/ 112 h 224"/>
                <a:gd name="T4" fmla="*/ 0 w 152"/>
                <a:gd name="T5" fmla="*/ 4 h 224"/>
                <a:gd name="T6" fmla="*/ 36 w 152"/>
                <a:gd name="T7" fmla="*/ 0 h 224"/>
                <a:gd name="T8" fmla="*/ 76 w 152"/>
                <a:gd name="T9" fmla="*/ 2 h 224"/>
                <a:gd name="T10" fmla="*/ 76 w 152"/>
                <a:gd name="T11" fmla="*/ 2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4000" b="1" smtClean="0">
                <a:solidFill>
                  <a:srgbClr val="000000"/>
                </a:solidFill>
                <a:latin typeface="VNI-Times" pitchFamily="2" charset="0"/>
              </a:endParaRPr>
            </a:p>
          </p:txBody>
        </p:sp>
        <p:sp>
          <p:nvSpPr>
            <p:cNvPr id="1057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40 h 764"/>
                <a:gd name="T2" fmla="*/ 44 w 386"/>
                <a:gd name="T3" fmla="*/ 0 h 764"/>
                <a:gd name="T4" fmla="*/ 116 w 386"/>
                <a:gd name="T5" fmla="*/ 3 h 764"/>
                <a:gd name="T6" fmla="*/ 193 w 386"/>
                <a:gd name="T7" fmla="*/ 383 h 764"/>
                <a:gd name="T8" fmla="*/ 140 w 386"/>
                <a:gd name="T9" fmla="*/ 361 h 764"/>
                <a:gd name="T10" fmla="*/ 76 w 386"/>
                <a:gd name="T11" fmla="*/ 339 h 764"/>
                <a:gd name="T12" fmla="*/ 0 w 386"/>
                <a:gd name="T13" fmla="*/ 40 h 764"/>
                <a:gd name="T14" fmla="*/ 0 w 386"/>
                <a:gd name="T15" fmla="*/ 40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4000" b="1" smtClean="0">
                <a:solidFill>
                  <a:srgbClr val="000000"/>
                </a:solidFill>
                <a:latin typeface="VNI-Times" pitchFamily="2" charset="0"/>
              </a:endParaRPr>
            </a:p>
          </p:txBody>
        </p:sp>
        <p:sp>
          <p:nvSpPr>
            <p:cNvPr id="1058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346 w 728"/>
                <a:gd name="T1" fmla="*/ 0 h 348"/>
                <a:gd name="T2" fmla="*/ 0 w 728"/>
                <a:gd name="T3" fmla="*/ 53 h 348"/>
                <a:gd name="T4" fmla="*/ 14 w 728"/>
                <a:gd name="T5" fmla="*/ 174 h 348"/>
                <a:gd name="T6" fmla="*/ 358 w 728"/>
                <a:gd name="T7" fmla="*/ 119 h 348"/>
                <a:gd name="T8" fmla="*/ 364 w 728"/>
                <a:gd name="T9" fmla="*/ 22 h 348"/>
                <a:gd name="T10" fmla="*/ 346 w 728"/>
                <a:gd name="T11" fmla="*/ 0 h 348"/>
                <a:gd name="T12" fmla="*/ 346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4000" b="1" smtClean="0">
                <a:solidFill>
                  <a:srgbClr val="000000"/>
                </a:solidFill>
                <a:latin typeface="VNI-Times" pitchFamily="2" charset="0"/>
              </a:endParaRPr>
            </a:p>
          </p:txBody>
        </p:sp>
        <p:sp>
          <p:nvSpPr>
            <p:cNvPr id="1059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136 w 312"/>
                <a:gd name="T1" fmla="*/ 0 h 135"/>
                <a:gd name="T2" fmla="*/ 0 w 312"/>
                <a:gd name="T3" fmla="*/ 39 h 135"/>
                <a:gd name="T4" fmla="*/ 156 w 312"/>
                <a:gd name="T5" fmla="*/ 67 h 135"/>
                <a:gd name="T6" fmla="*/ 136 w 312"/>
                <a:gd name="T7" fmla="*/ 0 h 135"/>
                <a:gd name="T8" fmla="*/ 136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4000" b="1" smtClean="0">
                <a:solidFill>
                  <a:srgbClr val="000000"/>
                </a:solidFill>
                <a:latin typeface="VNI-Times" pitchFamily="2" charset="0"/>
              </a:endParaRPr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74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53 h 175"/>
                    <a:gd name="T2" fmla="*/ 57 w 313"/>
                    <a:gd name="T3" fmla="*/ 5 h 175"/>
                    <a:gd name="T4" fmla="*/ 107 w 313"/>
                    <a:gd name="T5" fmla="*/ 0 h 175"/>
                    <a:gd name="T6" fmla="*/ 146 w 313"/>
                    <a:gd name="T7" fmla="*/ 13 h 175"/>
                    <a:gd name="T8" fmla="*/ 157 w 313"/>
                    <a:gd name="T9" fmla="*/ 45 h 175"/>
                    <a:gd name="T10" fmla="*/ 84 w 313"/>
                    <a:gd name="T11" fmla="*/ 33 h 175"/>
                    <a:gd name="T12" fmla="*/ 37 w 313"/>
                    <a:gd name="T13" fmla="*/ 50 h 175"/>
                    <a:gd name="T14" fmla="*/ 7 w 313"/>
                    <a:gd name="T15" fmla="*/ 87 h 175"/>
                    <a:gd name="T16" fmla="*/ 0 w 313"/>
                    <a:gd name="T17" fmla="*/ 53 h 175"/>
                    <a:gd name="T18" fmla="*/ 0 w 313"/>
                    <a:gd name="T19" fmla="*/ 53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4000" b="1" smtClean="0">
                    <a:solidFill>
                      <a:srgbClr val="000000"/>
                    </a:solidFill>
                    <a:latin typeface="VNI-Times" pitchFamily="2" charset="0"/>
                  </a:endParaRPr>
                </a:p>
              </p:txBody>
            </p:sp>
            <p:sp>
              <p:nvSpPr>
                <p:cNvPr id="1075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20 h 266"/>
                    <a:gd name="T2" fmla="*/ 80 w 230"/>
                    <a:gd name="T3" fmla="*/ 133 h 266"/>
                    <a:gd name="T4" fmla="*/ 115 w 230"/>
                    <a:gd name="T5" fmla="*/ 126 h 266"/>
                    <a:gd name="T6" fmla="*/ 112 w 230"/>
                    <a:gd name="T7" fmla="*/ 9 h 266"/>
                    <a:gd name="T8" fmla="*/ 83 w 230"/>
                    <a:gd name="T9" fmla="*/ 0 h 266"/>
                    <a:gd name="T10" fmla="*/ 90 w 230"/>
                    <a:gd name="T11" fmla="*/ 99 h 266"/>
                    <a:gd name="T12" fmla="*/ 36 w 230"/>
                    <a:gd name="T13" fmla="*/ 2 h 266"/>
                    <a:gd name="T14" fmla="*/ 0 w 230"/>
                    <a:gd name="T15" fmla="*/ 20 h 266"/>
                    <a:gd name="T16" fmla="*/ 0 w 230"/>
                    <a:gd name="T17" fmla="*/ 20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4000" b="1" smtClean="0">
                    <a:solidFill>
                      <a:srgbClr val="000000"/>
                    </a:solidFill>
                    <a:latin typeface="VNI-Times" pitchFamily="2" charset="0"/>
                  </a:endParaRPr>
                </a:p>
              </p:txBody>
            </p:sp>
            <p:sp>
              <p:nvSpPr>
                <p:cNvPr id="1076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0 h 234"/>
                    <a:gd name="T2" fmla="*/ 18 w 87"/>
                    <a:gd name="T3" fmla="*/ 47 h 234"/>
                    <a:gd name="T4" fmla="*/ 22 w 87"/>
                    <a:gd name="T5" fmla="*/ 77 h 234"/>
                    <a:gd name="T6" fmla="*/ 13 w 87"/>
                    <a:gd name="T7" fmla="*/ 117 h 234"/>
                    <a:gd name="T8" fmla="*/ 40 w 87"/>
                    <a:gd name="T9" fmla="*/ 110 h 234"/>
                    <a:gd name="T10" fmla="*/ 43 w 87"/>
                    <a:gd name="T11" fmla="*/ 58 h 234"/>
                    <a:gd name="T12" fmla="*/ 23 w 87"/>
                    <a:gd name="T13" fmla="*/ 0 h 234"/>
                    <a:gd name="T14" fmla="*/ 0 w 87"/>
                    <a:gd name="T15" fmla="*/ 10 h 234"/>
                    <a:gd name="T16" fmla="*/ 0 w 87"/>
                    <a:gd name="T17" fmla="*/ 10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4000" b="1" smtClean="0">
                    <a:solidFill>
                      <a:srgbClr val="000000"/>
                    </a:solidFill>
                    <a:latin typeface="VNI-Times" pitchFamily="2" charset="0"/>
                  </a:endParaRPr>
                </a:p>
              </p:txBody>
            </p:sp>
          </p:grpSp>
          <p:sp>
            <p:nvSpPr>
              <p:cNvPr id="1062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50 w 1190"/>
                  <a:gd name="T1" fmla="*/ 0 h 500"/>
                  <a:gd name="T2" fmla="*/ 595 w 1190"/>
                  <a:gd name="T3" fmla="*/ 245 h 500"/>
                  <a:gd name="T4" fmla="*/ 538 w 1190"/>
                  <a:gd name="T5" fmla="*/ 250 h 500"/>
                  <a:gd name="T6" fmla="*/ 0 w 1190"/>
                  <a:gd name="T7" fmla="*/ 14 h 500"/>
                  <a:gd name="T8" fmla="*/ 50 w 1190"/>
                  <a:gd name="T9" fmla="*/ 0 h 500"/>
                  <a:gd name="T10" fmla="*/ 5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000000"/>
                  </a:solidFill>
                  <a:latin typeface="VNI-Times" pitchFamily="2" charset="0"/>
                </a:endParaRPr>
              </a:p>
            </p:txBody>
          </p:sp>
          <p:sp>
            <p:nvSpPr>
              <p:cNvPr id="1063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7 w 489"/>
                  <a:gd name="T1" fmla="*/ 17 h 296"/>
                  <a:gd name="T2" fmla="*/ 80 w 489"/>
                  <a:gd name="T3" fmla="*/ 33 h 296"/>
                  <a:gd name="T4" fmla="*/ 162 w 489"/>
                  <a:gd name="T5" fmla="*/ 69 h 296"/>
                  <a:gd name="T6" fmla="*/ 220 w 489"/>
                  <a:gd name="T7" fmla="*/ 122 h 296"/>
                  <a:gd name="T8" fmla="*/ 163 w 489"/>
                  <a:gd name="T9" fmla="*/ 115 h 296"/>
                  <a:gd name="T10" fmla="*/ 69 w 489"/>
                  <a:gd name="T11" fmla="*/ 73 h 296"/>
                  <a:gd name="T12" fmla="*/ 25 w 489"/>
                  <a:gd name="T13" fmla="*/ 40 h 296"/>
                  <a:gd name="T14" fmla="*/ 53 w 489"/>
                  <a:gd name="T15" fmla="*/ 82 h 296"/>
                  <a:gd name="T16" fmla="*/ 136 w 489"/>
                  <a:gd name="T17" fmla="*/ 135 h 296"/>
                  <a:gd name="T18" fmla="*/ 233 w 489"/>
                  <a:gd name="T19" fmla="*/ 148 h 296"/>
                  <a:gd name="T20" fmla="*/ 244 w 489"/>
                  <a:gd name="T21" fmla="*/ 112 h 296"/>
                  <a:gd name="T22" fmla="*/ 197 w 489"/>
                  <a:gd name="T23" fmla="*/ 60 h 296"/>
                  <a:gd name="T24" fmla="*/ 85 w 489"/>
                  <a:gd name="T25" fmla="*/ 9 h 296"/>
                  <a:gd name="T26" fmla="*/ 0 w 489"/>
                  <a:gd name="T27" fmla="*/ 0 h 296"/>
                  <a:gd name="T28" fmla="*/ 7 w 489"/>
                  <a:gd name="T29" fmla="*/ 17 h 296"/>
                  <a:gd name="T30" fmla="*/ 7 w 489"/>
                  <a:gd name="T31" fmla="*/ 17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000000"/>
                  </a:solidFill>
                  <a:latin typeface="VNI-Times" pitchFamily="2" charset="0"/>
                </a:endParaRPr>
              </a:p>
            </p:txBody>
          </p:sp>
          <p:sp>
            <p:nvSpPr>
              <p:cNvPr id="1064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12 w 213"/>
                  <a:gd name="T1" fmla="*/ 0 h 478"/>
                  <a:gd name="T2" fmla="*/ 46 w 213"/>
                  <a:gd name="T3" fmla="*/ 12 h 478"/>
                  <a:gd name="T4" fmla="*/ 40 w 213"/>
                  <a:gd name="T5" fmla="*/ 96 h 478"/>
                  <a:gd name="T6" fmla="*/ 53 w 213"/>
                  <a:gd name="T7" fmla="*/ 163 h 478"/>
                  <a:gd name="T8" fmla="*/ 107 w 213"/>
                  <a:gd name="T9" fmla="*/ 225 h 478"/>
                  <a:gd name="T10" fmla="*/ 49 w 213"/>
                  <a:gd name="T11" fmla="*/ 238 h 478"/>
                  <a:gd name="T12" fmla="*/ 15 w 213"/>
                  <a:gd name="T13" fmla="*/ 171 h 478"/>
                  <a:gd name="T14" fmla="*/ 0 w 213"/>
                  <a:gd name="T15" fmla="*/ 28 h 478"/>
                  <a:gd name="T16" fmla="*/ 12 w 213"/>
                  <a:gd name="T17" fmla="*/ 0 h 478"/>
                  <a:gd name="T18" fmla="*/ 12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000000"/>
                  </a:solidFill>
                  <a:latin typeface="VNI-Times" pitchFamily="2" charset="0"/>
                </a:endParaRPr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66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55 w 150"/>
                    <a:gd name="T1" fmla="*/ 0 h 173"/>
                    <a:gd name="T2" fmla="*/ 20 w 150"/>
                    <a:gd name="T3" fmla="*/ 33 h 173"/>
                    <a:gd name="T4" fmla="*/ 0 w 150"/>
                    <a:gd name="T5" fmla="*/ 87 h 173"/>
                    <a:gd name="T6" fmla="*/ 40 w 150"/>
                    <a:gd name="T7" fmla="*/ 80 h 173"/>
                    <a:gd name="T8" fmla="*/ 52 w 150"/>
                    <a:gd name="T9" fmla="*/ 42 h 173"/>
                    <a:gd name="T10" fmla="*/ 75 w 150"/>
                    <a:gd name="T11" fmla="*/ 14 h 173"/>
                    <a:gd name="T12" fmla="*/ 55 w 150"/>
                    <a:gd name="T13" fmla="*/ 0 h 173"/>
                    <a:gd name="T14" fmla="*/ 55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4000" b="1" smtClean="0">
                    <a:solidFill>
                      <a:srgbClr val="000000"/>
                    </a:solidFill>
                    <a:latin typeface="VNI-Times" pitchFamily="2" charset="0"/>
                  </a:endParaRPr>
                </a:p>
              </p:txBody>
            </p:sp>
            <p:sp>
              <p:nvSpPr>
                <p:cNvPr id="1067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78 w 1684"/>
                    <a:gd name="T1" fmla="*/ 0 h 880"/>
                    <a:gd name="T2" fmla="*/ 32 w 1684"/>
                    <a:gd name="T3" fmla="*/ 26 h 880"/>
                    <a:gd name="T4" fmla="*/ 0 w 1684"/>
                    <a:gd name="T5" fmla="*/ 104 h 880"/>
                    <a:gd name="T6" fmla="*/ 34 w 1684"/>
                    <a:gd name="T7" fmla="*/ 179 h 880"/>
                    <a:gd name="T8" fmla="*/ 591 w 1684"/>
                    <a:gd name="T9" fmla="*/ 434 h 880"/>
                    <a:gd name="T10" fmla="*/ 711 w 1684"/>
                    <a:gd name="T11" fmla="*/ 418 h 880"/>
                    <a:gd name="T12" fmla="*/ 808 w 1684"/>
                    <a:gd name="T13" fmla="*/ 440 h 880"/>
                    <a:gd name="T14" fmla="*/ 842 w 1684"/>
                    <a:gd name="T15" fmla="*/ 404 h 880"/>
                    <a:gd name="T16" fmla="*/ 751 w 1684"/>
                    <a:gd name="T17" fmla="*/ 332 h 880"/>
                    <a:gd name="T18" fmla="*/ 714 w 1684"/>
                    <a:gd name="T19" fmla="*/ 256 h 880"/>
                    <a:gd name="T20" fmla="*/ 685 w 1684"/>
                    <a:gd name="T21" fmla="*/ 264 h 880"/>
                    <a:gd name="T22" fmla="*/ 720 w 1684"/>
                    <a:gd name="T23" fmla="*/ 332 h 880"/>
                    <a:gd name="T24" fmla="*/ 789 w 1684"/>
                    <a:gd name="T25" fmla="*/ 405 h 880"/>
                    <a:gd name="T26" fmla="*/ 707 w 1684"/>
                    <a:gd name="T27" fmla="*/ 394 h 880"/>
                    <a:gd name="T28" fmla="*/ 610 w 1684"/>
                    <a:gd name="T29" fmla="*/ 407 h 880"/>
                    <a:gd name="T30" fmla="*/ 628 w 1684"/>
                    <a:gd name="T31" fmla="*/ 325 h 880"/>
                    <a:gd name="T32" fmla="*/ 669 w 1684"/>
                    <a:gd name="T33" fmla="*/ 269 h 880"/>
                    <a:gd name="T34" fmla="*/ 621 w 1684"/>
                    <a:gd name="T35" fmla="*/ 276 h 880"/>
                    <a:gd name="T36" fmla="*/ 583 w 1684"/>
                    <a:gd name="T37" fmla="*/ 329 h 880"/>
                    <a:gd name="T38" fmla="*/ 570 w 1684"/>
                    <a:gd name="T39" fmla="*/ 396 h 880"/>
                    <a:gd name="T40" fmla="*/ 54 w 1684"/>
                    <a:gd name="T41" fmla="*/ 155 h 880"/>
                    <a:gd name="T42" fmla="*/ 40 w 1684"/>
                    <a:gd name="T43" fmla="*/ 108 h 880"/>
                    <a:gd name="T44" fmla="*/ 52 w 1684"/>
                    <a:gd name="T45" fmla="*/ 48 h 880"/>
                    <a:gd name="T46" fmla="*/ 109 w 1684"/>
                    <a:gd name="T47" fmla="*/ 0 h 880"/>
                    <a:gd name="T48" fmla="*/ 78 w 1684"/>
                    <a:gd name="T49" fmla="*/ 0 h 880"/>
                    <a:gd name="T50" fmla="*/ 78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4000" b="1" smtClean="0">
                    <a:solidFill>
                      <a:srgbClr val="000000"/>
                    </a:solidFill>
                    <a:latin typeface="VNI-Times" pitchFamily="2" charset="0"/>
                  </a:endParaRPr>
                </a:p>
              </p:txBody>
            </p:sp>
            <p:sp>
              <p:nvSpPr>
                <p:cNvPr id="1068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58 w 160"/>
                    <a:gd name="T1" fmla="*/ 0 h 335"/>
                    <a:gd name="T2" fmla="*/ 10 w 160"/>
                    <a:gd name="T3" fmla="*/ 53 h 335"/>
                    <a:gd name="T4" fmla="*/ 0 w 160"/>
                    <a:gd name="T5" fmla="*/ 115 h 335"/>
                    <a:gd name="T6" fmla="*/ 17 w 160"/>
                    <a:gd name="T7" fmla="*/ 157 h 335"/>
                    <a:gd name="T8" fmla="*/ 47 w 160"/>
                    <a:gd name="T9" fmla="*/ 167 h 335"/>
                    <a:gd name="T10" fmla="*/ 38 w 160"/>
                    <a:gd name="T11" fmla="*/ 77 h 335"/>
                    <a:gd name="T12" fmla="*/ 80 w 160"/>
                    <a:gd name="T13" fmla="*/ 8 h 335"/>
                    <a:gd name="T14" fmla="*/ 58 w 160"/>
                    <a:gd name="T15" fmla="*/ 0 h 335"/>
                    <a:gd name="T16" fmla="*/ 58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4000" b="1" smtClean="0">
                    <a:solidFill>
                      <a:srgbClr val="000000"/>
                    </a:solidFill>
                    <a:latin typeface="VNI-Times" pitchFamily="2" charset="0"/>
                  </a:endParaRPr>
                </a:p>
              </p:txBody>
            </p:sp>
            <p:sp>
              <p:nvSpPr>
                <p:cNvPr id="1069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109 w 642"/>
                    <a:gd name="T1" fmla="*/ 448 h 1188"/>
                    <a:gd name="T2" fmla="*/ 0 w 642"/>
                    <a:gd name="T3" fmla="*/ 62 h 1188"/>
                    <a:gd name="T4" fmla="*/ 41 w 642"/>
                    <a:gd name="T5" fmla="*/ 19 h 1188"/>
                    <a:gd name="T6" fmla="*/ 129 w 642"/>
                    <a:gd name="T7" fmla="*/ 0 h 1188"/>
                    <a:gd name="T8" fmla="*/ 200 w 642"/>
                    <a:gd name="T9" fmla="*/ 29 h 1188"/>
                    <a:gd name="T10" fmla="*/ 322 w 642"/>
                    <a:gd name="T11" fmla="*/ 594 h 1188"/>
                    <a:gd name="T12" fmla="*/ 278 w 642"/>
                    <a:gd name="T13" fmla="*/ 546 h 1188"/>
                    <a:gd name="T14" fmla="*/ 178 w 642"/>
                    <a:gd name="T15" fmla="*/ 49 h 1188"/>
                    <a:gd name="T16" fmla="*/ 113 w 642"/>
                    <a:gd name="T17" fmla="*/ 31 h 1188"/>
                    <a:gd name="T18" fmla="*/ 60 w 642"/>
                    <a:gd name="T19" fmla="*/ 37 h 1188"/>
                    <a:gd name="T20" fmla="*/ 38 w 642"/>
                    <a:gd name="T21" fmla="*/ 71 h 1188"/>
                    <a:gd name="T22" fmla="*/ 153 w 642"/>
                    <a:gd name="T23" fmla="*/ 462 h 1188"/>
                    <a:gd name="T24" fmla="*/ 109 w 642"/>
                    <a:gd name="T25" fmla="*/ 448 h 1188"/>
                    <a:gd name="T26" fmla="*/ 109 w 642"/>
                    <a:gd name="T27" fmla="*/ 448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4000" b="1" smtClean="0">
                    <a:solidFill>
                      <a:srgbClr val="000000"/>
                    </a:solidFill>
                    <a:latin typeface="VNI-Times" pitchFamily="2" charset="0"/>
                  </a:endParaRPr>
                </a:p>
              </p:txBody>
            </p:sp>
            <p:sp>
              <p:nvSpPr>
                <p:cNvPr id="1070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14 h 504"/>
                    <a:gd name="T2" fmla="*/ 38 w 192"/>
                    <a:gd name="T3" fmla="*/ 97 h 504"/>
                    <a:gd name="T4" fmla="*/ 57 w 192"/>
                    <a:gd name="T5" fmla="*/ 159 h 504"/>
                    <a:gd name="T6" fmla="*/ 58 w 192"/>
                    <a:gd name="T7" fmla="*/ 252 h 504"/>
                    <a:gd name="T8" fmla="*/ 96 w 192"/>
                    <a:gd name="T9" fmla="*/ 252 h 504"/>
                    <a:gd name="T10" fmla="*/ 94 w 192"/>
                    <a:gd name="T11" fmla="*/ 180 h 504"/>
                    <a:gd name="T12" fmla="*/ 81 w 192"/>
                    <a:gd name="T13" fmla="*/ 104 h 504"/>
                    <a:gd name="T14" fmla="*/ 50 w 192"/>
                    <a:gd name="T15" fmla="*/ 30 h 504"/>
                    <a:gd name="T16" fmla="*/ 32 w 192"/>
                    <a:gd name="T17" fmla="*/ 0 h 504"/>
                    <a:gd name="T18" fmla="*/ 0 w 192"/>
                    <a:gd name="T19" fmla="*/ 14 h 504"/>
                    <a:gd name="T20" fmla="*/ 0 w 192"/>
                    <a:gd name="T21" fmla="*/ 14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4000" b="1" smtClean="0">
                    <a:solidFill>
                      <a:srgbClr val="000000"/>
                    </a:solidFill>
                    <a:latin typeface="VNI-Times" pitchFamily="2" charset="0"/>
                  </a:endParaRPr>
                </a:p>
              </p:txBody>
            </p:sp>
            <p:sp>
              <p:nvSpPr>
                <p:cNvPr id="1071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149 w 390"/>
                    <a:gd name="T1" fmla="*/ 0 h 269"/>
                    <a:gd name="T2" fmla="*/ 129 w 390"/>
                    <a:gd name="T3" fmla="*/ 9 h 269"/>
                    <a:gd name="T4" fmla="*/ 127 w 390"/>
                    <a:gd name="T5" fmla="*/ 33 h 269"/>
                    <a:gd name="T6" fmla="*/ 0 w 390"/>
                    <a:gd name="T7" fmla="*/ 85 h 269"/>
                    <a:gd name="T8" fmla="*/ 0 w 390"/>
                    <a:gd name="T9" fmla="*/ 111 h 269"/>
                    <a:gd name="T10" fmla="*/ 142 w 390"/>
                    <a:gd name="T11" fmla="*/ 113 h 269"/>
                    <a:gd name="T12" fmla="*/ 160 w 390"/>
                    <a:gd name="T13" fmla="*/ 135 h 269"/>
                    <a:gd name="T14" fmla="*/ 195 w 390"/>
                    <a:gd name="T15" fmla="*/ 133 h 269"/>
                    <a:gd name="T16" fmla="*/ 192 w 390"/>
                    <a:gd name="T17" fmla="*/ 95 h 269"/>
                    <a:gd name="T18" fmla="*/ 58 w 390"/>
                    <a:gd name="T19" fmla="*/ 88 h 269"/>
                    <a:gd name="T20" fmla="*/ 167 w 390"/>
                    <a:gd name="T21" fmla="*/ 45 h 269"/>
                    <a:gd name="T22" fmla="*/ 149 w 390"/>
                    <a:gd name="T23" fmla="*/ 0 h 269"/>
                    <a:gd name="T24" fmla="*/ 149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4000" b="1" smtClean="0">
                    <a:solidFill>
                      <a:srgbClr val="000000"/>
                    </a:solidFill>
                    <a:latin typeface="VNI-Times" pitchFamily="2" charset="0"/>
                  </a:endParaRPr>
                </a:p>
              </p:txBody>
            </p:sp>
            <p:sp>
              <p:nvSpPr>
                <p:cNvPr id="1072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66 h 424"/>
                    <a:gd name="T2" fmla="*/ 432 w 941"/>
                    <a:gd name="T3" fmla="*/ 0 h 424"/>
                    <a:gd name="T4" fmla="*/ 463 w 941"/>
                    <a:gd name="T5" fmla="*/ 39 h 424"/>
                    <a:gd name="T6" fmla="*/ 471 w 941"/>
                    <a:gd name="T7" fmla="*/ 91 h 424"/>
                    <a:gd name="T8" fmla="*/ 452 w 941"/>
                    <a:gd name="T9" fmla="*/ 141 h 424"/>
                    <a:gd name="T10" fmla="*/ 29 w 941"/>
                    <a:gd name="T11" fmla="*/ 212 h 424"/>
                    <a:gd name="T12" fmla="*/ 27 w 941"/>
                    <a:gd name="T13" fmla="*/ 192 h 424"/>
                    <a:gd name="T14" fmla="*/ 432 w 941"/>
                    <a:gd name="T15" fmla="*/ 121 h 424"/>
                    <a:gd name="T16" fmla="*/ 447 w 941"/>
                    <a:gd name="T17" fmla="*/ 73 h 424"/>
                    <a:gd name="T18" fmla="*/ 420 w 941"/>
                    <a:gd name="T19" fmla="*/ 29 h 424"/>
                    <a:gd name="T20" fmla="*/ 0 w 941"/>
                    <a:gd name="T21" fmla="*/ 93 h 424"/>
                    <a:gd name="T22" fmla="*/ 0 w 941"/>
                    <a:gd name="T23" fmla="*/ 66 h 424"/>
                    <a:gd name="T24" fmla="*/ 0 w 941"/>
                    <a:gd name="T25" fmla="*/ 66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4000" b="1" smtClean="0">
                    <a:solidFill>
                      <a:srgbClr val="000000"/>
                    </a:solidFill>
                    <a:latin typeface="VNI-Times" pitchFamily="2" charset="0"/>
                  </a:endParaRPr>
                </a:p>
              </p:txBody>
            </p:sp>
            <p:sp>
              <p:nvSpPr>
                <p:cNvPr id="1073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63 h 173"/>
                    <a:gd name="T2" fmla="*/ 33 w 488"/>
                    <a:gd name="T3" fmla="*/ 86 h 173"/>
                    <a:gd name="T4" fmla="*/ 111 w 488"/>
                    <a:gd name="T5" fmla="*/ 83 h 173"/>
                    <a:gd name="T6" fmla="*/ 210 w 488"/>
                    <a:gd name="T7" fmla="*/ 58 h 173"/>
                    <a:gd name="T8" fmla="*/ 245 w 488"/>
                    <a:gd name="T9" fmla="*/ 21 h 173"/>
                    <a:gd name="T10" fmla="*/ 222 w 488"/>
                    <a:gd name="T11" fmla="*/ 1 h 173"/>
                    <a:gd name="T12" fmla="*/ 127 w 488"/>
                    <a:gd name="T13" fmla="*/ 0 h 173"/>
                    <a:gd name="T14" fmla="*/ 55 w 488"/>
                    <a:gd name="T15" fmla="*/ 6 h 173"/>
                    <a:gd name="T16" fmla="*/ 8 w 488"/>
                    <a:gd name="T17" fmla="*/ 38 h 173"/>
                    <a:gd name="T18" fmla="*/ 56 w 488"/>
                    <a:gd name="T19" fmla="*/ 47 h 173"/>
                    <a:gd name="T20" fmla="*/ 138 w 488"/>
                    <a:gd name="T21" fmla="*/ 26 h 173"/>
                    <a:gd name="T22" fmla="*/ 209 w 488"/>
                    <a:gd name="T23" fmla="*/ 26 h 173"/>
                    <a:gd name="T24" fmla="*/ 135 w 488"/>
                    <a:gd name="T25" fmla="*/ 55 h 173"/>
                    <a:gd name="T26" fmla="*/ 71 w 488"/>
                    <a:gd name="T27" fmla="*/ 63 h 173"/>
                    <a:gd name="T28" fmla="*/ 0 w 488"/>
                    <a:gd name="T29" fmla="*/ 63 h 173"/>
                    <a:gd name="T30" fmla="*/ 0 w 488"/>
                    <a:gd name="T31" fmla="*/ 63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4000" b="1" smtClean="0">
                    <a:solidFill>
                      <a:srgbClr val="000000"/>
                    </a:solidFill>
                    <a:latin typeface="VNI-Times" pitchFamily="2" charset="0"/>
                  </a:endParaRPr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49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184 w 772"/>
                <a:gd name="T1" fmla="*/ 1379 h 3266"/>
                <a:gd name="T2" fmla="*/ 101 w 772"/>
                <a:gd name="T3" fmla="*/ 1287 h 3266"/>
                <a:gd name="T4" fmla="*/ 85 w 772"/>
                <a:gd name="T5" fmla="*/ 1216 h 3266"/>
                <a:gd name="T6" fmla="*/ 99 w 772"/>
                <a:gd name="T7" fmla="*/ 1111 h 3266"/>
                <a:gd name="T8" fmla="*/ 157 w 772"/>
                <a:gd name="T9" fmla="*/ 984 h 3266"/>
                <a:gd name="T10" fmla="*/ 170 w 772"/>
                <a:gd name="T11" fmla="*/ 904 h 3266"/>
                <a:gd name="T12" fmla="*/ 157 w 772"/>
                <a:gd name="T13" fmla="*/ 851 h 3266"/>
                <a:gd name="T14" fmla="*/ 106 w 772"/>
                <a:gd name="T15" fmla="*/ 812 h 3266"/>
                <a:gd name="T16" fmla="*/ 96 w 772"/>
                <a:gd name="T17" fmla="*/ 763 h 3266"/>
                <a:gd name="T18" fmla="*/ 114 w 772"/>
                <a:gd name="T19" fmla="*/ 693 h 3266"/>
                <a:gd name="T20" fmla="*/ 197 w 772"/>
                <a:gd name="T21" fmla="*/ 505 h 3266"/>
                <a:gd name="T22" fmla="*/ 205 w 772"/>
                <a:gd name="T23" fmla="*/ 413 h 3266"/>
                <a:gd name="T24" fmla="*/ 184 w 772"/>
                <a:gd name="T25" fmla="*/ 312 h 3266"/>
                <a:gd name="T26" fmla="*/ 114 w 772"/>
                <a:gd name="T27" fmla="*/ 263 h 3266"/>
                <a:gd name="T28" fmla="*/ 53 w 772"/>
                <a:gd name="T29" fmla="*/ 184 h 3266"/>
                <a:gd name="T30" fmla="*/ 0 w 772"/>
                <a:gd name="T31" fmla="*/ 0 h 3266"/>
                <a:gd name="T32" fmla="*/ 8 w 772"/>
                <a:gd name="T33" fmla="*/ 167 h 3266"/>
                <a:gd name="T34" fmla="*/ 48 w 772"/>
                <a:gd name="T35" fmla="*/ 267 h 3266"/>
                <a:gd name="T36" fmla="*/ 101 w 772"/>
                <a:gd name="T37" fmla="*/ 329 h 3266"/>
                <a:gd name="T38" fmla="*/ 160 w 772"/>
                <a:gd name="T39" fmla="*/ 364 h 3266"/>
                <a:gd name="T40" fmla="*/ 163 w 772"/>
                <a:gd name="T41" fmla="*/ 456 h 3266"/>
                <a:gd name="T42" fmla="*/ 133 w 772"/>
                <a:gd name="T43" fmla="*/ 553 h 3266"/>
                <a:gd name="T44" fmla="*/ 64 w 772"/>
                <a:gd name="T45" fmla="*/ 724 h 3266"/>
                <a:gd name="T46" fmla="*/ 61 w 772"/>
                <a:gd name="T47" fmla="*/ 834 h 3266"/>
                <a:gd name="T48" fmla="*/ 125 w 772"/>
                <a:gd name="T49" fmla="*/ 895 h 3266"/>
                <a:gd name="T50" fmla="*/ 122 w 772"/>
                <a:gd name="T51" fmla="*/ 952 h 3266"/>
                <a:gd name="T52" fmla="*/ 66 w 772"/>
                <a:gd name="T53" fmla="*/ 1071 h 3266"/>
                <a:gd name="T54" fmla="*/ 42 w 772"/>
                <a:gd name="T55" fmla="*/ 1185 h 3266"/>
                <a:gd name="T56" fmla="*/ 64 w 772"/>
                <a:gd name="T57" fmla="*/ 1308 h 3266"/>
                <a:gd name="T58" fmla="*/ 114 w 772"/>
                <a:gd name="T59" fmla="*/ 1374 h 3266"/>
                <a:gd name="T60" fmla="*/ 178 w 772"/>
                <a:gd name="T61" fmla="*/ 1427 h 3266"/>
                <a:gd name="T62" fmla="*/ 184 w 772"/>
                <a:gd name="T63" fmla="*/ 1379 h 3266"/>
                <a:gd name="T64" fmla="*/ 184 w 772"/>
                <a:gd name="T65" fmla="*/ 1379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4000" b="1" smtClean="0">
                <a:solidFill>
                  <a:srgbClr val="000000"/>
                </a:solidFill>
                <a:latin typeface="VNI-Times" pitchFamily="2" charset="0"/>
              </a:endParaRPr>
            </a:p>
          </p:txBody>
        </p:sp>
        <p:sp>
          <p:nvSpPr>
            <p:cNvPr id="1050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184 w 772"/>
                <a:gd name="T1" fmla="*/ 1578 h 3266"/>
                <a:gd name="T2" fmla="*/ 101 w 772"/>
                <a:gd name="T3" fmla="*/ 1473 h 3266"/>
                <a:gd name="T4" fmla="*/ 85 w 772"/>
                <a:gd name="T5" fmla="*/ 1392 h 3266"/>
                <a:gd name="T6" fmla="*/ 99 w 772"/>
                <a:gd name="T7" fmla="*/ 1271 h 3266"/>
                <a:gd name="T8" fmla="*/ 157 w 772"/>
                <a:gd name="T9" fmla="*/ 1126 h 3266"/>
                <a:gd name="T10" fmla="*/ 170 w 772"/>
                <a:gd name="T11" fmla="*/ 1035 h 3266"/>
                <a:gd name="T12" fmla="*/ 157 w 772"/>
                <a:gd name="T13" fmla="*/ 974 h 3266"/>
                <a:gd name="T14" fmla="*/ 106 w 772"/>
                <a:gd name="T15" fmla="*/ 930 h 3266"/>
                <a:gd name="T16" fmla="*/ 96 w 772"/>
                <a:gd name="T17" fmla="*/ 874 h 3266"/>
                <a:gd name="T18" fmla="*/ 114 w 772"/>
                <a:gd name="T19" fmla="*/ 794 h 3266"/>
                <a:gd name="T20" fmla="*/ 197 w 772"/>
                <a:gd name="T21" fmla="*/ 578 h 3266"/>
                <a:gd name="T22" fmla="*/ 205 w 772"/>
                <a:gd name="T23" fmla="*/ 473 h 3266"/>
                <a:gd name="T24" fmla="*/ 184 w 772"/>
                <a:gd name="T25" fmla="*/ 357 h 3266"/>
                <a:gd name="T26" fmla="*/ 114 w 772"/>
                <a:gd name="T27" fmla="*/ 302 h 3266"/>
                <a:gd name="T28" fmla="*/ 53 w 772"/>
                <a:gd name="T29" fmla="*/ 211 h 3266"/>
                <a:gd name="T30" fmla="*/ 0 w 772"/>
                <a:gd name="T31" fmla="*/ 0 h 3266"/>
                <a:gd name="T32" fmla="*/ 8 w 772"/>
                <a:gd name="T33" fmla="*/ 191 h 3266"/>
                <a:gd name="T34" fmla="*/ 48 w 772"/>
                <a:gd name="T35" fmla="*/ 306 h 3266"/>
                <a:gd name="T36" fmla="*/ 101 w 772"/>
                <a:gd name="T37" fmla="*/ 377 h 3266"/>
                <a:gd name="T38" fmla="*/ 160 w 772"/>
                <a:gd name="T39" fmla="*/ 417 h 3266"/>
                <a:gd name="T40" fmla="*/ 163 w 772"/>
                <a:gd name="T41" fmla="*/ 522 h 3266"/>
                <a:gd name="T42" fmla="*/ 133 w 772"/>
                <a:gd name="T43" fmla="*/ 633 h 3266"/>
                <a:gd name="T44" fmla="*/ 64 w 772"/>
                <a:gd name="T45" fmla="*/ 829 h 3266"/>
                <a:gd name="T46" fmla="*/ 61 w 772"/>
                <a:gd name="T47" fmla="*/ 955 h 3266"/>
                <a:gd name="T48" fmla="*/ 125 w 772"/>
                <a:gd name="T49" fmla="*/ 1025 h 3266"/>
                <a:gd name="T50" fmla="*/ 122 w 772"/>
                <a:gd name="T51" fmla="*/ 1090 h 3266"/>
                <a:gd name="T52" fmla="*/ 66 w 772"/>
                <a:gd name="T53" fmla="*/ 1226 h 3266"/>
                <a:gd name="T54" fmla="*/ 42 w 772"/>
                <a:gd name="T55" fmla="*/ 1357 h 3266"/>
                <a:gd name="T56" fmla="*/ 64 w 772"/>
                <a:gd name="T57" fmla="*/ 1497 h 3266"/>
                <a:gd name="T58" fmla="*/ 114 w 772"/>
                <a:gd name="T59" fmla="*/ 1572 h 3266"/>
                <a:gd name="T60" fmla="*/ 178 w 772"/>
                <a:gd name="T61" fmla="*/ 1633 h 3266"/>
                <a:gd name="T62" fmla="*/ 184 w 772"/>
                <a:gd name="T63" fmla="*/ 1578 h 3266"/>
                <a:gd name="T64" fmla="*/ 184 w 772"/>
                <a:gd name="T65" fmla="*/ 1578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4000" b="1" smtClean="0">
                <a:solidFill>
                  <a:srgbClr val="000000"/>
                </a:solidFill>
                <a:latin typeface="VNI-Times" pitchFamily="2" charset="0"/>
              </a:endParaRPr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39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31 w 245"/>
                  <a:gd name="T1" fmla="*/ 3 h 806"/>
                  <a:gd name="T2" fmla="*/ 33 w 245"/>
                  <a:gd name="T3" fmla="*/ 122 h 806"/>
                  <a:gd name="T4" fmla="*/ 0 w 245"/>
                  <a:gd name="T5" fmla="*/ 288 h 806"/>
                  <a:gd name="T6" fmla="*/ 20 w 245"/>
                  <a:gd name="T7" fmla="*/ 282 h 806"/>
                  <a:gd name="T8" fmla="*/ 55 w 245"/>
                  <a:gd name="T9" fmla="*/ 134 h 806"/>
                  <a:gd name="T10" fmla="*/ 62 w 245"/>
                  <a:gd name="T11" fmla="*/ 0 h 806"/>
                  <a:gd name="T12" fmla="*/ 31 w 245"/>
                  <a:gd name="T13" fmla="*/ 3 h 806"/>
                  <a:gd name="T14" fmla="*/ 31 w 245"/>
                  <a:gd name="T15" fmla="*/ 3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000000"/>
                  </a:solidFill>
                  <a:latin typeface="VNI-Times" pitchFamily="2" charset="0"/>
                </a:endParaRPr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41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75 w 604"/>
                    <a:gd name="T3" fmla="*/ 66 h 349"/>
                    <a:gd name="T4" fmla="*/ 127 w 604"/>
                    <a:gd name="T5" fmla="*/ 125 h 349"/>
                    <a:gd name="T6" fmla="*/ 153 w 604"/>
                    <a:gd name="T7" fmla="*/ 50 h 349"/>
                    <a:gd name="T8" fmla="*/ 91 w 604"/>
                    <a:gd name="T9" fmla="*/ 3 h 349"/>
                    <a:gd name="T10" fmla="*/ 118 w 604"/>
                    <a:gd name="T11" fmla="*/ 66 h 349"/>
                    <a:gd name="T12" fmla="*/ 33 w 604"/>
                    <a:gd name="T13" fmla="*/ 6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4000" b="1" smtClean="0">
                    <a:solidFill>
                      <a:srgbClr val="000000"/>
                    </a:solidFill>
                    <a:latin typeface="VNI-Times" pitchFamily="2" charset="0"/>
                  </a:endParaRPr>
                </a:p>
              </p:txBody>
            </p:sp>
            <p:sp>
              <p:nvSpPr>
                <p:cNvPr id="1042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187 w 1064"/>
                    <a:gd name="T1" fmla="*/ 46 h 1230"/>
                    <a:gd name="T2" fmla="*/ 123 w 1064"/>
                    <a:gd name="T3" fmla="*/ 125 h 1230"/>
                    <a:gd name="T4" fmla="*/ 41 w 1064"/>
                    <a:gd name="T5" fmla="*/ 271 h 1230"/>
                    <a:gd name="T6" fmla="*/ 0 w 1064"/>
                    <a:gd name="T7" fmla="*/ 392 h 1230"/>
                    <a:gd name="T8" fmla="*/ 15 w 1064"/>
                    <a:gd name="T9" fmla="*/ 438 h 1230"/>
                    <a:gd name="T10" fmla="*/ 66 w 1064"/>
                    <a:gd name="T11" fmla="*/ 428 h 1230"/>
                    <a:gd name="T12" fmla="*/ 146 w 1064"/>
                    <a:gd name="T13" fmla="*/ 325 h 1230"/>
                    <a:gd name="T14" fmla="*/ 221 w 1064"/>
                    <a:gd name="T15" fmla="*/ 190 h 1230"/>
                    <a:gd name="T16" fmla="*/ 261 w 1064"/>
                    <a:gd name="T17" fmla="*/ 96 h 1230"/>
                    <a:gd name="T18" fmla="*/ 269 w 1064"/>
                    <a:gd name="T19" fmla="*/ 30 h 1230"/>
                    <a:gd name="T20" fmla="*/ 247 w 1064"/>
                    <a:gd name="T21" fmla="*/ 0 h 1230"/>
                    <a:gd name="T22" fmla="*/ 211 w 1064"/>
                    <a:gd name="T23" fmla="*/ 23 h 1230"/>
                    <a:gd name="T24" fmla="*/ 245 w 1064"/>
                    <a:gd name="T25" fmla="*/ 38 h 1230"/>
                    <a:gd name="T26" fmla="*/ 221 w 1064"/>
                    <a:gd name="T27" fmla="*/ 125 h 1230"/>
                    <a:gd name="T28" fmla="*/ 174 w 1064"/>
                    <a:gd name="T29" fmla="*/ 234 h 1230"/>
                    <a:gd name="T30" fmla="*/ 88 w 1064"/>
                    <a:gd name="T31" fmla="*/ 359 h 1230"/>
                    <a:gd name="T32" fmla="*/ 29 w 1064"/>
                    <a:gd name="T33" fmla="*/ 397 h 1230"/>
                    <a:gd name="T34" fmla="*/ 34 w 1064"/>
                    <a:gd name="T35" fmla="*/ 336 h 1230"/>
                    <a:gd name="T36" fmla="*/ 110 w 1064"/>
                    <a:gd name="T37" fmla="*/ 179 h 1230"/>
                    <a:gd name="T38" fmla="*/ 210 w 1064"/>
                    <a:gd name="T39" fmla="*/ 42 h 1230"/>
                    <a:gd name="T40" fmla="*/ 187 w 1064"/>
                    <a:gd name="T41" fmla="*/ 46 h 1230"/>
                    <a:gd name="T42" fmla="*/ 187 w 1064"/>
                    <a:gd name="T43" fmla="*/ 46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4000" b="1" smtClean="0">
                    <a:solidFill>
                      <a:srgbClr val="000000"/>
                    </a:solidFill>
                    <a:latin typeface="VNI-Times" pitchFamily="2" charset="0"/>
                  </a:endParaRPr>
                </a:p>
              </p:txBody>
            </p:sp>
            <p:sp>
              <p:nvSpPr>
                <p:cNvPr id="1043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490 w 2002"/>
                    <a:gd name="T1" fmla="*/ 0 h 2521"/>
                    <a:gd name="T2" fmla="*/ 0 w 2002"/>
                    <a:gd name="T3" fmla="*/ 898 h 2521"/>
                    <a:gd name="T4" fmla="*/ 48 w 2002"/>
                    <a:gd name="T5" fmla="*/ 873 h 2521"/>
                    <a:gd name="T6" fmla="*/ 505 w 2002"/>
                    <a:gd name="T7" fmla="*/ 22 h 2521"/>
                    <a:gd name="T8" fmla="*/ 490 w 2002"/>
                    <a:gd name="T9" fmla="*/ 0 h 2521"/>
                    <a:gd name="T10" fmla="*/ 490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4000" b="1" smtClean="0">
                    <a:solidFill>
                      <a:srgbClr val="000000"/>
                    </a:solidFill>
                    <a:latin typeface="VNI-Times" pitchFamily="2" charset="0"/>
                  </a:endParaRPr>
                </a:p>
              </p:txBody>
            </p:sp>
            <p:sp>
              <p:nvSpPr>
                <p:cNvPr id="1044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24 w 3007"/>
                    <a:gd name="T1" fmla="*/ 1014 h 3771"/>
                    <a:gd name="T2" fmla="*/ 99 w 3007"/>
                    <a:gd name="T3" fmla="*/ 1010 h 3771"/>
                    <a:gd name="T4" fmla="*/ 207 w 3007"/>
                    <a:gd name="T5" fmla="*/ 1072 h 3771"/>
                    <a:gd name="T6" fmla="*/ 172 w 3007"/>
                    <a:gd name="T7" fmla="*/ 1004 h 3771"/>
                    <a:gd name="T8" fmla="*/ 93 w 3007"/>
                    <a:gd name="T9" fmla="*/ 963 h 3771"/>
                    <a:gd name="T10" fmla="*/ 161 w 3007"/>
                    <a:gd name="T11" fmla="*/ 969 h 3771"/>
                    <a:gd name="T12" fmla="*/ 247 w 3007"/>
                    <a:gd name="T13" fmla="*/ 1023 h 3771"/>
                    <a:gd name="T14" fmla="*/ 721 w 3007"/>
                    <a:gd name="T15" fmla="*/ 150 h 3771"/>
                    <a:gd name="T16" fmla="*/ 650 w 3007"/>
                    <a:gd name="T17" fmla="*/ 53 h 3771"/>
                    <a:gd name="T18" fmla="*/ 582 w 3007"/>
                    <a:gd name="T19" fmla="*/ 0 h 3771"/>
                    <a:gd name="T20" fmla="*/ 679 w 3007"/>
                    <a:gd name="T21" fmla="*/ 28 h 3771"/>
                    <a:gd name="T22" fmla="*/ 758 w 3007"/>
                    <a:gd name="T23" fmla="*/ 153 h 3771"/>
                    <a:gd name="T24" fmla="*/ 209 w 3007"/>
                    <a:gd name="T25" fmla="*/ 1167 h 3771"/>
                    <a:gd name="T26" fmla="*/ 121 w 3007"/>
                    <a:gd name="T27" fmla="*/ 1216 h 3771"/>
                    <a:gd name="T28" fmla="*/ 26 w 3007"/>
                    <a:gd name="T29" fmla="*/ 1344 h 3771"/>
                    <a:gd name="T30" fmla="*/ 0 w 3007"/>
                    <a:gd name="T31" fmla="*/ 1307 h 3771"/>
                    <a:gd name="T32" fmla="*/ 33 w 3007"/>
                    <a:gd name="T33" fmla="*/ 1294 h 3771"/>
                    <a:gd name="T34" fmla="*/ 95 w 3007"/>
                    <a:gd name="T35" fmla="*/ 1206 h 3771"/>
                    <a:gd name="T36" fmla="*/ 42 w 3007"/>
                    <a:gd name="T37" fmla="*/ 1167 h 3771"/>
                    <a:gd name="T38" fmla="*/ 42 w 3007"/>
                    <a:gd name="T39" fmla="*/ 1132 h 3771"/>
                    <a:gd name="T40" fmla="*/ 104 w 3007"/>
                    <a:gd name="T41" fmla="*/ 1175 h 3771"/>
                    <a:gd name="T42" fmla="*/ 104 w 3007"/>
                    <a:gd name="T43" fmla="*/ 1136 h 3771"/>
                    <a:gd name="T44" fmla="*/ 152 w 3007"/>
                    <a:gd name="T45" fmla="*/ 1148 h 3771"/>
                    <a:gd name="T46" fmla="*/ 108 w 3007"/>
                    <a:gd name="T47" fmla="*/ 1097 h 3771"/>
                    <a:gd name="T48" fmla="*/ 159 w 3007"/>
                    <a:gd name="T49" fmla="*/ 1091 h 3771"/>
                    <a:gd name="T50" fmla="*/ 24 w 3007"/>
                    <a:gd name="T51" fmla="*/ 1014 h 3771"/>
                    <a:gd name="T52" fmla="*/ 24 w 3007"/>
                    <a:gd name="T53" fmla="*/ 1014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4000" b="1" smtClean="0">
                    <a:solidFill>
                      <a:srgbClr val="000000"/>
                    </a:solidFill>
                    <a:latin typeface="VNI-Times" pitchFamily="2" charset="0"/>
                  </a:endParaRPr>
                </a:p>
              </p:txBody>
            </p:sp>
            <p:sp>
              <p:nvSpPr>
                <p:cNvPr id="1045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29 h 342"/>
                    <a:gd name="T2" fmla="*/ 64 w 673"/>
                    <a:gd name="T3" fmla="*/ 38 h 342"/>
                    <a:gd name="T4" fmla="*/ 160 w 673"/>
                    <a:gd name="T5" fmla="*/ 122 h 342"/>
                    <a:gd name="T6" fmla="*/ 169 w 673"/>
                    <a:gd name="T7" fmla="*/ 103 h 342"/>
                    <a:gd name="T8" fmla="*/ 112 w 673"/>
                    <a:gd name="T9" fmla="*/ 41 h 342"/>
                    <a:gd name="T10" fmla="*/ 7 w 673"/>
                    <a:gd name="T11" fmla="*/ 0 h 342"/>
                    <a:gd name="T12" fmla="*/ 0 w 673"/>
                    <a:gd name="T13" fmla="*/ 29 h 342"/>
                    <a:gd name="T14" fmla="*/ 0 w 673"/>
                    <a:gd name="T15" fmla="*/ 29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4000" b="1" smtClean="0">
                    <a:solidFill>
                      <a:srgbClr val="000000"/>
                    </a:solidFill>
                    <a:latin typeface="VNI-Times" pitchFamily="2" charset="0"/>
                  </a:endParaRPr>
                </a:p>
              </p:txBody>
            </p:sp>
            <p:sp>
              <p:nvSpPr>
                <p:cNvPr id="1046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28 h 403"/>
                    <a:gd name="T2" fmla="*/ 86 w 716"/>
                    <a:gd name="T3" fmla="*/ 53 h 403"/>
                    <a:gd name="T4" fmla="*/ 161 w 716"/>
                    <a:gd name="T5" fmla="*/ 144 h 403"/>
                    <a:gd name="T6" fmla="*/ 181 w 716"/>
                    <a:gd name="T7" fmla="*/ 106 h 403"/>
                    <a:gd name="T8" fmla="*/ 106 w 716"/>
                    <a:gd name="T9" fmla="*/ 41 h 403"/>
                    <a:gd name="T10" fmla="*/ 18 w 716"/>
                    <a:gd name="T11" fmla="*/ 0 h 403"/>
                    <a:gd name="T12" fmla="*/ 0 w 716"/>
                    <a:gd name="T13" fmla="*/ 28 h 403"/>
                    <a:gd name="T14" fmla="*/ 0 w 716"/>
                    <a:gd name="T15" fmla="*/ 28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4000" b="1" smtClean="0">
                    <a:solidFill>
                      <a:srgbClr val="000000"/>
                    </a:solidFill>
                    <a:latin typeface="VNI-Times" pitchFamily="2" charset="0"/>
                  </a:endParaRPr>
                </a:p>
              </p:txBody>
            </p:sp>
            <p:sp>
              <p:nvSpPr>
                <p:cNvPr id="1047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28 h 411"/>
                    <a:gd name="T2" fmla="*/ 80 w 717"/>
                    <a:gd name="T3" fmla="*/ 50 h 411"/>
                    <a:gd name="T4" fmla="*/ 164 w 717"/>
                    <a:gd name="T5" fmla="*/ 147 h 411"/>
                    <a:gd name="T6" fmla="*/ 181 w 717"/>
                    <a:gd name="T7" fmla="*/ 112 h 411"/>
                    <a:gd name="T8" fmla="*/ 99 w 717"/>
                    <a:gd name="T9" fmla="*/ 31 h 411"/>
                    <a:gd name="T10" fmla="*/ 14 w 717"/>
                    <a:gd name="T11" fmla="*/ 0 h 411"/>
                    <a:gd name="T12" fmla="*/ 0 w 717"/>
                    <a:gd name="T13" fmla="*/ 28 h 411"/>
                    <a:gd name="T14" fmla="*/ 0 w 717"/>
                    <a:gd name="T15" fmla="*/ 28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4000" b="1" smtClean="0">
                    <a:solidFill>
                      <a:srgbClr val="000000"/>
                    </a:solidFill>
                    <a:latin typeface="VNI-Times" pitchFamily="2" charset="0"/>
                  </a:endParaRPr>
                </a:p>
              </p:txBody>
            </p:sp>
            <p:sp>
              <p:nvSpPr>
                <p:cNvPr id="1048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31 h 386"/>
                    <a:gd name="T2" fmla="*/ 69 w 709"/>
                    <a:gd name="T3" fmla="*/ 47 h 386"/>
                    <a:gd name="T4" fmla="*/ 168 w 709"/>
                    <a:gd name="T5" fmla="*/ 138 h 386"/>
                    <a:gd name="T6" fmla="*/ 179 w 709"/>
                    <a:gd name="T7" fmla="*/ 110 h 386"/>
                    <a:gd name="T8" fmla="*/ 77 w 709"/>
                    <a:gd name="T9" fmla="*/ 19 h 386"/>
                    <a:gd name="T10" fmla="*/ 11 w 709"/>
                    <a:gd name="T11" fmla="*/ 0 h 386"/>
                    <a:gd name="T12" fmla="*/ 0 w 709"/>
                    <a:gd name="T13" fmla="*/ 31 h 386"/>
                    <a:gd name="T14" fmla="*/ 0 w 709"/>
                    <a:gd name="T15" fmla="*/ 31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4000" b="1" smtClean="0">
                    <a:solidFill>
                      <a:srgbClr val="000000"/>
                    </a:solidFill>
                    <a:latin typeface="VNI-Times" pitchFamily="2" charset="0"/>
                  </a:endParaRPr>
                </a:p>
              </p:txBody>
            </p:sp>
          </p:grpSp>
        </p:grpSp>
        <p:sp>
          <p:nvSpPr>
            <p:cNvPr id="103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4000" b="1" smtClean="0">
                <a:solidFill>
                  <a:srgbClr val="000000"/>
                </a:solidFill>
                <a:latin typeface="VNI-Times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0920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  <p:sldLayoutId id="2147483802" r:id="rId12"/>
    <p:sldLayoutId id="2147483803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gif"/><Relationship Id="rId3" Type="http://schemas.openxmlformats.org/officeDocument/2006/relationships/audio" Target="../media/audio2.wav"/><Relationship Id="rId7" Type="http://schemas.openxmlformats.org/officeDocument/2006/relationships/image" Target="../media/image1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5" Type="http://schemas.openxmlformats.org/officeDocument/2006/relationships/audio" Target="../media/audio4.wav"/><Relationship Id="rId4" Type="http://schemas.openxmlformats.org/officeDocument/2006/relationships/audio" Target="../media/audio3.wav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gif"/><Relationship Id="rId3" Type="http://schemas.openxmlformats.org/officeDocument/2006/relationships/audio" Target="../media/audio2.wav"/><Relationship Id="rId7" Type="http://schemas.openxmlformats.org/officeDocument/2006/relationships/image" Target="../media/image1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5" Type="http://schemas.openxmlformats.org/officeDocument/2006/relationships/audio" Target="../media/audio4.wav"/><Relationship Id="rId4" Type="http://schemas.openxmlformats.org/officeDocument/2006/relationships/audio" Target="../media/audio3.wav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21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www.glitter-graphics.com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wm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7" name="WordArt 19"/>
          <p:cNvSpPr>
            <a:spLocks noChangeArrowheads="1" noChangeShapeType="1" noTextEdit="1"/>
          </p:cNvSpPr>
          <p:nvPr/>
        </p:nvSpPr>
        <p:spPr bwMode="auto">
          <a:xfrm>
            <a:off x="457200" y="228600"/>
            <a:ext cx="83058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200" b="1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>
                    <a:alpha val="98822"/>
                  </a:srgb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PHÒNG GIÁO DỤC VÀ ĐÀO TẠO ĐẠI LỘC</a:t>
            </a:r>
          </a:p>
          <a:p>
            <a:pPr algn="ctr"/>
            <a:r>
              <a:rPr lang="vi-VN" sz="3200" b="1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>
                    <a:alpha val="98822"/>
                  </a:srgb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TRƯỜNG TIỂU HỌC HỨA TẠO</a:t>
            </a:r>
            <a:endParaRPr lang="en-US" sz="3200" b="1" kern="1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000000">
                  <a:alpha val="98822"/>
                </a:srgbClr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051" name="WordArt 20"/>
          <p:cNvSpPr>
            <a:spLocks noChangeArrowheads="1" noChangeShapeType="1" noTextEdit="1"/>
          </p:cNvSpPr>
          <p:nvPr/>
        </p:nvSpPr>
        <p:spPr bwMode="auto">
          <a:xfrm>
            <a:off x="1447800" y="2590800"/>
            <a:ext cx="6477000" cy="1676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Môn: Toán</a:t>
            </a:r>
          </a:p>
          <a:p>
            <a:pPr algn="ctr"/>
            <a:r>
              <a:rPr lang="en-US" sz="3600" b="1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Lớp:  3B</a:t>
            </a:r>
          </a:p>
          <a:p>
            <a:pPr algn="ctr"/>
            <a:r>
              <a:rPr lang="en-US" sz="3600" b="1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GV: Phạm Thị Hạnh</a:t>
            </a:r>
          </a:p>
        </p:txBody>
      </p:sp>
      <p:pic>
        <p:nvPicPr>
          <p:cNvPr id="2052" name="Picture 7" descr="CHCA207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38800"/>
            <a:ext cx="2590800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8" descr="DAISI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53000"/>
            <a:ext cx="1600200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9" descr="DAISI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351463"/>
            <a:ext cx="1676400" cy="150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9255542"/>
      </p:ext>
    </p:extLst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7" grpId="0" animBg="1"/>
      <p:bldP spid="205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10600" y="6307138"/>
            <a:ext cx="457200" cy="38735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9699" name="Rectangle 4"/>
          <p:cNvSpPr>
            <a:spLocks noChangeArrowheads="1"/>
          </p:cNvSpPr>
          <p:nvPr/>
        </p:nvSpPr>
        <p:spPr bwMode="auto">
          <a:xfrm>
            <a:off x="285750" y="2471738"/>
            <a:ext cx="8629650" cy="3548062"/>
          </a:xfrm>
          <a:prstGeom prst="rect">
            <a:avLst/>
          </a:prstGeom>
          <a:noFill/>
          <a:ln w="57150" cmpd="thinThick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pic>
        <p:nvPicPr>
          <p:cNvPr id="10" name="Picture 10" descr="6282A33D3F464C77A9A4C1352497B7A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129213"/>
            <a:ext cx="91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Group 11"/>
          <p:cNvGrpSpPr>
            <a:grpSpLocks/>
          </p:cNvGrpSpPr>
          <p:nvPr/>
        </p:nvGrpSpPr>
        <p:grpSpPr bwMode="auto">
          <a:xfrm>
            <a:off x="2514600" y="5167313"/>
            <a:ext cx="2438400" cy="533400"/>
            <a:chOff x="960" y="3116"/>
            <a:chExt cx="2437" cy="697"/>
          </a:xfrm>
        </p:grpSpPr>
        <p:sp>
          <p:nvSpPr>
            <p:cNvPr id="29724" name="AutoShape 12"/>
            <p:cNvSpPr>
              <a:spLocks noChangeArrowheads="1"/>
            </p:cNvSpPr>
            <p:nvPr/>
          </p:nvSpPr>
          <p:spPr bwMode="gray">
            <a:xfrm>
              <a:off x="960" y="3216"/>
              <a:ext cx="2437" cy="597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3F3F3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/>
              <a:endParaRPr lang="vi-VN" altLang="en-US" sz="1800"/>
            </a:p>
          </p:txBody>
        </p:sp>
        <p:sp>
          <p:nvSpPr>
            <p:cNvPr id="29725" name="Text Box 14"/>
            <p:cNvSpPr txBox="1">
              <a:spLocks noChangeArrowheads="1"/>
            </p:cNvSpPr>
            <p:nvPr/>
          </p:nvSpPr>
          <p:spPr bwMode="gray">
            <a:xfrm>
              <a:off x="1036" y="3116"/>
              <a:ext cx="2361" cy="685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tx1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6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en-US" altLang="en-US" sz="2800" b="1" dirty="0">
                  <a:solidFill>
                    <a:srgbClr val="FF0000"/>
                  </a:solidFill>
                  <a:latin typeface="Times New Roman" pitchFamily="18" charset="0"/>
                </a:rPr>
                <a:t> </a:t>
              </a:r>
              <a:r>
                <a:rPr lang="en-US" altLang="en-US" sz="2800" b="1" dirty="0" err="1">
                  <a:solidFill>
                    <a:srgbClr val="FF0000"/>
                  </a:solidFill>
                  <a:latin typeface="Times New Roman" pitchFamily="18" charset="0"/>
                </a:rPr>
                <a:t>Đáp</a:t>
              </a:r>
              <a:r>
                <a:rPr lang="en-US" altLang="en-US" sz="2800" b="1" dirty="0">
                  <a:solidFill>
                    <a:srgbClr val="FF0000"/>
                  </a:solidFill>
                  <a:latin typeface="Times New Roman" pitchFamily="18" charset="0"/>
                </a:rPr>
                <a:t> </a:t>
              </a:r>
              <a:r>
                <a:rPr lang="en-US" altLang="en-US" sz="2800" b="1" dirty="0" err="1">
                  <a:solidFill>
                    <a:srgbClr val="FF0000"/>
                  </a:solidFill>
                  <a:latin typeface="Times New Roman" pitchFamily="18" charset="0"/>
                </a:rPr>
                <a:t>án</a:t>
              </a:r>
              <a:r>
                <a:rPr lang="en-US" altLang="en-US" sz="2800" b="1" dirty="0">
                  <a:solidFill>
                    <a:srgbClr val="FF0000"/>
                  </a:solidFill>
                  <a:latin typeface="Times New Roman" pitchFamily="18" charset="0"/>
                </a:rPr>
                <a:t>:    B</a:t>
              </a:r>
            </a:p>
          </p:txBody>
        </p:sp>
      </p:grpSp>
      <p:sp>
        <p:nvSpPr>
          <p:cNvPr id="14" name="Oval 44"/>
          <p:cNvSpPr>
            <a:spLocks noChangeArrowheads="1"/>
          </p:cNvSpPr>
          <p:nvPr/>
        </p:nvSpPr>
        <p:spPr bwMode="auto">
          <a:xfrm>
            <a:off x="5448300" y="6015038"/>
            <a:ext cx="1143000" cy="342900"/>
          </a:xfrm>
          <a:prstGeom prst="ellipse">
            <a:avLst/>
          </a:prstGeom>
          <a:gradFill rotWithShape="1">
            <a:gsLst>
              <a:gs pos="0">
                <a:srgbClr val="CC66FF"/>
              </a:gs>
              <a:gs pos="50000">
                <a:schemeClr val="bg1"/>
              </a:gs>
              <a:gs pos="100000">
                <a:srgbClr val="CC66FF"/>
              </a:gs>
            </a:gsLst>
            <a:lin ang="5400000" scaled="1"/>
          </a:gradFill>
          <a:ln w="28575">
            <a:solidFill>
              <a:srgbClr val="66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Đáp án</a:t>
            </a:r>
          </a:p>
        </p:txBody>
      </p:sp>
      <p:sp>
        <p:nvSpPr>
          <p:cNvPr id="15" name="AutoShape 45"/>
          <p:cNvSpPr>
            <a:spLocks noChangeArrowheads="1"/>
          </p:cNvSpPr>
          <p:nvPr/>
        </p:nvSpPr>
        <p:spPr bwMode="auto">
          <a:xfrm>
            <a:off x="7562850" y="5429250"/>
            <a:ext cx="1143000" cy="6858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7B77C7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4400" b="1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6" name="AutoShape 46"/>
          <p:cNvSpPr>
            <a:spLocks noChangeArrowheads="1"/>
          </p:cNvSpPr>
          <p:nvPr/>
        </p:nvSpPr>
        <p:spPr bwMode="auto">
          <a:xfrm>
            <a:off x="7566025" y="5434013"/>
            <a:ext cx="1143000" cy="6858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89B59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4400" b="1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17" name="AutoShape 57"/>
          <p:cNvSpPr>
            <a:spLocks noChangeArrowheads="1"/>
          </p:cNvSpPr>
          <p:nvPr/>
        </p:nvSpPr>
        <p:spPr bwMode="auto">
          <a:xfrm>
            <a:off x="7543800" y="5434013"/>
            <a:ext cx="1143000" cy="6858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4400" b="1">
                <a:solidFill>
                  <a:srgbClr val="0033CC"/>
                </a:solidFill>
              </a:rPr>
              <a:t>2</a:t>
            </a:r>
          </a:p>
        </p:txBody>
      </p:sp>
      <p:sp>
        <p:nvSpPr>
          <p:cNvPr id="18" name="AutoShape 58"/>
          <p:cNvSpPr>
            <a:spLocks noChangeArrowheads="1"/>
          </p:cNvSpPr>
          <p:nvPr/>
        </p:nvSpPr>
        <p:spPr bwMode="auto">
          <a:xfrm>
            <a:off x="7543800" y="5434013"/>
            <a:ext cx="1143000" cy="6858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4400" b="1">
                <a:solidFill>
                  <a:srgbClr val="0033CC"/>
                </a:solidFill>
              </a:rPr>
              <a:t>3</a:t>
            </a:r>
          </a:p>
        </p:txBody>
      </p:sp>
      <p:sp>
        <p:nvSpPr>
          <p:cNvPr id="19" name="AutoShape 59"/>
          <p:cNvSpPr>
            <a:spLocks noChangeArrowheads="1"/>
          </p:cNvSpPr>
          <p:nvPr/>
        </p:nvSpPr>
        <p:spPr bwMode="auto">
          <a:xfrm>
            <a:off x="7543800" y="5434013"/>
            <a:ext cx="1143000" cy="6858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4400" b="1">
                <a:solidFill>
                  <a:srgbClr val="0033CC"/>
                </a:solidFill>
              </a:rPr>
              <a:t>4</a:t>
            </a:r>
          </a:p>
        </p:txBody>
      </p:sp>
      <p:sp>
        <p:nvSpPr>
          <p:cNvPr id="20" name="AutoShape 60"/>
          <p:cNvSpPr>
            <a:spLocks noChangeArrowheads="1"/>
          </p:cNvSpPr>
          <p:nvPr/>
        </p:nvSpPr>
        <p:spPr bwMode="auto">
          <a:xfrm>
            <a:off x="7543800" y="5434013"/>
            <a:ext cx="1143000" cy="6858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4400" b="1">
                <a:solidFill>
                  <a:srgbClr val="0033CC"/>
                </a:solidFill>
              </a:rPr>
              <a:t>5</a:t>
            </a:r>
          </a:p>
        </p:txBody>
      </p:sp>
      <p:sp>
        <p:nvSpPr>
          <p:cNvPr id="21" name="AutoShape 61"/>
          <p:cNvSpPr>
            <a:spLocks noChangeArrowheads="1"/>
          </p:cNvSpPr>
          <p:nvPr/>
        </p:nvSpPr>
        <p:spPr bwMode="auto">
          <a:xfrm>
            <a:off x="7543800" y="5434013"/>
            <a:ext cx="1143000" cy="6858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4400" b="1">
                <a:solidFill>
                  <a:srgbClr val="0033CC"/>
                </a:solidFill>
              </a:rPr>
              <a:t>6</a:t>
            </a:r>
          </a:p>
        </p:txBody>
      </p:sp>
      <p:sp>
        <p:nvSpPr>
          <p:cNvPr id="22" name="AutoShape 62"/>
          <p:cNvSpPr>
            <a:spLocks noChangeArrowheads="1"/>
          </p:cNvSpPr>
          <p:nvPr/>
        </p:nvSpPr>
        <p:spPr bwMode="auto">
          <a:xfrm>
            <a:off x="7543800" y="5434013"/>
            <a:ext cx="1143000" cy="6858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4400" b="1">
                <a:solidFill>
                  <a:srgbClr val="0033CC"/>
                </a:solidFill>
              </a:rPr>
              <a:t>7</a:t>
            </a:r>
          </a:p>
        </p:txBody>
      </p:sp>
      <p:sp>
        <p:nvSpPr>
          <p:cNvPr id="23" name="AutoShape 63"/>
          <p:cNvSpPr>
            <a:spLocks noChangeArrowheads="1"/>
          </p:cNvSpPr>
          <p:nvPr/>
        </p:nvSpPr>
        <p:spPr bwMode="auto">
          <a:xfrm>
            <a:off x="7543800" y="5434013"/>
            <a:ext cx="1143000" cy="6858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4400" b="1">
                <a:solidFill>
                  <a:srgbClr val="0033CC"/>
                </a:solidFill>
              </a:rPr>
              <a:t>8</a:t>
            </a:r>
          </a:p>
        </p:txBody>
      </p:sp>
      <p:sp>
        <p:nvSpPr>
          <p:cNvPr id="24" name="AutoShape 64"/>
          <p:cNvSpPr>
            <a:spLocks noChangeArrowheads="1"/>
          </p:cNvSpPr>
          <p:nvPr/>
        </p:nvSpPr>
        <p:spPr bwMode="auto">
          <a:xfrm>
            <a:off x="7543800" y="5434013"/>
            <a:ext cx="1143000" cy="6858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4400" b="1">
                <a:solidFill>
                  <a:srgbClr val="0033CC"/>
                </a:solidFill>
              </a:rPr>
              <a:t>9</a:t>
            </a:r>
          </a:p>
        </p:txBody>
      </p:sp>
      <p:sp>
        <p:nvSpPr>
          <p:cNvPr id="25" name="AutoShape 65"/>
          <p:cNvSpPr>
            <a:spLocks noChangeArrowheads="1"/>
          </p:cNvSpPr>
          <p:nvPr/>
        </p:nvSpPr>
        <p:spPr bwMode="auto">
          <a:xfrm>
            <a:off x="7543800" y="5434013"/>
            <a:ext cx="1143000" cy="6858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4400" b="1">
                <a:solidFill>
                  <a:srgbClr val="0033CC"/>
                </a:solidFill>
              </a:rPr>
              <a:t>10</a:t>
            </a:r>
          </a:p>
        </p:txBody>
      </p:sp>
      <p:grpSp>
        <p:nvGrpSpPr>
          <p:cNvPr id="26" name="Group 76"/>
          <p:cNvGrpSpPr>
            <a:grpSpLocks/>
          </p:cNvGrpSpPr>
          <p:nvPr/>
        </p:nvGrpSpPr>
        <p:grpSpPr bwMode="auto">
          <a:xfrm>
            <a:off x="5486400" y="5091113"/>
            <a:ext cx="2133600" cy="571500"/>
            <a:chOff x="912" y="2592"/>
            <a:chExt cx="3072" cy="960"/>
          </a:xfrm>
        </p:grpSpPr>
        <p:sp>
          <p:nvSpPr>
            <p:cNvPr id="29722" name="Oval 77"/>
            <p:cNvSpPr>
              <a:spLocks noChangeArrowheads="1"/>
            </p:cNvSpPr>
            <p:nvPr/>
          </p:nvSpPr>
          <p:spPr bwMode="auto">
            <a:xfrm>
              <a:off x="912" y="2592"/>
              <a:ext cx="3072" cy="96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9723" name="WordArt 78"/>
            <p:cNvSpPr>
              <a:spLocks noChangeArrowheads="1" noChangeShapeType="1" noTextEdit="1"/>
            </p:cNvSpPr>
            <p:nvPr/>
          </p:nvSpPr>
          <p:spPr bwMode="auto">
            <a:xfrm>
              <a:off x="1488" y="2880"/>
              <a:ext cx="1884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b="1" i="1" kern="10">
                  <a:ln w="12700">
                    <a:solidFill>
                      <a:srgbClr val="FFFF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Times New Roman"/>
                  <a:cs typeface="Times New Roman"/>
                </a:rPr>
                <a:t>Hết giờ</a:t>
              </a:r>
            </a:p>
          </p:txBody>
        </p:sp>
      </p:grpSp>
      <p:sp>
        <p:nvSpPr>
          <p:cNvPr id="29" name="AutoShape 80"/>
          <p:cNvSpPr>
            <a:spLocks noChangeArrowheads="1"/>
          </p:cNvSpPr>
          <p:nvPr/>
        </p:nvSpPr>
        <p:spPr bwMode="auto">
          <a:xfrm>
            <a:off x="4095750" y="6000750"/>
            <a:ext cx="1052513" cy="3714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8B049"/>
              </a:gs>
              <a:gs pos="9000">
                <a:srgbClr val="B43E85"/>
              </a:gs>
              <a:gs pos="15500">
                <a:srgbClr val="C50849"/>
              </a:gs>
              <a:gs pos="16499">
                <a:srgbClr val="F952A0"/>
              </a:gs>
              <a:gs pos="18500">
                <a:srgbClr val="FEE7F2"/>
              </a:gs>
              <a:gs pos="39500">
                <a:srgbClr val="F8B049"/>
              </a:gs>
              <a:gs pos="43500">
                <a:srgbClr val="F8B049"/>
              </a:gs>
              <a:gs pos="50000">
                <a:srgbClr val="FC9FCB"/>
              </a:gs>
              <a:gs pos="56500">
                <a:srgbClr val="F8B049"/>
              </a:gs>
              <a:gs pos="60501">
                <a:srgbClr val="F8B049"/>
              </a:gs>
              <a:gs pos="81500">
                <a:srgbClr val="FEE7F2"/>
              </a:gs>
              <a:gs pos="83501">
                <a:srgbClr val="F952A0"/>
              </a:gs>
              <a:gs pos="84500">
                <a:srgbClr val="C50849"/>
              </a:gs>
              <a:gs pos="91000">
                <a:srgbClr val="B43E85"/>
              </a:gs>
              <a:gs pos="100000">
                <a:srgbClr val="F8B049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altLang="en-US" sz="1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Thời gian</a:t>
            </a:r>
          </a:p>
        </p:txBody>
      </p:sp>
      <p:sp>
        <p:nvSpPr>
          <p:cNvPr id="30" name="AutoShape 81"/>
          <p:cNvSpPr>
            <a:spLocks noChangeArrowheads="1"/>
          </p:cNvSpPr>
          <p:nvPr/>
        </p:nvSpPr>
        <p:spPr bwMode="auto">
          <a:xfrm>
            <a:off x="2667000" y="6000672"/>
            <a:ext cx="1123950" cy="400050"/>
          </a:xfrm>
          <a:prstGeom prst="flowChartAlternateProcess">
            <a:avLst/>
          </a:prstGeom>
          <a:gradFill rotWithShape="1">
            <a:gsLst>
              <a:gs pos="0">
                <a:srgbClr val="F8B049">
                  <a:alpha val="81000"/>
                </a:srgbClr>
              </a:gs>
              <a:gs pos="9000">
                <a:srgbClr val="B43E85">
                  <a:alpha val="84420"/>
                </a:srgbClr>
              </a:gs>
              <a:gs pos="15500">
                <a:srgbClr val="C50849">
                  <a:alpha val="86890"/>
                </a:srgbClr>
              </a:gs>
              <a:gs pos="16500">
                <a:srgbClr val="F952A0">
                  <a:alpha val="87270"/>
                </a:srgbClr>
              </a:gs>
              <a:gs pos="18500">
                <a:srgbClr val="FEE7F2">
                  <a:alpha val="88030"/>
                </a:srgbClr>
              </a:gs>
              <a:gs pos="39500">
                <a:srgbClr val="F8B049">
                  <a:alpha val="96010"/>
                </a:srgbClr>
              </a:gs>
              <a:gs pos="43500">
                <a:srgbClr val="F8B049">
                  <a:alpha val="97530"/>
                </a:srgbClr>
              </a:gs>
              <a:gs pos="50000">
                <a:srgbClr val="FC9FCB"/>
              </a:gs>
              <a:gs pos="56500">
                <a:srgbClr val="F8B049">
                  <a:alpha val="97530"/>
                </a:srgbClr>
              </a:gs>
              <a:gs pos="60501">
                <a:srgbClr val="F8B049">
                  <a:alpha val="96010"/>
                </a:srgbClr>
              </a:gs>
              <a:gs pos="81500">
                <a:srgbClr val="FEE7F2">
                  <a:alpha val="88030"/>
                </a:srgbClr>
              </a:gs>
              <a:gs pos="83500">
                <a:srgbClr val="F952A0">
                  <a:alpha val="87270"/>
                </a:srgbClr>
              </a:gs>
              <a:gs pos="84500">
                <a:srgbClr val="C50849">
                  <a:alpha val="86890"/>
                </a:srgbClr>
              </a:gs>
              <a:gs pos="91001">
                <a:srgbClr val="B43E85">
                  <a:alpha val="84420"/>
                </a:srgbClr>
              </a:gs>
              <a:gs pos="100000">
                <a:srgbClr val="F8B049">
                  <a:alpha val="81000"/>
                </a:srgbClr>
              </a:gs>
            </a:gsLst>
            <a:lin ang="5400000" scaled="1"/>
          </a:gradFill>
          <a:ln w="15875">
            <a:solidFill>
              <a:srgbClr val="0000FF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hỏi</a:t>
            </a:r>
          </a:p>
        </p:txBody>
      </p:sp>
      <p:sp>
        <p:nvSpPr>
          <p:cNvPr id="31" name="Text Box 95"/>
          <p:cNvSpPr txBox="1">
            <a:spLocks noChangeArrowheads="1"/>
          </p:cNvSpPr>
          <p:nvPr/>
        </p:nvSpPr>
        <p:spPr bwMode="auto">
          <a:xfrm>
            <a:off x="315913" y="2630488"/>
            <a:ext cx="8599487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800" b="1" dirty="0" smtClean="0">
                <a:latin typeface="Times New Roman" pitchFamily="18" charset="0"/>
              </a:rPr>
              <a:t>  </a:t>
            </a:r>
            <a:r>
              <a:rPr lang="en-US" altLang="en-US" sz="2800" b="1" dirty="0" err="1" smtClean="0">
                <a:latin typeface="Times New Roman" pitchFamily="18" charset="0"/>
              </a:rPr>
              <a:t>Câu</a:t>
            </a:r>
            <a:r>
              <a:rPr lang="en-US" altLang="en-US" sz="2800" b="1" dirty="0" smtClean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hỏi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smtClean="0">
                <a:latin typeface="Times New Roman" pitchFamily="18" charset="0"/>
              </a:rPr>
              <a:t>1: </a:t>
            </a:r>
            <a:r>
              <a:rPr lang="en-US" altLang="en-US" sz="2800" b="1" dirty="0" err="1" smtClean="0">
                <a:latin typeface="Times New Roman" pitchFamily="18" charset="0"/>
              </a:rPr>
              <a:t>Ngày</a:t>
            </a:r>
            <a:r>
              <a:rPr lang="en-US" altLang="en-US" sz="2800" b="1" dirty="0" smtClean="0">
                <a:latin typeface="Times New Roman" pitchFamily="18" charset="0"/>
              </a:rPr>
              <a:t> 28 </a:t>
            </a:r>
            <a:r>
              <a:rPr lang="en-US" altLang="en-US" sz="2800" b="1" dirty="0" err="1" smtClean="0">
                <a:latin typeface="Times New Roman" pitchFamily="18" charset="0"/>
              </a:rPr>
              <a:t>tháng</a:t>
            </a:r>
            <a:r>
              <a:rPr lang="en-US" altLang="en-US" sz="2800" b="1" dirty="0" smtClean="0">
                <a:latin typeface="Times New Roman" pitchFamily="18" charset="0"/>
              </a:rPr>
              <a:t> 4 </a:t>
            </a:r>
            <a:r>
              <a:rPr lang="en-US" altLang="en-US" sz="2800" b="1" dirty="0" err="1" smtClean="0">
                <a:latin typeface="Times New Roman" pitchFamily="18" charset="0"/>
              </a:rPr>
              <a:t>là</a:t>
            </a:r>
            <a:r>
              <a:rPr lang="en-US" altLang="en-US" sz="2800" b="1" dirty="0" smtClean="0">
                <a:latin typeface="Times New Roman" pitchFamily="18" charset="0"/>
              </a:rPr>
              <a:t> </a:t>
            </a:r>
            <a:r>
              <a:rPr lang="en-US" altLang="en-US" sz="2800" b="1" dirty="0" err="1" smtClean="0">
                <a:latin typeface="Times New Roman" pitchFamily="18" charset="0"/>
              </a:rPr>
              <a:t>thứ</a:t>
            </a:r>
            <a:r>
              <a:rPr lang="en-US" altLang="en-US" sz="2800" b="1" dirty="0" smtClean="0">
                <a:latin typeface="Times New Roman" pitchFamily="18" charset="0"/>
              </a:rPr>
              <a:t> </a:t>
            </a:r>
            <a:r>
              <a:rPr lang="en-US" altLang="en-US" sz="2800" b="1" dirty="0" err="1" smtClean="0">
                <a:latin typeface="Times New Roman" pitchFamily="18" charset="0"/>
              </a:rPr>
              <a:t>sáu</a:t>
            </a:r>
            <a:r>
              <a:rPr lang="en-US" altLang="en-US" sz="2800" b="1" dirty="0" smtClean="0">
                <a:latin typeface="Times New Roman" pitchFamily="18" charset="0"/>
              </a:rPr>
              <a:t> </a:t>
            </a:r>
            <a:r>
              <a:rPr lang="en-US" altLang="en-US" sz="2800" b="1" dirty="0" err="1" smtClean="0">
                <a:latin typeface="Times New Roman" pitchFamily="18" charset="0"/>
              </a:rPr>
              <a:t>thì</a:t>
            </a:r>
            <a:r>
              <a:rPr lang="en-US" altLang="en-US" sz="2800" b="1" dirty="0" smtClean="0">
                <a:latin typeface="Times New Roman" pitchFamily="18" charset="0"/>
              </a:rPr>
              <a:t> </a:t>
            </a:r>
            <a:r>
              <a:rPr lang="en-US" altLang="en-US" sz="2800" b="1" dirty="0" err="1" smtClean="0">
                <a:latin typeface="Times New Roman" pitchFamily="18" charset="0"/>
              </a:rPr>
              <a:t>ngày</a:t>
            </a:r>
            <a:r>
              <a:rPr lang="en-US" altLang="en-US" sz="2800" b="1" dirty="0" smtClean="0">
                <a:latin typeface="Times New Roman" pitchFamily="18" charset="0"/>
              </a:rPr>
              <a:t> </a:t>
            </a:r>
            <a:r>
              <a:rPr lang="en-US" altLang="en-US" sz="2800" b="1" dirty="0" err="1" smtClean="0">
                <a:latin typeface="Times New Roman" pitchFamily="18" charset="0"/>
              </a:rPr>
              <a:t>quốc</a:t>
            </a:r>
            <a:r>
              <a:rPr lang="en-US" altLang="en-US" sz="2800" b="1" dirty="0" smtClean="0">
                <a:latin typeface="Times New Roman" pitchFamily="18" charset="0"/>
              </a:rPr>
              <a:t> </a:t>
            </a:r>
            <a:r>
              <a:rPr lang="en-US" altLang="en-US" sz="2800" b="1" dirty="0" err="1" smtClean="0">
                <a:latin typeface="Times New Roman" pitchFamily="18" charset="0"/>
              </a:rPr>
              <a:t>tế</a:t>
            </a:r>
            <a:r>
              <a:rPr lang="en-US" altLang="en-US" sz="2800" b="1" dirty="0" smtClean="0">
                <a:latin typeface="Times New Roman" pitchFamily="18" charset="0"/>
              </a:rPr>
              <a:t> </a:t>
            </a:r>
            <a:r>
              <a:rPr lang="en-US" altLang="en-US" sz="2800" b="1" dirty="0" err="1" smtClean="0">
                <a:latin typeface="Times New Roman" pitchFamily="18" charset="0"/>
              </a:rPr>
              <a:t>lao</a:t>
            </a:r>
            <a:r>
              <a:rPr lang="en-US" altLang="en-US" sz="2800" b="1" dirty="0" smtClean="0">
                <a:latin typeface="Times New Roman" pitchFamily="18" charset="0"/>
              </a:rPr>
              <a:t> </a:t>
            </a:r>
            <a:r>
              <a:rPr lang="en-US" altLang="en-US" sz="2800" b="1" dirty="0" err="1" smtClean="0">
                <a:latin typeface="Times New Roman" pitchFamily="18" charset="0"/>
              </a:rPr>
              <a:t>động</a:t>
            </a:r>
            <a:r>
              <a:rPr lang="en-US" altLang="en-US" sz="2800" b="1" dirty="0" smtClean="0">
                <a:latin typeface="Times New Roman" pitchFamily="18" charset="0"/>
              </a:rPr>
              <a:t> </a:t>
            </a:r>
            <a:r>
              <a:rPr lang="en-US" altLang="en-US" sz="2800" b="1" dirty="0" err="1" smtClean="0">
                <a:latin typeface="Times New Roman" pitchFamily="18" charset="0"/>
              </a:rPr>
              <a:t>cùng</a:t>
            </a:r>
            <a:r>
              <a:rPr lang="en-US" altLang="en-US" sz="2800" b="1" dirty="0" smtClean="0">
                <a:latin typeface="Times New Roman" pitchFamily="18" charset="0"/>
              </a:rPr>
              <a:t> </a:t>
            </a:r>
            <a:r>
              <a:rPr lang="en-US" altLang="en-US" sz="2800" b="1" dirty="0" err="1" smtClean="0">
                <a:latin typeface="Times New Roman" pitchFamily="18" charset="0"/>
              </a:rPr>
              <a:t>năm</a:t>
            </a:r>
            <a:r>
              <a:rPr lang="en-US" altLang="en-US" sz="2800" b="1" dirty="0" smtClean="0">
                <a:latin typeface="Times New Roman" pitchFamily="18" charset="0"/>
              </a:rPr>
              <a:t> </a:t>
            </a:r>
            <a:r>
              <a:rPr lang="en-US" altLang="en-US" sz="2800" b="1" dirty="0" err="1" smtClean="0">
                <a:latin typeface="Times New Roman" pitchFamily="18" charset="0"/>
              </a:rPr>
              <a:t>đó</a:t>
            </a:r>
            <a:r>
              <a:rPr lang="en-US" altLang="en-US" sz="2800" b="1" dirty="0" smtClean="0">
                <a:latin typeface="Times New Roman" pitchFamily="18" charset="0"/>
              </a:rPr>
              <a:t> </a:t>
            </a:r>
            <a:r>
              <a:rPr lang="en-US" altLang="en-US" sz="2800" b="1" dirty="0" err="1" smtClean="0">
                <a:latin typeface="Times New Roman" pitchFamily="18" charset="0"/>
              </a:rPr>
              <a:t>là</a:t>
            </a:r>
            <a:r>
              <a:rPr lang="en-US" altLang="en-US" sz="2800" b="1" dirty="0" smtClean="0">
                <a:latin typeface="Times New Roman" pitchFamily="18" charset="0"/>
              </a:rPr>
              <a:t> </a:t>
            </a:r>
            <a:r>
              <a:rPr lang="en-US" altLang="en-US" sz="2800" b="1" dirty="0" err="1" smtClean="0">
                <a:latin typeface="Times New Roman" pitchFamily="18" charset="0"/>
              </a:rPr>
              <a:t>thứ</a:t>
            </a:r>
            <a:r>
              <a:rPr lang="en-US" altLang="en-US" sz="2800" b="1" dirty="0" smtClean="0">
                <a:latin typeface="Times New Roman" pitchFamily="18" charset="0"/>
              </a:rPr>
              <a:t> </a:t>
            </a:r>
            <a:r>
              <a:rPr lang="en-US" altLang="en-US" sz="2800" b="1" dirty="0" err="1" smtClean="0">
                <a:latin typeface="Times New Roman" pitchFamily="18" charset="0"/>
              </a:rPr>
              <a:t>mấy</a:t>
            </a:r>
            <a:r>
              <a:rPr lang="en-US" altLang="en-US" sz="2800" b="1" dirty="0" smtClean="0">
                <a:latin typeface="Times New Roman" pitchFamily="18" charset="0"/>
              </a:rPr>
              <a:t> ?</a:t>
            </a:r>
            <a:endParaRPr lang="en-US" altLang="en-US" sz="2800" b="1" dirty="0">
              <a:latin typeface="Times New Roman" pitchFamily="18" charset="0"/>
            </a:endParaRPr>
          </a:p>
          <a:p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     A. </a:t>
            </a:r>
            <a:r>
              <a:rPr lang="en-US" altLang="en-US" sz="2800" b="1" dirty="0" err="1" smtClean="0">
                <a:solidFill>
                  <a:srgbClr val="0000CC"/>
                </a:solidFill>
                <a:latin typeface="Times New Roman" pitchFamily="18" charset="0"/>
              </a:rPr>
              <a:t>Chủ</a:t>
            </a:r>
            <a:r>
              <a:rPr lang="en-US" altLang="en-US" sz="28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CC"/>
                </a:solidFill>
                <a:latin typeface="Times New Roman" pitchFamily="18" charset="0"/>
              </a:rPr>
              <a:t>nhật</a:t>
            </a:r>
            <a:endParaRPr lang="en-US" altLang="en-US" sz="2800" b="1" dirty="0">
              <a:solidFill>
                <a:srgbClr val="0000CC"/>
              </a:solidFill>
              <a:latin typeface="Times New Roman" pitchFamily="18" charset="0"/>
            </a:endParaRPr>
          </a:p>
          <a:p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     B. </a:t>
            </a:r>
            <a:r>
              <a:rPr lang="en-US" altLang="en-US" sz="2800" b="1" dirty="0" err="1" smtClean="0">
                <a:solidFill>
                  <a:srgbClr val="0000CC"/>
                </a:solidFill>
                <a:latin typeface="Times New Roman" pitchFamily="18" charset="0"/>
              </a:rPr>
              <a:t>Thứ</a:t>
            </a:r>
            <a:r>
              <a:rPr lang="en-US" altLang="en-US" sz="28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CC"/>
                </a:solidFill>
                <a:latin typeface="Times New Roman" pitchFamily="18" charset="0"/>
              </a:rPr>
              <a:t>hai</a:t>
            </a:r>
            <a:endParaRPr lang="en-US" altLang="en-US" sz="2800" b="1" dirty="0">
              <a:solidFill>
                <a:srgbClr val="0000CC"/>
              </a:solidFill>
              <a:latin typeface="Times New Roman" pitchFamily="18" charset="0"/>
            </a:endParaRPr>
          </a:p>
          <a:p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     C. </a:t>
            </a:r>
            <a:r>
              <a:rPr lang="en-US" altLang="en-US" sz="2800" b="1" dirty="0" err="1" smtClean="0">
                <a:solidFill>
                  <a:srgbClr val="0000CC"/>
                </a:solidFill>
                <a:latin typeface="Times New Roman" pitchFamily="18" charset="0"/>
              </a:rPr>
              <a:t>Thứ</a:t>
            </a:r>
            <a:r>
              <a:rPr lang="en-US" altLang="en-US" sz="28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CC"/>
                </a:solidFill>
                <a:latin typeface="Times New Roman" pitchFamily="18" charset="0"/>
              </a:rPr>
              <a:t>ba</a:t>
            </a:r>
            <a:endParaRPr lang="en-US" altLang="en-US" sz="2800" b="1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pic>
        <p:nvPicPr>
          <p:cNvPr id="29720" name="Picture 96" descr="anixmasl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913" y="785813"/>
            <a:ext cx="8675687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21" name="WordArt 30"/>
          <p:cNvSpPr>
            <a:spLocks noChangeArrowheads="1" noChangeShapeType="1" noTextEdit="1"/>
          </p:cNvSpPr>
          <p:nvPr/>
        </p:nvSpPr>
        <p:spPr bwMode="auto">
          <a:xfrm>
            <a:off x="1676400" y="1295400"/>
            <a:ext cx="59436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RUNG CHUÔNG VÀNG</a:t>
            </a:r>
          </a:p>
        </p:txBody>
      </p:sp>
    </p:spTree>
    <p:extLst>
      <p:ext uri="{BB962C8B-B14F-4D97-AF65-F5344CB8AC3E}">
        <p14:creationId xmlns:p14="http://schemas.microsoft.com/office/powerpoint/2010/main" val="4063076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499"/>
                            </p:stCondLst>
                            <p:childTnLst>
                              <p:par>
                                <p:cTn id="2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 nodeType="clickPar">
                      <p:stCondLst>
                        <p:cond delay="0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5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3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1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9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7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85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93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01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09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115" presetID="23" presetClass="entr" presetSubtype="16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3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3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u ho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 nodeType="clickPar">
                      <p:stCondLst>
                        <p:cond delay="0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4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5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3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10600" y="6307138"/>
            <a:ext cx="457200" cy="38735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9699" name="Rectangle 4"/>
          <p:cNvSpPr>
            <a:spLocks noChangeArrowheads="1"/>
          </p:cNvSpPr>
          <p:nvPr/>
        </p:nvSpPr>
        <p:spPr bwMode="auto">
          <a:xfrm>
            <a:off x="285750" y="2471738"/>
            <a:ext cx="8458200" cy="3548062"/>
          </a:xfrm>
          <a:prstGeom prst="rect">
            <a:avLst/>
          </a:prstGeom>
          <a:noFill/>
          <a:ln w="57150" cmpd="thinThick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pic>
        <p:nvPicPr>
          <p:cNvPr id="10" name="Picture 10" descr="6282A33D3F464C77A9A4C1352497B7A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129213"/>
            <a:ext cx="91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Group 11"/>
          <p:cNvGrpSpPr>
            <a:grpSpLocks/>
          </p:cNvGrpSpPr>
          <p:nvPr/>
        </p:nvGrpSpPr>
        <p:grpSpPr bwMode="auto">
          <a:xfrm>
            <a:off x="2514600" y="5167313"/>
            <a:ext cx="2438400" cy="533400"/>
            <a:chOff x="960" y="3116"/>
            <a:chExt cx="2437" cy="697"/>
          </a:xfrm>
        </p:grpSpPr>
        <p:sp>
          <p:nvSpPr>
            <p:cNvPr id="29724" name="AutoShape 12"/>
            <p:cNvSpPr>
              <a:spLocks noChangeArrowheads="1"/>
            </p:cNvSpPr>
            <p:nvPr/>
          </p:nvSpPr>
          <p:spPr bwMode="gray">
            <a:xfrm>
              <a:off x="960" y="3216"/>
              <a:ext cx="2437" cy="597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3F3F3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/>
              <a:endParaRPr lang="vi-VN" altLang="en-US" sz="1800"/>
            </a:p>
          </p:txBody>
        </p:sp>
        <p:sp>
          <p:nvSpPr>
            <p:cNvPr id="29725" name="Text Box 14"/>
            <p:cNvSpPr txBox="1">
              <a:spLocks noChangeArrowheads="1"/>
            </p:cNvSpPr>
            <p:nvPr/>
          </p:nvSpPr>
          <p:spPr bwMode="gray">
            <a:xfrm>
              <a:off x="1036" y="3116"/>
              <a:ext cx="2361" cy="685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tx1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6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en-US" altLang="en-US" sz="2800" b="1">
                  <a:solidFill>
                    <a:srgbClr val="FF0000"/>
                  </a:solidFill>
                  <a:latin typeface="Times New Roman" pitchFamily="18" charset="0"/>
                </a:rPr>
                <a:t> Đáp án:    A</a:t>
              </a:r>
            </a:p>
          </p:txBody>
        </p:sp>
      </p:grpSp>
      <p:sp>
        <p:nvSpPr>
          <p:cNvPr id="14" name="Oval 44"/>
          <p:cNvSpPr>
            <a:spLocks noChangeArrowheads="1"/>
          </p:cNvSpPr>
          <p:nvPr/>
        </p:nvSpPr>
        <p:spPr bwMode="auto">
          <a:xfrm>
            <a:off x="5448300" y="6015038"/>
            <a:ext cx="1143000" cy="342900"/>
          </a:xfrm>
          <a:prstGeom prst="ellipse">
            <a:avLst/>
          </a:prstGeom>
          <a:gradFill rotWithShape="1">
            <a:gsLst>
              <a:gs pos="0">
                <a:srgbClr val="CC66FF"/>
              </a:gs>
              <a:gs pos="50000">
                <a:schemeClr val="bg1"/>
              </a:gs>
              <a:gs pos="100000">
                <a:srgbClr val="CC66FF"/>
              </a:gs>
            </a:gsLst>
            <a:lin ang="5400000" scaled="1"/>
          </a:gradFill>
          <a:ln w="28575">
            <a:solidFill>
              <a:srgbClr val="66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Đáp án</a:t>
            </a:r>
          </a:p>
        </p:txBody>
      </p:sp>
      <p:sp>
        <p:nvSpPr>
          <p:cNvPr id="15" name="AutoShape 45"/>
          <p:cNvSpPr>
            <a:spLocks noChangeArrowheads="1"/>
          </p:cNvSpPr>
          <p:nvPr/>
        </p:nvSpPr>
        <p:spPr bwMode="auto">
          <a:xfrm>
            <a:off x="7562850" y="5429250"/>
            <a:ext cx="1143000" cy="6858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7B77C7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4400" b="1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6" name="AutoShape 46"/>
          <p:cNvSpPr>
            <a:spLocks noChangeArrowheads="1"/>
          </p:cNvSpPr>
          <p:nvPr/>
        </p:nvSpPr>
        <p:spPr bwMode="auto">
          <a:xfrm>
            <a:off x="7566025" y="5434013"/>
            <a:ext cx="1143000" cy="6858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89B59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4400" b="1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17" name="AutoShape 57"/>
          <p:cNvSpPr>
            <a:spLocks noChangeArrowheads="1"/>
          </p:cNvSpPr>
          <p:nvPr/>
        </p:nvSpPr>
        <p:spPr bwMode="auto">
          <a:xfrm>
            <a:off x="7543800" y="5434013"/>
            <a:ext cx="1143000" cy="6858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4400" b="1">
                <a:solidFill>
                  <a:srgbClr val="0033CC"/>
                </a:solidFill>
              </a:rPr>
              <a:t>2</a:t>
            </a:r>
          </a:p>
        </p:txBody>
      </p:sp>
      <p:sp>
        <p:nvSpPr>
          <p:cNvPr id="18" name="AutoShape 58"/>
          <p:cNvSpPr>
            <a:spLocks noChangeArrowheads="1"/>
          </p:cNvSpPr>
          <p:nvPr/>
        </p:nvSpPr>
        <p:spPr bwMode="auto">
          <a:xfrm>
            <a:off x="7543800" y="5434013"/>
            <a:ext cx="1143000" cy="6858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4400" b="1">
                <a:solidFill>
                  <a:srgbClr val="0033CC"/>
                </a:solidFill>
              </a:rPr>
              <a:t>3</a:t>
            </a:r>
          </a:p>
        </p:txBody>
      </p:sp>
      <p:sp>
        <p:nvSpPr>
          <p:cNvPr id="19" name="AutoShape 59"/>
          <p:cNvSpPr>
            <a:spLocks noChangeArrowheads="1"/>
          </p:cNvSpPr>
          <p:nvPr/>
        </p:nvSpPr>
        <p:spPr bwMode="auto">
          <a:xfrm>
            <a:off x="7543800" y="5434013"/>
            <a:ext cx="1143000" cy="6858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4400" b="1">
                <a:solidFill>
                  <a:srgbClr val="0033CC"/>
                </a:solidFill>
              </a:rPr>
              <a:t>4</a:t>
            </a:r>
          </a:p>
        </p:txBody>
      </p:sp>
      <p:sp>
        <p:nvSpPr>
          <p:cNvPr id="20" name="AutoShape 60"/>
          <p:cNvSpPr>
            <a:spLocks noChangeArrowheads="1"/>
          </p:cNvSpPr>
          <p:nvPr/>
        </p:nvSpPr>
        <p:spPr bwMode="auto">
          <a:xfrm>
            <a:off x="7543800" y="5434013"/>
            <a:ext cx="1143000" cy="6858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4400" b="1">
                <a:solidFill>
                  <a:srgbClr val="0033CC"/>
                </a:solidFill>
              </a:rPr>
              <a:t>5</a:t>
            </a:r>
          </a:p>
        </p:txBody>
      </p:sp>
      <p:sp>
        <p:nvSpPr>
          <p:cNvPr id="21" name="AutoShape 61"/>
          <p:cNvSpPr>
            <a:spLocks noChangeArrowheads="1"/>
          </p:cNvSpPr>
          <p:nvPr/>
        </p:nvSpPr>
        <p:spPr bwMode="auto">
          <a:xfrm>
            <a:off x="7543800" y="5434013"/>
            <a:ext cx="1143000" cy="6858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4400" b="1">
                <a:solidFill>
                  <a:srgbClr val="0033CC"/>
                </a:solidFill>
              </a:rPr>
              <a:t>6</a:t>
            </a:r>
          </a:p>
        </p:txBody>
      </p:sp>
      <p:sp>
        <p:nvSpPr>
          <p:cNvPr id="22" name="AutoShape 62"/>
          <p:cNvSpPr>
            <a:spLocks noChangeArrowheads="1"/>
          </p:cNvSpPr>
          <p:nvPr/>
        </p:nvSpPr>
        <p:spPr bwMode="auto">
          <a:xfrm>
            <a:off x="7543800" y="5434013"/>
            <a:ext cx="1143000" cy="6858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4400" b="1">
                <a:solidFill>
                  <a:srgbClr val="0033CC"/>
                </a:solidFill>
              </a:rPr>
              <a:t>7</a:t>
            </a:r>
          </a:p>
        </p:txBody>
      </p:sp>
      <p:sp>
        <p:nvSpPr>
          <p:cNvPr id="23" name="AutoShape 63"/>
          <p:cNvSpPr>
            <a:spLocks noChangeArrowheads="1"/>
          </p:cNvSpPr>
          <p:nvPr/>
        </p:nvSpPr>
        <p:spPr bwMode="auto">
          <a:xfrm>
            <a:off x="7543800" y="5434013"/>
            <a:ext cx="1143000" cy="6858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4400" b="1">
                <a:solidFill>
                  <a:srgbClr val="0033CC"/>
                </a:solidFill>
              </a:rPr>
              <a:t>8</a:t>
            </a:r>
          </a:p>
        </p:txBody>
      </p:sp>
      <p:sp>
        <p:nvSpPr>
          <p:cNvPr id="24" name="AutoShape 64"/>
          <p:cNvSpPr>
            <a:spLocks noChangeArrowheads="1"/>
          </p:cNvSpPr>
          <p:nvPr/>
        </p:nvSpPr>
        <p:spPr bwMode="auto">
          <a:xfrm>
            <a:off x="7543800" y="5434013"/>
            <a:ext cx="1143000" cy="6858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4400" b="1">
                <a:solidFill>
                  <a:srgbClr val="0033CC"/>
                </a:solidFill>
              </a:rPr>
              <a:t>9</a:t>
            </a:r>
          </a:p>
        </p:txBody>
      </p:sp>
      <p:sp>
        <p:nvSpPr>
          <p:cNvPr id="25" name="AutoShape 65"/>
          <p:cNvSpPr>
            <a:spLocks noChangeArrowheads="1"/>
          </p:cNvSpPr>
          <p:nvPr/>
        </p:nvSpPr>
        <p:spPr bwMode="auto">
          <a:xfrm>
            <a:off x="7543800" y="5434013"/>
            <a:ext cx="1143000" cy="6858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4400" b="1">
                <a:solidFill>
                  <a:srgbClr val="0033CC"/>
                </a:solidFill>
              </a:rPr>
              <a:t>10</a:t>
            </a:r>
          </a:p>
        </p:txBody>
      </p:sp>
      <p:grpSp>
        <p:nvGrpSpPr>
          <p:cNvPr id="26" name="Group 76"/>
          <p:cNvGrpSpPr>
            <a:grpSpLocks/>
          </p:cNvGrpSpPr>
          <p:nvPr/>
        </p:nvGrpSpPr>
        <p:grpSpPr bwMode="auto">
          <a:xfrm>
            <a:off x="5486400" y="5091113"/>
            <a:ext cx="2133600" cy="571500"/>
            <a:chOff x="912" y="2592"/>
            <a:chExt cx="3072" cy="960"/>
          </a:xfrm>
        </p:grpSpPr>
        <p:sp>
          <p:nvSpPr>
            <p:cNvPr id="29722" name="Oval 77"/>
            <p:cNvSpPr>
              <a:spLocks noChangeArrowheads="1"/>
            </p:cNvSpPr>
            <p:nvPr/>
          </p:nvSpPr>
          <p:spPr bwMode="auto">
            <a:xfrm>
              <a:off x="912" y="2592"/>
              <a:ext cx="3072" cy="96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9723" name="WordArt 78"/>
            <p:cNvSpPr>
              <a:spLocks noChangeArrowheads="1" noChangeShapeType="1" noTextEdit="1"/>
            </p:cNvSpPr>
            <p:nvPr/>
          </p:nvSpPr>
          <p:spPr bwMode="auto">
            <a:xfrm>
              <a:off x="1488" y="2880"/>
              <a:ext cx="1884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b="1" i="1" kern="10">
                  <a:ln w="12700">
                    <a:solidFill>
                      <a:srgbClr val="FFFF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Times New Roman"/>
                  <a:cs typeface="Times New Roman"/>
                </a:rPr>
                <a:t>Hết giờ</a:t>
              </a:r>
            </a:p>
          </p:txBody>
        </p:sp>
      </p:grpSp>
      <p:sp>
        <p:nvSpPr>
          <p:cNvPr id="29" name="AutoShape 80"/>
          <p:cNvSpPr>
            <a:spLocks noChangeArrowheads="1"/>
          </p:cNvSpPr>
          <p:nvPr/>
        </p:nvSpPr>
        <p:spPr bwMode="auto">
          <a:xfrm>
            <a:off x="4095750" y="6000750"/>
            <a:ext cx="1052513" cy="3714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8B049"/>
              </a:gs>
              <a:gs pos="9000">
                <a:srgbClr val="B43E85"/>
              </a:gs>
              <a:gs pos="15500">
                <a:srgbClr val="C50849"/>
              </a:gs>
              <a:gs pos="16499">
                <a:srgbClr val="F952A0"/>
              </a:gs>
              <a:gs pos="18500">
                <a:srgbClr val="FEE7F2"/>
              </a:gs>
              <a:gs pos="39500">
                <a:srgbClr val="F8B049"/>
              </a:gs>
              <a:gs pos="43500">
                <a:srgbClr val="F8B049"/>
              </a:gs>
              <a:gs pos="50000">
                <a:srgbClr val="FC9FCB"/>
              </a:gs>
              <a:gs pos="56500">
                <a:srgbClr val="F8B049"/>
              </a:gs>
              <a:gs pos="60501">
                <a:srgbClr val="F8B049"/>
              </a:gs>
              <a:gs pos="81500">
                <a:srgbClr val="FEE7F2"/>
              </a:gs>
              <a:gs pos="83501">
                <a:srgbClr val="F952A0"/>
              </a:gs>
              <a:gs pos="84500">
                <a:srgbClr val="C50849"/>
              </a:gs>
              <a:gs pos="91000">
                <a:srgbClr val="B43E85"/>
              </a:gs>
              <a:gs pos="100000">
                <a:srgbClr val="F8B049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altLang="en-US" sz="1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Thời gian</a:t>
            </a:r>
          </a:p>
        </p:txBody>
      </p:sp>
      <p:sp>
        <p:nvSpPr>
          <p:cNvPr id="30" name="AutoShape 81"/>
          <p:cNvSpPr>
            <a:spLocks noChangeArrowheads="1"/>
          </p:cNvSpPr>
          <p:nvPr/>
        </p:nvSpPr>
        <p:spPr bwMode="auto">
          <a:xfrm>
            <a:off x="2667000" y="6000672"/>
            <a:ext cx="1123950" cy="400050"/>
          </a:xfrm>
          <a:prstGeom prst="flowChartAlternateProcess">
            <a:avLst/>
          </a:prstGeom>
          <a:gradFill rotWithShape="1">
            <a:gsLst>
              <a:gs pos="0">
                <a:srgbClr val="F8B049">
                  <a:alpha val="81000"/>
                </a:srgbClr>
              </a:gs>
              <a:gs pos="9000">
                <a:srgbClr val="B43E85">
                  <a:alpha val="84420"/>
                </a:srgbClr>
              </a:gs>
              <a:gs pos="15500">
                <a:srgbClr val="C50849">
                  <a:alpha val="86890"/>
                </a:srgbClr>
              </a:gs>
              <a:gs pos="16500">
                <a:srgbClr val="F952A0">
                  <a:alpha val="87270"/>
                </a:srgbClr>
              </a:gs>
              <a:gs pos="18500">
                <a:srgbClr val="FEE7F2">
                  <a:alpha val="88030"/>
                </a:srgbClr>
              </a:gs>
              <a:gs pos="39500">
                <a:srgbClr val="F8B049">
                  <a:alpha val="96010"/>
                </a:srgbClr>
              </a:gs>
              <a:gs pos="43500">
                <a:srgbClr val="F8B049">
                  <a:alpha val="97530"/>
                </a:srgbClr>
              </a:gs>
              <a:gs pos="50000">
                <a:srgbClr val="FC9FCB"/>
              </a:gs>
              <a:gs pos="56500">
                <a:srgbClr val="F8B049">
                  <a:alpha val="97530"/>
                </a:srgbClr>
              </a:gs>
              <a:gs pos="60501">
                <a:srgbClr val="F8B049">
                  <a:alpha val="96010"/>
                </a:srgbClr>
              </a:gs>
              <a:gs pos="81500">
                <a:srgbClr val="FEE7F2">
                  <a:alpha val="88030"/>
                </a:srgbClr>
              </a:gs>
              <a:gs pos="83500">
                <a:srgbClr val="F952A0">
                  <a:alpha val="87270"/>
                </a:srgbClr>
              </a:gs>
              <a:gs pos="84500">
                <a:srgbClr val="C50849">
                  <a:alpha val="86890"/>
                </a:srgbClr>
              </a:gs>
              <a:gs pos="91001">
                <a:srgbClr val="B43E85">
                  <a:alpha val="84420"/>
                </a:srgbClr>
              </a:gs>
              <a:gs pos="100000">
                <a:srgbClr val="F8B049">
                  <a:alpha val="81000"/>
                </a:srgbClr>
              </a:gs>
            </a:gsLst>
            <a:lin ang="5400000" scaled="1"/>
          </a:gradFill>
          <a:ln w="15875">
            <a:solidFill>
              <a:srgbClr val="0000FF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hỏi</a:t>
            </a:r>
          </a:p>
        </p:txBody>
      </p:sp>
      <p:sp>
        <p:nvSpPr>
          <p:cNvPr id="31" name="Text Box 95"/>
          <p:cNvSpPr txBox="1">
            <a:spLocks noChangeArrowheads="1"/>
          </p:cNvSpPr>
          <p:nvPr/>
        </p:nvSpPr>
        <p:spPr bwMode="auto">
          <a:xfrm>
            <a:off x="457200" y="2630488"/>
            <a:ext cx="84582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800" b="1" dirty="0" err="1">
                <a:latin typeface="Times New Roman" pitchFamily="18" charset="0"/>
              </a:rPr>
              <a:t>Câu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hỏi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smtClean="0">
                <a:latin typeface="Times New Roman" pitchFamily="18" charset="0"/>
              </a:rPr>
              <a:t>2: </a:t>
            </a:r>
            <a:r>
              <a:rPr lang="en-US" altLang="en-US" sz="2800" b="1" dirty="0" err="1" smtClean="0">
                <a:latin typeface="Times New Roman" pitchFamily="18" charset="0"/>
              </a:rPr>
              <a:t>Thứ</a:t>
            </a:r>
            <a:r>
              <a:rPr lang="en-US" altLang="en-US" sz="2800" b="1" dirty="0" smtClean="0">
                <a:latin typeface="Times New Roman" pitchFamily="18" charset="0"/>
              </a:rPr>
              <a:t> </a:t>
            </a:r>
            <a:r>
              <a:rPr lang="en-US" altLang="en-US" sz="2800" b="1" dirty="0" err="1" smtClean="0">
                <a:latin typeface="Times New Roman" pitchFamily="18" charset="0"/>
              </a:rPr>
              <a:t>năm</a:t>
            </a:r>
            <a:r>
              <a:rPr lang="en-US" altLang="en-US" sz="2800" b="1" dirty="0" smtClean="0">
                <a:latin typeface="Times New Roman" pitchFamily="18" charset="0"/>
              </a:rPr>
              <a:t> </a:t>
            </a:r>
            <a:r>
              <a:rPr lang="en-US" altLang="en-US" sz="2800" b="1" dirty="0" err="1" smtClean="0">
                <a:latin typeface="Times New Roman" pitchFamily="18" charset="0"/>
              </a:rPr>
              <a:t>tuần</a:t>
            </a:r>
            <a:r>
              <a:rPr lang="en-US" altLang="en-US" sz="2800" b="1" dirty="0" smtClean="0">
                <a:latin typeface="Times New Roman" pitchFamily="18" charset="0"/>
              </a:rPr>
              <a:t> </a:t>
            </a:r>
            <a:r>
              <a:rPr lang="en-US" altLang="en-US" sz="2800" b="1" dirty="0" err="1" smtClean="0">
                <a:latin typeface="Times New Roman" pitchFamily="18" charset="0"/>
              </a:rPr>
              <a:t>này</a:t>
            </a:r>
            <a:r>
              <a:rPr lang="en-US" altLang="en-US" sz="2800" b="1" dirty="0" smtClean="0">
                <a:latin typeface="Times New Roman" pitchFamily="18" charset="0"/>
              </a:rPr>
              <a:t> </a:t>
            </a:r>
            <a:r>
              <a:rPr lang="en-US" altLang="en-US" sz="2800" b="1" dirty="0" err="1" smtClean="0">
                <a:latin typeface="Times New Roman" pitchFamily="18" charset="0"/>
              </a:rPr>
              <a:t>là</a:t>
            </a:r>
            <a:r>
              <a:rPr lang="en-US" altLang="en-US" sz="2800" b="1" dirty="0" smtClean="0">
                <a:latin typeface="Times New Roman" pitchFamily="18" charset="0"/>
              </a:rPr>
              <a:t> </a:t>
            </a:r>
            <a:r>
              <a:rPr lang="en-US" altLang="en-US" sz="2800" b="1" dirty="0" err="1" smtClean="0">
                <a:latin typeface="Times New Roman" pitchFamily="18" charset="0"/>
              </a:rPr>
              <a:t>ngày</a:t>
            </a:r>
            <a:r>
              <a:rPr lang="en-US" altLang="en-US" sz="2800" b="1" dirty="0" smtClean="0">
                <a:latin typeface="Times New Roman" pitchFamily="18" charset="0"/>
              </a:rPr>
              <a:t> 28 </a:t>
            </a:r>
            <a:r>
              <a:rPr lang="en-US" altLang="en-US" sz="2800" b="1" dirty="0" err="1" smtClean="0">
                <a:latin typeface="Times New Roman" pitchFamily="18" charset="0"/>
              </a:rPr>
              <a:t>tháng</a:t>
            </a:r>
            <a:r>
              <a:rPr lang="en-US" altLang="en-US" sz="2800" b="1" dirty="0" smtClean="0">
                <a:latin typeface="Times New Roman" pitchFamily="18" charset="0"/>
              </a:rPr>
              <a:t> 1 </a:t>
            </a:r>
            <a:r>
              <a:rPr lang="en-US" altLang="en-US" sz="2800" b="1" dirty="0" err="1" smtClean="0">
                <a:latin typeface="Times New Roman" pitchFamily="18" charset="0"/>
              </a:rPr>
              <a:t>thì</a:t>
            </a:r>
            <a:r>
              <a:rPr lang="en-US" altLang="en-US" sz="2800" b="1" dirty="0" smtClean="0">
                <a:latin typeface="Times New Roman" pitchFamily="18" charset="0"/>
              </a:rPr>
              <a:t> </a:t>
            </a:r>
            <a:r>
              <a:rPr lang="en-US" altLang="en-US" sz="2800" b="1" dirty="0" err="1" smtClean="0">
                <a:latin typeface="Times New Roman" pitchFamily="18" charset="0"/>
              </a:rPr>
              <a:t>thứ</a:t>
            </a:r>
            <a:r>
              <a:rPr lang="en-US" altLang="en-US" sz="2800" b="1" dirty="0" smtClean="0">
                <a:latin typeface="Times New Roman" pitchFamily="18" charset="0"/>
              </a:rPr>
              <a:t> </a:t>
            </a:r>
            <a:r>
              <a:rPr lang="en-US" altLang="en-US" sz="2800" b="1" dirty="0" err="1" smtClean="0">
                <a:latin typeface="Times New Roman" pitchFamily="18" charset="0"/>
              </a:rPr>
              <a:t>năm</a:t>
            </a:r>
            <a:r>
              <a:rPr lang="en-US" altLang="en-US" sz="2800" b="1" dirty="0" smtClean="0">
                <a:latin typeface="Times New Roman" pitchFamily="18" charset="0"/>
              </a:rPr>
              <a:t> </a:t>
            </a:r>
            <a:r>
              <a:rPr lang="en-US" altLang="en-US" sz="2800" b="1" dirty="0" err="1" smtClean="0">
                <a:latin typeface="Times New Roman" pitchFamily="18" charset="0"/>
              </a:rPr>
              <a:t>tuần</a:t>
            </a:r>
            <a:r>
              <a:rPr lang="en-US" altLang="en-US" sz="2800" b="1" dirty="0" smtClean="0">
                <a:latin typeface="Times New Roman" pitchFamily="18" charset="0"/>
              </a:rPr>
              <a:t> </a:t>
            </a:r>
            <a:r>
              <a:rPr lang="en-US" altLang="en-US" sz="2800" b="1" dirty="0" err="1" smtClean="0">
                <a:latin typeface="Times New Roman" pitchFamily="18" charset="0"/>
              </a:rPr>
              <a:t>sau</a:t>
            </a:r>
            <a:r>
              <a:rPr lang="en-US" altLang="en-US" sz="2800" b="1" dirty="0" smtClean="0">
                <a:latin typeface="Times New Roman" pitchFamily="18" charset="0"/>
              </a:rPr>
              <a:t> </a:t>
            </a:r>
            <a:r>
              <a:rPr lang="en-US" altLang="en-US" sz="2800" b="1" dirty="0" err="1" smtClean="0">
                <a:latin typeface="Times New Roman" pitchFamily="18" charset="0"/>
              </a:rPr>
              <a:t>là</a:t>
            </a:r>
            <a:r>
              <a:rPr lang="en-US" altLang="en-US" sz="2800" b="1" dirty="0" smtClean="0">
                <a:latin typeface="Times New Roman" pitchFamily="18" charset="0"/>
              </a:rPr>
              <a:t> </a:t>
            </a:r>
            <a:r>
              <a:rPr lang="en-US" altLang="en-US" sz="2800" b="1" dirty="0" err="1" smtClean="0">
                <a:latin typeface="Times New Roman" pitchFamily="18" charset="0"/>
              </a:rPr>
              <a:t>ngày</a:t>
            </a:r>
            <a:r>
              <a:rPr lang="en-US" altLang="en-US" sz="2800" b="1" dirty="0" smtClean="0">
                <a:latin typeface="Times New Roman" pitchFamily="18" charset="0"/>
              </a:rPr>
              <a:t> </a:t>
            </a:r>
            <a:r>
              <a:rPr lang="en-US" altLang="en-US" sz="2800" b="1" dirty="0" err="1" smtClean="0">
                <a:latin typeface="Times New Roman" pitchFamily="18" charset="0"/>
              </a:rPr>
              <a:t>nào</a:t>
            </a:r>
            <a:r>
              <a:rPr lang="en-US" altLang="en-US" sz="2800" b="1" dirty="0" smtClean="0">
                <a:latin typeface="Times New Roman" pitchFamily="18" charset="0"/>
              </a:rPr>
              <a:t> ?</a:t>
            </a:r>
            <a:endParaRPr lang="en-US" altLang="en-US" sz="2800" b="1" dirty="0">
              <a:latin typeface="Times New Roman" pitchFamily="18" charset="0"/>
            </a:endParaRPr>
          </a:p>
          <a:p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     A. </a:t>
            </a:r>
            <a:r>
              <a:rPr lang="en-US" altLang="en-US" sz="2800" b="1" dirty="0" err="1" smtClean="0">
                <a:solidFill>
                  <a:srgbClr val="0000CC"/>
                </a:solidFill>
                <a:latin typeface="Times New Roman" pitchFamily="18" charset="0"/>
              </a:rPr>
              <a:t>Ngày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smtClean="0">
                <a:solidFill>
                  <a:srgbClr val="0000CC"/>
                </a:solidFill>
                <a:latin typeface="Times New Roman" pitchFamily="18" charset="0"/>
              </a:rPr>
              <a:t>4 </a:t>
            </a:r>
            <a:r>
              <a:rPr lang="en-US" altLang="en-US" sz="2800" b="1" dirty="0" err="1" smtClean="0">
                <a:solidFill>
                  <a:srgbClr val="0000CC"/>
                </a:solidFill>
                <a:latin typeface="Times New Roman" pitchFamily="18" charset="0"/>
              </a:rPr>
              <a:t>tháng</a:t>
            </a:r>
            <a:r>
              <a:rPr lang="en-US" altLang="en-US" sz="2800" b="1" dirty="0" smtClean="0">
                <a:solidFill>
                  <a:srgbClr val="0000CC"/>
                </a:solidFill>
                <a:latin typeface="Times New Roman" pitchFamily="18" charset="0"/>
              </a:rPr>
              <a:t> 2</a:t>
            </a:r>
            <a:r>
              <a:rPr lang="en-US" altLang="en-US" sz="2800" b="1" dirty="0" smtClean="0">
                <a:latin typeface="Times New Roman" pitchFamily="18" charset="0"/>
              </a:rPr>
              <a:t> </a:t>
            </a:r>
            <a:endParaRPr lang="en-US" altLang="en-US" sz="2800" b="1" dirty="0">
              <a:solidFill>
                <a:srgbClr val="0000CC"/>
              </a:solidFill>
              <a:latin typeface="Times New Roman" pitchFamily="18" charset="0"/>
            </a:endParaRPr>
          </a:p>
          <a:p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     B.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Ngày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smtClean="0">
                <a:solidFill>
                  <a:srgbClr val="0000CC"/>
                </a:solidFill>
                <a:latin typeface="Times New Roman" pitchFamily="18" charset="0"/>
              </a:rPr>
              <a:t>3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tháng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2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endParaRPr lang="en-US" altLang="en-US" sz="2800" b="1" dirty="0">
              <a:solidFill>
                <a:srgbClr val="0000CC"/>
              </a:solidFill>
              <a:latin typeface="Times New Roman" pitchFamily="18" charset="0"/>
            </a:endParaRPr>
          </a:p>
          <a:p>
            <a:r>
              <a:rPr lang="en-US" altLang="en-US" sz="2800" b="1" dirty="0" smtClean="0">
                <a:solidFill>
                  <a:srgbClr val="0000CC"/>
                </a:solidFill>
                <a:latin typeface="Times New Roman" pitchFamily="18" charset="0"/>
              </a:rPr>
              <a:t>      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C.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Ngày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smtClean="0">
                <a:solidFill>
                  <a:srgbClr val="0000CC"/>
                </a:solidFill>
                <a:latin typeface="Times New Roman" pitchFamily="18" charset="0"/>
              </a:rPr>
              <a:t>5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tháng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2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endParaRPr lang="en-US" altLang="en-US" sz="2800" b="1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pic>
        <p:nvPicPr>
          <p:cNvPr id="29720" name="Picture 96" descr="anixmasl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913" y="785813"/>
            <a:ext cx="8675687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21" name="WordArt 30"/>
          <p:cNvSpPr>
            <a:spLocks noChangeArrowheads="1" noChangeShapeType="1" noTextEdit="1"/>
          </p:cNvSpPr>
          <p:nvPr/>
        </p:nvSpPr>
        <p:spPr bwMode="auto">
          <a:xfrm>
            <a:off x="1676400" y="1295400"/>
            <a:ext cx="59436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RUNG CHUÔNG VÀNG</a:t>
            </a:r>
          </a:p>
        </p:txBody>
      </p:sp>
    </p:spTree>
    <p:extLst>
      <p:ext uri="{BB962C8B-B14F-4D97-AF65-F5344CB8AC3E}">
        <p14:creationId xmlns:p14="http://schemas.microsoft.com/office/powerpoint/2010/main" val="4063076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499"/>
                            </p:stCondLst>
                            <p:childTnLst>
                              <p:par>
                                <p:cTn id="2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 nodeType="clickPar">
                      <p:stCondLst>
                        <p:cond delay="0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5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3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1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9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7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85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93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01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09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115" presetID="23" presetClass="entr" presetSubtype="16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3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3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u ho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 nodeType="clickPar">
                      <p:stCondLst>
                        <p:cond delay="0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4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5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3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4" descr="0830js5b15daddi012pz8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3886200"/>
            <a:ext cx="1368425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1" name="Picture 24" descr="0830js5b15daddi012pz8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086225"/>
            <a:ext cx="12954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loud 3"/>
          <p:cNvSpPr/>
          <p:nvPr/>
        </p:nvSpPr>
        <p:spPr>
          <a:xfrm>
            <a:off x="1739900" y="762000"/>
            <a:ext cx="6413500" cy="3124200"/>
          </a:xfrm>
          <a:prstGeom prst="cloud">
            <a:avLst/>
          </a:prstGeom>
          <a:solidFill>
            <a:srgbClr val="FFFF00"/>
          </a:solidFill>
          <a:ln>
            <a:solidFill>
              <a:srgbClr val="D60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BÌNH 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</a:p>
          <a:p>
            <a:pPr algn="ctr">
              <a:defRPr/>
            </a:pP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BẠN 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HỌC 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TỐT,</a:t>
            </a:r>
            <a:endParaRPr lang="en-US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NHÓM HỌC TỐT</a:t>
            </a:r>
          </a:p>
        </p:txBody>
      </p:sp>
    </p:spTree>
    <p:extLst>
      <p:ext uri="{BB962C8B-B14F-4D97-AF65-F5344CB8AC3E}">
        <p14:creationId xmlns:p14="http://schemas.microsoft.com/office/powerpoint/2010/main" val="416005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61F0AD-826F-478D-9CC7-3FEF0C4077EB}" type="slidenum">
              <a:rPr lang="en-US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34819" name="Group 2"/>
          <p:cNvGrpSpPr>
            <a:grpSpLocks/>
          </p:cNvGrpSpPr>
          <p:nvPr/>
        </p:nvGrpSpPr>
        <p:grpSpPr bwMode="auto">
          <a:xfrm>
            <a:off x="1524000" y="1143000"/>
            <a:ext cx="6572250" cy="3048000"/>
            <a:chOff x="996" y="912"/>
            <a:chExt cx="4140" cy="1920"/>
          </a:xfrm>
        </p:grpSpPr>
        <p:sp>
          <p:nvSpPr>
            <p:cNvPr id="34828" name="WordArt 3"/>
            <p:cNvSpPr>
              <a:spLocks noChangeArrowheads="1" noChangeShapeType="1" noTextEdit="1"/>
            </p:cNvSpPr>
            <p:nvPr/>
          </p:nvSpPr>
          <p:spPr bwMode="auto">
            <a:xfrm>
              <a:off x="1248" y="912"/>
              <a:ext cx="3792" cy="4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49056"/>
                </a:avLst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3600" b="1" kern="10" smtClean="0">
                  <a:ln w="12700">
                    <a:solidFill>
                      <a:srgbClr val="FF6600"/>
                    </a:solidFill>
                    <a:round/>
                    <a:headEnd/>
                    <a:tailEnd/>
                  </a:ln>
                  <a:solidFill>
                    <a:srgbClr val="FF0066"/>
                  </a:solidFill>
                  <a:effectLst>
                    <a:outerShdw dist="35921" dir="2700000" sy="50000" kx="2115830" algn="bl" rotWithShape="0">
                      <a:srgbClr val="C0C0C0">
                        <a:alpha val="79999"/>
                      </a:srgbClr>
                    </a:outerShdw>
                  </a:effectLst>
                  <a:latin typeface=".VnTimeH"/>
                </a:rPr>
                <a:t>Ch©n thµnh c¶m ¬n </a:t>
              </a:r>
            </a:p>
          </p:txBody>
        </p:sp>
        <p:sp>
          <p:nvSpPr>
            <p:cNvPr id="34829" name="WordArt 4"/>
            <p:cNvSpPr>
              <a:spLocks noChangeArrowheads="1" noChangeShapeType="1" noTextEdit="1"/>
            </p:cNvSpPr>
            <p:nvPr/>
          </p:nvSpPr>
          <p:spPr bwMode="auto">
            <a:xfrm>
              <a:off x="996" y="1798"/>
              <a:ext cx="4140" cy="1034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pt-BR" sz="3600" b="1" kern="10" dirty="0" smtClean="0">
                  <a:ln w="9525">
                    <a:solidFill>
                      <a:srgbClr val="FFB800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6600CC"/>
                      </a:gs>
                      <a:gs pos="100000">
                        <a:srgbClr val="CC00CC"/>
                      </a:gs>
                    </a:gsLst>
                    <a:lin ang="5400000" scaled="1"/>
                  </a:gradFill>
                  <a:effectLst>
                    <a:outerShdw dist="53882" dir="2700000" algn="ctr" rotWithShape="0">
                      <a:srgbClr val="9999FF">
                        <a:alpha val="79999"/>
                      </a:srgbClr>
                    </a:outerShdw>
                  </a:effectLst>
                  <a:latin typeface=".VnTime"/>
                </a:rPr>
                <a:t>C¸c thÇy  c« gi¸o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pt-BR" sz="3600" b="1" kern="10" dirty="0" smtClean="0">
                  <a:ln w="9525">
                    <a:solidFill>
                      <a:srgbClr val="FFB800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6600CC"/>
                      </a:gs>
                      <a:gs pos="100000">
                        <a:srgbClr val="CC00CC"/>
                      </a:gs>
                    </a:gsLst>
                    <a:lin ang="5400000" scaled="1"/>
                  </a:gradFill>
                  <a:effectLst>
                    <a:outerShdw dist="53882" dir="2700000" algn="ctr" rotWithShape="0">
                      <a:srgbClr val="9999FF">
                        <a:alpha val="79999"/>
                      </a:srgbClr>
                    </a:outerShdw>
                  </a:effectLst>
                  <a:latin typeface=".VnTime"/>
                </a:rPr>
                <a:t>vµ c¸c em häc sinh</a:t>
              </a:r>
              <a:endParaRPr lang="en-US" sz="3600" b="1" kern="10" dirty="0" smtClean="0">
                <a:ln w="9525">
                  <a:solidFill>
                    <a:srgbClr val="FFB8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.VnTime"/>
              </a:endParaRPr>
            </a:p>
          </p:txBody>
        </p:sp>
      </p:grpSp>
      <p:pic>
        <p:nvPicPr>
          <p:cNvPr id="34820" name="Picture 5" descr="!dk8_1la"/>
          <p:cNvPicPr>
            <a:picLocks noGrp="1" noChangeAspect="1" noChangeArrowheads="1" noCro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43000" y="5392738"/>
            <a:ext cx="1905000" cy="146526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4821" name="Picture 6" descr="!c_lite2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10800000" flipV="1">
            <a:off x="0" y="0"/>
            <a:ext cx="8991600" cy="7620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4822" name="Picture 7" descr="!confty!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488" y="0"/>
            <a:ext cx="3719512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3" name="Picture 8" descr="!dk8_1la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5392738"/>
            <a:ext cx="1905000" cy="146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4" name="Picture 9" descr="!dk8_1la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5392738"/>
            <a:ext cx="1905000" cy="146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5" name="Picture 10" descr="!c_lite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371417" flipV="1">
            <a:off x="-3049588" y="3046412"/>
            <a:ext cx="6858001" cy="762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6" name="Picture 11" descr="!c_lite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142834" flipV="1">
            <a:off x="5332412" y="3046413"/>
            <a:ext cx="6858001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7" name="Picture 12" descr="!dk8_1la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5392738"/>
            <a:ext cx="1905000" cy="146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265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201" name="Rectangle 25"/>
          <p:cNvSpPr>
            <a:spLocks noChangeArrowheads="1"/>
          </p:cNvSpPr>
          <p:nvPr/>
        </p:nvSpPr>
        <p:spPr bwMode="auto">
          <a:xfrm>
            <a:off x="0" y="162580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vi-VN" sz="2800" b="1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altLang="vi-VN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altLang="vi-VN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altLang="vi-VN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altLang="vi-VN" sz="2800" b="1" dirty="0" smtClean="0">
                <a:latin typeface="Times New Roman" pitchFamily="18" charset="0"/>
                <a:cs typeface="Times New Roman" pitchFamily="18" charset="0"/>
              </a:rPr>
              <a:t>tháng 2 </a:t>
            </a:r>
            <a:r>
              <a:rPr lang="en-US" altLang="vi-VN" sz="2800" b="1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altLang="vi-VN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smtClean="0">
                <a:latin typeface="Times New Roman" pitchFamily="18" charset="0"/>
                <a:cs typeface="Times New Roman" pitchFamily="18" charset="0"/>
              </a:rPr>
              <a:t>2021</a:t>
            </a:r>
            <a:endParaRPr lang="en-US" altLang="vi-VN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4347" name="Text Box 171"/>
          <p:cNvSpPr txBox="1">
            <a:spLocks noChangeArrowheads="1"/>
          </p:cNvSpPr>
          <p:nvPr/>
        </p:nvSpPr>
        <p:spPr bwMode="auto">
          <a:xfrm>
            <a:off x="304800" y="4267200"/>
            <a:ext cx="2590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 altLang="vi-VN" b="1">
              <a:latin typeface="VNI-Times" pitchFamily="2" charset="0"/>
            </a:endParaRPr>
          </a:p>
        </p:txBody>
      </p:sp>
      <p:pic>
        <p:nvPicPr>
          <p:cNvPr id="434352" name="Picture 176" descr="878060mzmb0yx9vo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90800"/>
            <a:ext cx="44958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4354" name="Picture 178" descr="724608s7aonrbep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86400"/>
            <a:ext cx="3810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4355" name="Picture 179" descr="2067166a35x1e8i0t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876800"/>
            <a:ext cx="243840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4358" name="Picture 182" descr="POINSET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0"/>
            <a:ext cx="1652588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4360" name="AutoShape 184"/>
          <p:cNvSpPr>
            <a:spLocks noChangeArrowheads="1"/>
          </p:cNvSpPr>
          <p:nvPr/>
        </p:nvSpPr>
        <p:spPr bwMode="auto">
          <a:xfrm>
            <a:off x="4267200" y="2286000"/>
            <a:ext cx="4572000" cy="2895600"/>
          </a:xfrm>
          <a:prstGeom prst="cloudCallout">
            <a:avLst>
              <a:gd name="adj1" fmla="val -54241"/>
              <a:gd name="adj2" fmla="val 55074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vi-VN" altLang="vi-VN"/>
          </a:p>
        </p:txBody>
      </p:sp>
      <p:sp>
        <p:nvSpPr>
          <p:cNvPr id="434193" name="Text Box 17"/>
          <p:cNvSpPr txBox="1">
            <a:spLocks noChangeArrowheads="1"/>
          </p:cNvSpPr>
          <p:nvPr/>
        </p:nvSpPr>
        <p:spPr bwMode="auto">
          <a:xfrm>
            <a:off x="4038600" y="3200400"/>
            <a:ext cx="51816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altLang="vi-VN" sz="3600" b="1" dirty="0" err="1" smtClean="0">
                <a:solidFill>
                  <a:schemeClr val="bg1"/>
                </a:solidFill>
              </a:rPr>
              <a:t>Trò</a:t>
            </a:r>
            <a:r>
              <a:rPr lang="en-US" altLang="vi-VN" sz="3600" b="1" dirty="0" smtClean="0">
                <a:solidFill>
                  <a:schemeClr val="bg1"/>
                </a:solidFill>
              </a:rPr>
              <a:t> </a:t>
            </a:r>
            <a:r>
              <a:rPr lang="en-US" altLang="vi-VN" sz="3600" b="1" dirty="0">
                <a:solidFill>
                  <a:schemeClr val="bg1"/>
                </a:solidFill>
              </a:rPr>
              <a:t>chơi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vi-VN" sz="3600" b="1" dirty="0">
                <a:solidFill>
                  <a:schemeClr val="bg1"/>
                </a:solidFill>
              </a:rPr>
              <a:t>  </a:t>
            </a:r>
            <a:r>
              <a:rPr lang="en-US" altLang="vi-VN" sz="3600" b="1" dirty="0" smtClean="0">
                <a:solidFill>
                  <a:schemeClr val="bg1"/>
                </a:solidFill>
              </a:rPr>
              <a:t>“</a:t>
            </a:r>
            <a:r>
              <a:rPr lang="en-US" altLang="vi-VN" sz="3600" b="1" dirty="0" err="1" smtClean="0">
                <a:solidFill>
                  <a:schemeClr val="bg1"/>
                </a:solidFill>
              </a:rPr>
              <a:t>Chuyền</a:t>
            </a:r>
            <a:r>
              <a:rPr lang="en-US" altLang="vi-VN" sz="3600" b="1" dirty="0" smtClean="0">
                <a:solidFill>
                  <a:schemeClr val="bg1"/>
                </a:solidFill>
              </a:rPr>
              <a:t> </a:t>
            </a:r>
            <a:r>
              <a:rPr lang="en-US" altLang="vi-VN" sz="3600" b="1" dirty="0" err="1" smtClean="0">
                <a:solidFill>
                  <a:schemeClr val="bg1"/>
                </a:solidFill>
              </a:rPr>
              <a:t>hoa</a:t>
            </a:r>
            <a:r>
              <a:rPr lang="en-US" altLang="vi-VN" sz="3600" b="1" dirty="0" smtClean="0">
                <a:solidFill>
                  <a:schemeClr val="bg1"/>
                </a:solidFill>
              </a:rPr>
              <a:t> </a:t>
            </a:r>
            <a:r>
              <a:rPr lang="en-US" altLang="vi-VN" sz="3600" b="1" dirty="0" err="1" smtClean="0">
                <a:solidFill>
                  <a:schemeClr val="bg1"/>
                </a:solidFill>
              </a:rPr>
              <a:t>học</a:t>
            </a:r>
            <a:r>
              <a:rPr lang="en-US" altLang="vi-VN" sz="3600" b="1" dirty="0" smtClean="0">
                <a:solidFill>
                  <a:schemeClr val="bg1"/>
                </a:solidFill>
              </a:rPr>
              <a:t> </a:t>
            </a:r>
            <a:r>
              <a:rPr lang="en-US" altLang="vi-VN" sz="3600" b="1" dirty="0" err="1" smtClean="0">
                <a:solidFill>
                  <a:schemeClr val="bg1"/>
                </a:solidFill>
              </a:rPr>
              <a:t>tập</a:t>
            </a:r>
            <a:r>
              <a:rPr lang="en-US" altLang="vi-VN" sz="3600" b="1" dirty="0" smtClean="0">
                <a:solidFill>
                  <a:schemeClr val="bg1"/>
                </a:solidFill>
              </a:rPr>
              <a:t>”</a:t>
            </a:r>
            <a:endParaRPr lang="en-US" altLang="vi-VN" sz="3600" b="1" dirty="0">
              <a:solidFill>
                <a:schemeClr val="bg1"/>
              </a:solidFill>
            </a:endParaRPr>
          </a:p>
        </p:txBody>
      </p:sp>
      <p:sp>
        <p:nvSpPr>
          <p:cNvPr id="434361" name="WordArt 185"/>
          <p:cNvSpPr>
            <a:spLocks noChangeArrowheads="1" noChangeShapeType="1" noTextEdit="1"/>
          </p:cNvSpPr>
          <p:nvPr/>
        </p:nvSpPr>
        <p:spPr bwMode="auto">
          <a:xfrm>
            <a:off x="3200400" y="1371600"/>
            <a:ext cx="3124200" cy="84931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vi-VN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ahoma"/>
                <a:ea typeface="Tahoma"/>
                <a:cs typeface="Tahoma"/>
              </a:rPr>
              <a:t>Khởi động</a:t>
            </a:r>
          </a:p>
        </p:txBody>
      </p:sp>
    </p:spTree>
    <p:extLst>
      <p:ext uri="{BB962C8B-B14F-4D97-AF65-F5344CB8AC3E}">
        <p14:creationId xmlns:p14="http://schemas.microsoft.com/office/powerpoint/2010/main" val="35231630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3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343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343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34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34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360" grpId="0" animBg="1"/>
      <p:bldP spid="43419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27925" y="93584"/>
            <a:ext cx="59458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3200" dirty="0" smtClean="0">
                <a:solidFill>
                  <a:srgbClr val="0070C0"/>
                </a:solidFill>
                <a:latin typeface="+mj-lt"/>
              </a:rPr>
              <a:t>Thứ</a:t>
            </a:r>
            <a:r>
              <a:rPr lang="en-US" sz="3200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+mj-lt"/>
                <a:cs typeface="Times New Roman" pitchFamily="18" charset="0"/>
              </a:rPr>
              <a:t>năm</a:t>
            </a:r>
            <a:r>
              <a:rPr lang="en-US" sz="3200" dirty="0" smtClean="0">
                <a:solidFill>
                  <a:srgbClr val="0070C0"/>
                </a:solidFill>
                <a:latin typeface="+mj-lt"/>
                <a:cs typeface="Times New Roman" pitchFamily="18" charset="0"/>
              </a:rPr>
              <a:t> </a:t>
            </a:r>
            <a:r>
              <a:rPr lang="vi-VN" sz="3200" dirty="0" smtClean="0">
                <a:solidFill>
                  <a:srgbClr val="0070C0"/>
                </a:solidFill>
                <a:latin typeface="+mj-lt"/>
              </a:rPr>
              <a:t>ngày</a:t>
            </a:r>
            <a:r>
              <a:rPr lang="en-US" sz="3200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3200" dirty="0" smtClean="0">
                <a:solidFill>
                  <a:srgbClr val="0070C0"/>
                </a:solidFill>
                <a:latin typeface="+mj-lt"/>
                <a:cs typeface="Times New Roman" pitchFamily="18" charset="0"/>
              </a:rPr>
              <a:t>4</a:t>
            </a:r>
            <a:r>
              <a:rPr lang="vi-VN" sz="3200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vi-VN" sz="3200" dirty="0" smtClean="0">
                <a:solidFill>
                  <a:srgbClr val="0070C0"/>
                </a:solidFill>
                <a:latin typeface="+mj-lt"/>
              </a:rPr>
              <a:t>tháng</a:t>
            </a:r>
            <a:r>
              <a:rPr lang="en-US" sz="3200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3200" dirty="0" smtClean="0">
                <a:solidFill>
                  <a:srgbClr val="0070C0"/>
                </a:solidFill>
                <a:latin typeface="+mj-lt"/>
                <a:cs typeface="Times New Roman" pitchFamily="18" charset="0"/>
              </a:rPr>
              <a:t>2</a:t>
            </a:r>
            <a:r>
              <a:rPr lang="vi-VN" sz="3200" dirty="0" smtClean="0">
                <a:solidFill>
                  <a:srgbClr val="0070C0"/>
                </a:solidFill>
                <a:latin typeface="+mj-lt"/>
              </a:rPr>
              <a:t> năm </a:t>
            </a:r>
            <a:r>
              <a:rPr lang="vi-VN" sz="3200" dirty="0" smtClean="0">
                <a:solidFill>
                  <a:srgbClr val="0070C0"/>
                </a:solidFill>
                <a:latin typeface="+mj-lt"/>
              </a:rPr>
              <a:t>20</a:t>
            </a:r>
            <a:r>
              <a:rPr lang="en-US" sz="3200" dirty="0" smtClean="0">
                <a:solidFill>
                  <a:srgbClr val="0070C0"/>
                </a:solidFill>
                <a:latin typeface="+mj-lt"/>
              </a:rPr>
              <a:t>21</a:t>
            </a:r>
            <a:endParaRPr lang="en-US" sz="3200" dirty="0">
              <a:solidFill>
                <a:srgbClr val="0070C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5400" y="857534"/>
            <a:ext cx="167174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4400" b="1" u="sng" dirty="0" smtClean="0">
                <a:latin typeface="+mj-lt"/>
              </a:rPr>
              <a:t>Toán</a:t>
            </a:r>
            <a:r>
              <a:rPr lang="en-US" sz="4400" b="1" dirty="0" smtClean="0">
                <a:latin typeface="+mj-lt"/>
              </a:rPr>
              <a:t> :</a:t>
            </a:r>
            <a:endParaRPr lang="en-US" sz="4400" b="1" u="sng" dirty="0"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20554" y="955694"/>
            <a:ext cx="489589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vi-VN" sz="3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 (Headings)"/>
              </a:rPr>
              <a:t>Bài 58</a:t>
            </a:r>
            <a:r>
              <a:rPr lang="en-US" sz="3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 (Headings)"/>
              </a:rPr>
              <a:t>.</a:t>
            </a:r>
            <a:r>
              <a:rPr lang="vi-VN" sz="3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 (Headings)"/>
              </a:rPr>
              <a:t> Tháng – năm</a:t>
            </a:r>
            <a:r>
              <a:rPr lang="en-US" sz="3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 (Headings)"/>
              </a:rPr>
              <a:t> (t2)</a:t>
            </a:r>
            <a:endParaRPr lang="en-US" sz="32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 (Headings)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4435" y="1663580"/>
            <a:ext cx="18469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3200" u="sng" dirty="0" smtClean="0">
                <a:solidFill>
                  <a:srgbClr val="FF0000"/>
                </a:solidFill>
              </a:rPr>
              <a:t>Mục tiêu:</a:t>
            </a:r>
            <a:endParaRPr lang="en-US" sz="3200" u="sng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2000" y="2438400"/>
            <a:ext cx="8382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285750" indent="-285750">
              <a:buFontTx/>
              <a:buChar char="-"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tờ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,…)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CC3C5-DF4F-4711-88EA-11886B343D24}" type="datetime1">
              <a:rPr lang="vi-VN" smtClean="0"/>
              <a:t>03/02/2021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116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5"/>
          <p:cNvSpPr txBox="1">
            <a:spLocks noChangeArrowheads="1"/>
          </p:cNvSpPr>
          <p:nvPr/>
        </p:nvSpPr>
        <p:spPr bwMode="auto">
          <a:xfrm>
            <a:off x="914400" y="457200"/>
            <a:ext cx="5867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 ĐỘNG </a:t>
            </a:r>
            <a:r>
              <a:rPr lang="en-US" alt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 HÀNH</a:t>
            </a:r>
            <a:r>
              <a:rPr lang="en-US" alt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altLang="en-US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8" name="Text Box 6"/>
          <p:cNvSpPr txBox="1">
            <a:spLocks noChangeArrowheads="1"/>
          </p:cNvSpPr>
          <p:nvPr/>
        </p:nvSpPr>
        <p:spPr bwMode="auto">
          <a:xfrm>
            <a:off x="482600" y="2355850"/>
            <a:ext cx="8432800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1. Xem tờ lịch năm 2012 thảo luận để trả lời câu hỏi:</a:t>
            </a:r>
            <a:endParaRPr lang="en-US" sz="3400" b="1" u="sng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E:\TH HỨA TẠO\lo go\cap do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047750"/>
            <a:ext cx="1676400" cy="1314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3597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FC709-C7EB-4199-AEF5-A35E0409350C}" type="datetime1">
              <a:rPr lang="vi-VN" smtClean="0"/>
              <a:t>03/02/2021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09600" y="685800"/>
            <a:ext cx="5867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6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tờ</a:t>
            </a:r>
            <a:r>
              <a:rPr lang="en-US" sz="6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6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6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2012 </a:t>
            </a:r>
            <a:r>
              <a:rPr lang="en-US" sz="66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6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6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6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6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6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6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endParaRPr lang="en-US" sz="66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33974" y="30570"/>
            <a:ext cx="9143728" cy="6748542"/>
            <a:chOff x="1354" y="1738"/>
            <a:chExt cx="10182" cy="8042"/>
          </a:xfrm>
        </p:grpSpPr>
        <p:pic>
          <p:nvPicPr>
            <p:cNvPr id="8" name="Picture 5" descr="LICH 201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54" y="1738"/>
              <a:ext cx="10082" cy="80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AutoShape 6"/>
            <p:cNvSpPr>
              <a:spLocks noChangeArrowheads="1"/>
            </p:cNvSpPr>
            <p:nvPr/>
          </p:nvSpPr>
          <p:spPr bwMode="auto">
            <a:xfrm>
              <a:off x="3261" y="2527"/>
              <a:ext cx="525" cy="546"/>
            </a:xfrm>
            <a:prstGeom prst="octagon">
              <a:avLst>
                <a:gd name="adj" fmla="val 29287"/>
              </a:avLst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AutoShape 7"/>
            <p:cNvSpPr>
              <a:spLocks noChangeArrowheads="1"/>
            </p:cNvSpPr>
            <p:nvPr/>
          </p:nvSpPr>
          <p:spPr bwMode="auto">
            <a:xfrm>
              <a:off x="5839" y="2530"/>
              <a:ext cx="561" cy="543"/>
            </a:xfrm>
            <a:prstGeom prst="octagon">
              <a:avLst>
                <a:gd name="adj" fmla="val 29287"/>
              </a:avLst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</a:rPr>
                <a:t>2</a:t>
              </a:r>
              <a:endPara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" name="AutoShape 8"/>
            <p:cNvSpPr>
              <a:spLocks noChangeArrowheads="1"/>
            </p:cNvSpPr>
            <p:nvPr/>
          </p:nvSpPr>
          <p:spPr bwMode="auto">
            <a:xfrm>
              <a:off x="8124" y="2530"/>
              <a:ext cx="561" cy="515"/>
            </a:xfrm>
            <a:prstGeom prst="octagon">
              <a:avLst>
                <a:gd name="adj" fmla="val 29287"/>
              </a:avLst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</a:rPr>
                <a:t>3</a:t>
              </a:r>
              <a:endPara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" name="AutoShape 9"/>
            <p:cNvSpPr>
              <a:spLocks noChangeArrowheads="1"/>
            </p:cNvSpPr>
            <p:nvPr/>
          </p:nvSpPr>
          <p:spPr bwMode="auto">
            <a:xfrm>
              <a:off x="10593" y="2530"/>
              <a:ext cx="561" cy="515"/>
            </a:xfrm>
            <a:prstGeom prst="octagon">
              <a:avLst>
                <a:gd name="adj" fmla="val 29287"/>
              </a:avLst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</a:rPr>
                <a:t>4</a:t>
              </a:r>
              <a:endPara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" name="AutoShape 10"/>
            <p:cNvSpPr>
              <a:spLocks noChangeArrowheads="1"/>
            </p:cNvSpPr>
            <p:nvPr/>
          </p:nvSpPr>
          <p:spPr bwMode="auto">
            <a:xfrm>
              <a:off x="3094" y="4766"/>
              <a:ext cx="561" cy="635"/>
            </a:xfrm>
            <a:prstGeom prst="octagon">
              <a:avLst>
                <a:gd name="adj" fmla="val 29287"/>
              </a:avLst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</a:rPr>
                <a:t>5</a:t>
              </a:r>
              <a:endPara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" name="AutoShape 11"/>
            <p:cNvSpPr>
              <a:spLocks noChangeArrowheads="1"/>
            </p:cNvSpPr>
            <p:nvPr/>
          </p:nvSpPr>
          <p:spPr bwMode="auto">
            <a:xfrm>
              <a:off x="5525" y="4766"/>
              <a:ext cx="561" cy="635"/>
            </a:xfrm>
            <a:prstGeom prst="octagon">
              <a:avLst>
                <a:gd name="adj" fmla="val 29287"/>
              </a:avLst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</a:rPr>
                <a:t>6</a:t>
              </a:r>
              <a:endPara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" name="AutoShape 12"/>
            <p:cNvSpPr>
              <a:spLocks noChangeArrowheads="1"/>
            </p:cNvSpPr>
            <p:nvPr/>
          </p:nvSpPr>
          <p:spPr bwMode="auto">
            <a:xfrm>
              <a:off x="10598" y="4766"/>
              <a:ext cx="561" cy="622"/>
            </a:xfrm>
            <a:prstGeom prst="octagon">
              <a:avLst>
                <a:gd name="adj" fmla="val 29287"/>
              </a:avLst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</a:rPr>
                <a:t>8</a:t>
              </a:r>
              <a:endPara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" name="AutoShape 13"/>
            <p:cNvSpPr>
              <a:spLocks noChangeArrowheads="1"/>
            </p:cNvSpPr>
            <p:nvPr/>
          </p:nvSpPr>
          <p:spPr bwMode="auto">
            <a:xfrm>
              <a:off x="8029" y="4804"/>
              <a:ext cx="561" cy="597"/>
            </a:xfrm>
            <a:prstGeom prst="octagon">
              <a:avLst>
                <a:gd name="adj" fmla="val 29287"/>
              </a:avLst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</a:rPr>
                <a:t>7</a:t>
              </a:r>
              <a:endPara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endParaRPr>
            </a:p>
          </p:txBody>
        </p:sp>
        <p:sp>
          <p:nvSpPr>
            <p:cNvPr id="17" name="AutoShape 14"/>
            <p:cNvSpPr>
              <a:spLocks noChangeArrowheads="1"/>
            </p:cNvSpPr>
            <p:nvPr/>
          </p:nvSpPr>
          <p:spPr bwMode="auto">
            <a:xfrm>
              <a:off x="3430" y="7160"/>
              <a:ext cx="561" cy="635"/>
            </a:xfrm>
            <a:prstGeom prst="octagon">
              <a:avLst>
                <a:gd name="adj" fmla="val 29287"/>
              </a:avLst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</a:rPr>
                <a:t>9</a:t>
              </a:r>
              <a:endPara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" name="AutoShape 15"/>
            <p:cNvSpPr>
              <a:spLocks noChangeArrowheads="1"/>
            </p:cNvSpPr>
            <p:nvPr/>
          </p:nvSpPr>
          <p:spPr bwMode="auto">
            <a:xfrm>
              <a:off x="5736" y="7135"/>
              <a:ext cx="766" cy="660"/>
            </a:xfrm>
            <a:prstGeom prst="octagon">
              <a:avLst>
                <a:gd name="adj" fmla="val 29287"/>
              </a:avLst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</a:rPr>
                <a:t>10</a:t>
              </a:r>
              <a:endPara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AutoShape 16"/>
            <p:cNvSpPr>
              <a:spLocks noChangeArrowheads="1"/>
            </p:cNvSpPr>
            <p:nvPr/>
          </p:nvSpPr>
          <p:spPr bwMode="auto">
            <a:xfrm>
              <a:off x="8391" y="7211"/>
              <a:ext cx="767" cy="552"/>
            </a:xfrm>
            <a:prstGeom prst="octagon">
              <a:avLst>
                <a:gd name="adj" fmla="val 29287"/>
              </a:avLst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</a:rPr>
                <a:t>11</a:t>
              </a:r>
              <a:endPara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" name="AutoShape 17"/>
            <p:cNvSpPr>
              <a:spLocks noChangeArrowheads="1"/>
            </p:cNvSpPr>
            <p:nvPr/>
          </p:nvSpPr>
          <p:spPr bwMode="auto">
            <a:xfrm>
              <a:off x="10783" y="7211"/>
              <a:ext cx="753" cy="584"/>
            </a:xfrm>
            <a:prstGeom prst="octagon">
              <a:avLst>
                <a:gd name="adj" fmla="val 29287"/>
              </a:avLst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</a:rPr>
                <a:t>12</a:t>
              </a:r>
              <a:endPara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5738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CAEF-1046-4D57-8867-3C38F240BC9A}" type="datetime1">
              <a:rPr lang="vi-VN" smtClean="0"/>
              <a:t>03/02/2021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1179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90601" y="838200"/>
            <a:ext cx="7162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6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tờ</a:t>
            </a:r>
            <a:r>
              <a:rPr lang="en-US" sz="6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6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6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6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6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6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6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6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? </a:t>
            </a:r>
            <a:r>
              <a:rPr lang="en-US" sz="6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6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6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6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6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6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?</a:t>
            </a:r>
            <a:endParaRPr lang="en-US" sz="6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5" descr="LICH 20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7" y="-51180"/>
            <a:ext cx="9138313" cy="6909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7572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58548" y="1417482"/>
            <a:ext cx="4191000" cy="584775"/>
          </a:xfrm>
          <a:prstGeom prst="rect">
            <a:avLst/>
          </a:prstGeom>
          <a:noFill/>
          <a:ln w="28575">
            <a:solidFill>
              <a:srgbClr val="00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a) Tháng 3 có … ngày</a:t>
            </a:r>
            <a:endParaRPr lang="en-US" sz="3200" dirty="0">
              <a:solidFill>
                <a:srgbClr val="0000CC"/>
              </a:solidFill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050007" y="428228"/>
            <a:ext cx="8432800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Điền số thích hợp và chỗ chấm:</a:t>
            </a:r>
            <a:endParaRPr lang="en-US" sz="34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19" descr="E:\TH HỨA TẠO\lo go\lo go ca nha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" y="258763"/>
            <a:ext cx="1930400" cy="1265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9" descr="E:\TH HỨA TẠO\lo go\lo go ca nha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" y="228600"/>
            <a:ext cx="1930400" cy="1265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694830" y="1456604"/>
            <a:ext cx="4191000" cy="584775"/>
          </a:xfrm>
          <a:prstGeom prst="rect">
            <a:avLst/>
          </a:prstGeom>
          <a:noFill/>
          <a:ln w="28575">
            <a:solidFill>
              <a:srgbClr val="00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 Tháng 8 có … ngày</a:t>
            </a:r>
            <a:endParaRPr lang="en-US" sz="3200" dirty="0">
              <a:solidFill>
                <a:srgbClr val="0000CC"/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04800" y="2292278"/>
            <a:ext cx="4191000" cy="584775"/>
          </a:xfrm>
          <a:prstGeom prst="rect">
            <a:avLst/>
          </a:prstGeom>
          <a:noFill/>
          <a:ln w="28575">
            <a:solidFill>
              <a:srgbClr val="00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c) Tháng 6 có … ngày</a:t>
            </a:r>
            <a:endParaRPr lang="en-US" sz="3200" dirty="0">
              <a:solidFill>
                <a:srgbClr val="0000CC"/>
              </a:solidFill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678340" y="2335491"/>
            <a:ext cx="4191000" cy="584775"/>
          </a:xfrm>
          <a:prstGeom prst="rect">
            <a:avLst/>
          </a:prstGeom>
          <a:noFill/>
          <a:ln w="28575">
            <a:solidFill>
              <a:srgbClr val="00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d) Tháng 4 có … ngày</a:t>
            </a:r>
            <a:endParaRPr lang="en-US" sz="3200" dirty="0">
              <a:solidFill>
                <a:srgbClr val="0000CC"/>
              </a:solidFill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04800" y="3027627"/>
            <a:ext cx="4191000" cy="584775"/>
          </a:xfrm>
          <a:prstGeom prst="rect">
            <a:avLst/>
          </a:prstGeom>
          <a:noFill/>
          <a:ln w="28575">
            <a:solidFill>
              <a:srgbClr val="00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 Tháng 9 có … ngày</a:t>
            </a:r>
            <a:endParaRPr lang="en-US" sz="3200" dirty="0">
              <a:solidFill>
                <a:srgbClr val="0000CC"/>
              </a:solidFill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669809" y="3027627"/>
            <a:ext cx="4191000" cy="584775"/>
          </a:xfrm>
          <a:prstGeom prst="rect">
            <a:avLst/>
          </a:prstGeom>
          <a:noFill/>
          <a:ln w="28575">
            <a:solidFill>
              <a:srgbClr val="00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 Tháng 11 có … ngày</a:t>
            </a:r>
            <a:endParaRPr lang="en-US" sz="3200" dirty="0">
              <a:solidFill>
                <a:srgbClr val="0000CC"/>
              </a:solidFill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99113" y="3805380"/>
            <a:ext cx="4191000" cy="584775"/>
          </a:xfrm>
          <a:prstGeom prst="rect">
            <a:avLst/>
          </a:prstGeom>
          <a:noFill/>
          <a:ln w="28575">
            <a:solidFill>
              <a:srgbClr val="00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 Tháng 1 có … ngày</a:t>
            </a:r>
            <a:endParaRPr lang="en-US" sz="3200" dirty="0">
              <a:solidFill>
                <a:srgbClr val="0000CC"/>
              </a:solidFill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635690" y="3808791"/>
            <a:ext cx="4191000" cy="584775"/>
          </a:xfrm>
          <a:prstGeom prst="rect">
            <a:avLst/>
          </a:prstGeom>
          <a:noFill/>
          <a:ln w="28575">
            <a:solidFill>
              <a:srgbClr val="00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 Tháng 5 có … ngày</a:t>
            </a:r>
            <a:endParaRPr lang="en-US" sz="3200" dirty="0">
              <a:solidFill>
                <a:srgbClr val="0000CC"/>
              </a:solidFill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70870" y="4602349"/>
            <a:ext cx="4217158" cy="584775"/>
          </a:xfrm>
          <a:prstGeom prst="rect">
            <a:avLst/>
          </a:prstGeom>
          <a:noFill/>
          <a:ln w="28575">
            <a:solidFill>
              <a:srgbClr val="00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 Tháng 12 có … ngày</a:t>
            </a:r>
            <a:endParaRPr lang="en-US" sz="3200" dirty="0">
              <a:solidFill>
                <a:srgbClr val="0000CC"/>
              </a:solidFill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635690" y="4612586"/>
            <a:ext cx="4191000" cy="584775"/>
          </a:xfrm>
          <a:prstGeom prst="rect">
            <a:avLst/>
          </a:prstGeom>
          <a:noFill/>
          <a:ln w="28575">
            <a:solidFill>
              <a:srgbClr val="00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 Tháng 7 có … ngày</a:t>
            </a:r>
            <a:endParaRPr lang="en-US" sz="3200" dirty="0">
              <a:solidFill>
                <a:srgbClr val="0000CC"/>
              </a:solidFill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52400" y="5387263"/>
            <a:ext cx="4351361" cy="1077218"/>
          </a:xfrm>
          <a:prstGeom prst="rect">
            <a:avLst/>
          </a:prstGeom>
          <a:noFill/>
          <a:ln w="28575">
            <a:solidFill>
              <a:srgbClr val="00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 Tháng 2 có …hoặc … ngày</a:t>
            </a:r>
            <a:endParaRPr lang="en-US" sz="3200" dirty="0">
              <a:solidFill>
                <a:srgbClr val="0000CC"/>
              </a:solidFill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656162" y="5416465"/>
            <a:ext cx="4365009" cy="584775"/>
          </a:xfrm>
          <a:prstGeom prst="rect">
            <a:avLst/>
          </a:prstGeom>
          <a:noFill/>
          <a:ln w="28575">
            <a:solidFill>
              <a:srgbClr val="00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 Tháng 10 có … ngày</a:t>
            </a:r>
            <a:endParaRPr lang="en-US" sz="3200" dirty="0">
              <a:solidFill>
                <a:srgbClr val="0000CC"/>
              </a:solidFill>
            </a:endParaRP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2838736" y="1389628"/>
            <a:ext cx="9906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31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7271984" y="1426192"/>
            <a:ext cx="9906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31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auto">
          <a:xfrm>
            <a:off x="2893328" y="2264392"/>
            <a:ext cx="9906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 Box 18"/>
          <p:cNvSpPr txBox="1">
            <a:spLocks noChangeArrowheads="1"/>
          </p:cNvSpPr>
          <p:nvPr/>
        </p:nvSpPr>
        <p:spPr bwMode="auto">
          <a:xfrm>
            <a:off x="7271984" y="2308575"/>
            <a:ext cx="9906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18"/>
          <p:cNvSpPr txBox="1">
            <a:spLocks noChangeArrowheads="1"/>
          </p:cNvSpPr>
          <p:nvPr/>
        </p:nvSpPr>
        <p:spPr bwMode="auto">
          <a:xfrm>
            <a:off x="2893328" y="2998919"/>
            <a:ext cx="9906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 Box 18"/>
          <p:cNvSpPr txBox="1">
            <a:spLocks noChangeArrowheads="1"/>
          </p:cNvSpPr>
          <p:nvPr/>
        </p:nvSpPr>
        <p:spPr bwMode="auto">
          <a:xfrm>
            <a:off x="7392542" y="3014447"/>
            <a:ext cx="9906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 Box 18"/>
          <p:cNvSpPr txBox="1">
            <a:spLocks noChangeArrowheads="1"/>
          </p:cNvSpPr>
          <p:nvPr/>
        </p:nvSpPr>
        <p:spPr bwMode="auto">
          <a:xfrm>
            <a:off x="2895036" y="3788214"/>
            <a:ext cx="9906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31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 Box 18"/>
          <p:cNvSpPr txBox="1">
            <a:spLocks noChangeArrowheads="1"/>
          </p:cNvSpPr>
          <p:nvPr/>
        </p:nvSpPr>
        <p:spPr bwMode="auto">
          <a:xfrm>
            <a:off x="7213980" y="3788572"/>
            <a:ext cx="9906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31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 Box 18"/>
          <p:cNvSpPr txBox="1">
            <a:spLocks noChangeArrowheads="1"/>
          </p:cNvSpPr>
          <p:nvPr/>
        </p:nvSpPr>
        <p:spPr bwMode="auto">
          <a:xfrm>
            <a:off x="2947920" y="4572000"/>
            <a:ext cx="9906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31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 Box 18"/>
          <p:cNvSpPr txBox="1">
            <a:spLocks noChangeArrowheads="1"/>
          </p:cNvSpPr>
          <p:nvPr/>
        </p:nvSpPr>
        <p:spPr bwMode="auto">
          <a:xfrm>
            <a:off x="7231040" y="4572000"/>
            <a:ext cx="9906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31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 Box 18"/>
          <p:cNvSpPr txBox="1">
            <a:spLocks noChangeArrowheads="1"/>
          </p:cNvSpPr>
          <p:nvPr/>
        </p:nvSpPr>
        <p:spPr bwMode="auto">
          <a:xfrm>
            <a:off x="2895600" y="5367360"/>
            <a:ext cx="9906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28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 Box 18"/>
          <p:cNvSpPr txBox="1">
            <a:spLocks noChangeArrowheads="1"/>
          </p:cNvSpPr>
          <p:nvPr/>
        </p:nvSpPr>
        <p:spPr bwMode="auto">
          <a:xfrm>
            <a:off x="1600200" y="5850818"/>
            <a:ext cx="9906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29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 Box 18"/>
          <p:cNvSpPr txBox="1">
            <a:spLocks noChangeArrowheads="1"/>
          </p:cNvSpPr>
          <p:nvPr/>
        </p:nvSpPr>
        <p:spPr bwMode="auto">
          <a:xfrm>
            <a:off x="7408464" y="5388592"/>
            <a:ext cx="9906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31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995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1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9143999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92457" y="1495961"/>
            <a:ext cx="7772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29 </a:t>
            </a:r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71600" y="3066633"/>
            <a:ext cx="33528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UcPeriod"/>
            </a:pP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hứ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lphaUcPeriod"/>
            </a:pP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lphaUcPeriod"/>
            </a:pP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lphaUcPeriod"/>
            </a:pP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76940" y="4412159"/>
            <a:ext cx="223971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C.Thứ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tư</a:t>
            </a:r>
            <a:endParaRPr lang="en-US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355600" y="392919"/>
            <a:ext cx="8636000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3. Khoanh vào chữ đặt trước câu trả lời đúng:</a:t>
            </a:r>
            <a:endParaRPr lang="en-US" sz="3400" b="1" u="sng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4052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 tmFilter="0,0; .5, 1; 1, 1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 tmFilter="0,0; .5, 1; 1, 1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CAEF-1046-4D57-8867-3C38F240BC9A}" type="datetime1">
              <a:rPr lang="vi-VN" smtClean="0"/>
              <a:t>03/02/2021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82" y="0"/>
            <a:ext cx="9139451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3429000"/>
            <a:ext cx="2390775" cy="19145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19600"/>
            <a:ext cx="2038350" cy="22479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81000" y="1732956"/>
            <a:ext cx="8551252" cy="1015663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6350" stA="50000" endA="300" endPos="90000" dist="508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RUNG CHUÔNG VÀNG</a:t>
            </a:r>
            <a:endParaRPr lang="en-US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58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NI-Times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NI-Times" pitchFamily="2" charset="0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2359</TotalTime>
  <Words>493</Words>
  <Application>Microsoft Office PowerPoint</Application>
  <PresentationFormat>On-screen Show (4:3)</PresentationFormat>
  <Paragraphs>120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Crayons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</dc:creator>
  <cp:lastModifiedBy>Welcome</cp:lastModifiedBy>
  <cp:revision>163</cp:revision>
  <dcterms:created xsi:type="dcterms:W3CDTF">2017-02-02T10:38:42Z</dcterms:created>
  <dcterms:modified xsi:type="dcterms:W3CDTF">2021-02-03T14:53:30Z</dcterms:modified>
</cp:coreProperties>
</file>