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0" r:id="rId2"/>
  </p:sldMasterIdLst>
  <p:notesMasterIdLst>
    <p:notesMasterId r:id="rId22"/>
  </p:notesMasterIdLst>
  <p:sldIdLst>
    <p:sldId id="284" r:id="rId3"/>
    <p:sldId id="257" r:id="rId4"/>
    <p:sldId id="259" r:id="rId5"/>
    <p:sldId id="285" r:id="rId6"/>
    <p:sldId id="262" r:id="rId7"/>
    <p:sldId id="286" r:id="rId8"/>
    <p:sldId id="280" r:id="rId9"/>
    <p:sldId id="281" r:id="rId10"/>
    <p:sldId id="270" r:id="rId11"/>
    <p:sldId id="269" r:id="rId12"/>
    <p:sldId id="271" r:id="rId13"/>
    <p:sldId id="273" r:id="rId14"/>
    <p:sldId id="274" r:id="rId15"/>
    <p:sldId id="272" r:id="rId16"/>
    <p:sldId id="289" r:id="rId17"/>
    <p:sldId id="277" r:id="rId18"/>
    <p:sldId id="282" r:id="rId19"/>
    <p:sldId id="29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98A2-860F-4453-9091-AF8AD6E6D36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51D55-E204-4C24-80B8-ADA9F59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B49-5C61-42D6-B999-D5C22160CB40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803E-E24B-4EE4-B2A3-0C602D95B053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109E-FB95-44AB-B700-8B900D59DB01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1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88D2-24E5-4A6E-9E54-AF0284CF7F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3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F046AC-DD88-48E2-8B07-469DDB3557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1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6A6EC-6BFE-4D04-9A6E-FBD7E62DF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F501-18D4-4505-BA90-58C66C976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8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C7622-FD56-4863-ACE3-5449C1BA3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23C2-02A0-4EFB-B4FF-4E89A1F99A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9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60C9-673E-4DAE-BA2E-E1E98DDEB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F5CDD-2D28-45FB-859F-E938A546C5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4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1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A344-7306-444A-8C5B-B9D37E547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4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E7AF-1E9C-4B08-A022-940977F1B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1FC5-F373-4958-AF34-A19BA504F2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EADC4-8B10-4A07-94FB-5DC0E8070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0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C764-C382-47FC-87AD-D87CA2A5BB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6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A9FD-0B36-42DC-8FDC-78B227EE7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7367-7BF0-4644-BF17-E0FCE49B2D77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CD83-0431-4083-89D1-AADC77522E07}" type="datetime1">
              <a:rPr lang="vi-VN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2FAB-B951-4E59-A7A5-A6F8B63493FD}" type="datetime1">
              <a:rPr lang="vi-VN" smtClean="0"/>
              <a:t>03/02/2021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1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0D7B-2C07-43DC-AFCE-702B5F2A55BE}" type="datetime1">
              <a:rPr lang="vi-VN" smtClean="0"/>
              <a:t>03/02/2021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CAEF-1046-4D57-8867-3C38F240BC9A}" type="datetime1">
              <a:rPr lang="vi-VN" smtClean="0"/>
              <a:t>03/02/2021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16C5-CF78-46A0-B39C-40DB111682B6}" type="datetime1">
              <a:rPr lang="vi-VN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CBF0-DDA3-4D9A-A41C-A3B397815AB8}" type="datetime1">
              <a:rPr lang="vi-VN" smtClean="0"/>
              <a:t>03/02/2021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2B35-86FF-495B-8F98-C604448B966C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212D-33B4-4CA0-98FE-C07DF5D5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7FA400-8C6F-4D3D-81C3-1FE56FBA7B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smtClean="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smtClean="0">
                  <a:solidFill>
                    <a:srgbClr val="000000"/>
                  </a:solidFill>
                  <a:latin typeface="VNI-Times" pitchFamily="2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000" b="1" smtClean="0">
                    <a:solidFill>
                      <a:srgbClr val="000000"/>
                    </a:solidFill>
                    <a:latin typeface="VNI-Times" pitchFamily="2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b="1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2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VÀ ĐÀO TẠO ĐẠI LỘC</a:t>
            </a:r>
          </a:p>
          <a:p>
            <a:pPr algn="ctr"/>
            <a:r>
              <a:rPr lang="vi-VN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HỨA TẠO</a:t>
            </a:r>
            <a:endParaRPr lang="en-US" sz="32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477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 3B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7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828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51463"/>
            <a:ext cx="11430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981200" y="5209677"/>
            <a:ext cx="7162800" cy="163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THẦY CÔ VỀ THĂM LỚP!</a:t>
            </a:r>
          </a:p>
        </p:txBody>
      </p:sp>
    </p:spTree>
    <p:extLst>
      <p:ext uri="{BB962C8B-B14F-4D97-AF65-F5344CB8AC3E}">
        <p14:creationId xmlns:p14="http://schemas.microsoft.com/office/powerpoint/2010/main" val="361925554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51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1460" y="0"/>
            <a:ext cx="9143728" cy="6748542"/>
            <a:chOff x="1354" y="1738"/>
            <a:chExt cx="10182" cy="8042"/>
          </a:xfrm>
        </p:grpSpPr>
        <p:pic>
          <p:nvPicPr>
            <p:cNvPr id="5" name="Picture 5" descr="LICH 2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1738"/>
              <a:ext cx="10082" cy="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261" y="2527"/>
              <a:ext cx="525" cy="546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839" y="2530"/>
              <a:ext cx="561" cy="543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8124" y="2530"/>
              <a:ext cx="561" cy="51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593" y="2530"/>
              <a:ext cx="561" cy="51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4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094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5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525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6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0598" y="4766"/>
              <a:ext cx="561" cy="62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8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029" y="4804"/>
              <a:ext cx="561" cy="597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7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430" y="7160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9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5736" y="7135"/>
              <a:ext cx="766" cy="660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10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8391" y="7211"/>
              <a:ext cx="767" cy="55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0783" y="7211"/>
              <a:ext cx="753" cy="584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B36D-7705-47BE-AED2-B7FA0FAAFEA3}" type="datetime1">
              <a:rPr lang="vi-VN" smtClean="0"/>
              <a:t>03/02/2021</a:t>
            </a:fld>
            <a:endParaRPr lang="en-US"/>
          </a:p>
        </p:txBody>
      </p:sp>
      <p:sp>
        <p:nvSpPr>
          <p:cNvPr id="19" name="Explosion 2 18"/>
          <p:cNvSpPr/>
          <p:nvPr/>
        </p:nvSpPr>
        <p:spPr>
          <a:xfrm>
            <a:off x="762000" y="664616"/>
            <a:ext cx="8343385" cy="6083926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762000" y="1828800"/>
            <a:ext cx="7756971" cy="3962399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6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52400" y="1524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1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31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52400" y="2457734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5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31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422478" y="46482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</a:rPr>
              <a:t> 10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 </a:t>
            </a:r>
            <a:r>
              <a:rPr lang="en-US" sz="2400" dirty="0" err="1" smtClean="0">
                <a:solidFill>
                  <a:schemeClr val="tx1"/>
                </a:solidFill>
              </a:rPr>
              <a:t>ngày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724400" y="2379828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7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31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724400" y="381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3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31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960358" y="235367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8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31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085463" y="46482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</a:rPr>
              <a:t> 12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 </a:t>
            </a:r>
            <a:r>
              <a:rPr lang="en-US" sz="2400" dirty="0" err="1" smtClean="0">
                <a:solidFill>
                  <a:schemeClr val="tx1"/>
                </a:solidFill>
              </a:rPr>
              <a:t>ngày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7922" y="29570"/>
            <a:ext cx="9151811" cy="6748542"/>
            <a:chOff x="1345" y="1738"/>
            <a:chExt cx="10191" cy="8042"/>
          </a:xfrm>
        </p:grpSpPr>
        <p:pic>
          <p:nvPicPr>
            <p:cNvPr id="5" name="Picture 5" descr="LICH 2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" y="1738"/>
              <a:ext cx="10082" cy="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261" y="2527"/>
              <a:ext cx="525" cy="546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839" y="2530"/>
              <a:ext cx="561" cy="543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8124" y="2530"/>
              <a:ext cx="561" cy="51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593" y="2530"/>
              <a:ext cx="561" cy="51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094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525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0598" y="4766"/>
              <a:ext cx="561" cy="62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8029" y="4804"/>
              <a:ext cx="561" cy="597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7</a:t>
              </a:r>
              <a:endParaRPr lang="ru-RU" sz="2400" kern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430" y="7160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9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5736" y="7135"/>
              <a:ext cx="766" cy="660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8391" y="7211"/>
              <a:ext cx="767" cy="55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11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0783" y="7211"/>
              <a:ext cx="753" cy="584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400" kern="0" dirty="0" smtClean="0">
                  <a:solidFill>
                    <a:srgbClr val="FF0000"/>
                  </a:solidFill>
                  <a:latin typeface="Times New Roman" pitchFamily="18" charset="0"/>
                </a:rPr>
                <a:t>12</a:t>
              </a:r>
              <a:endParaRPr lang="ru-RU" sz="2400" kern="0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B36D-7705-47BE-AED2-B7FA0FAAFEA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447799" y="152400"/>
            <a:ext cx="6905037" cy="624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52400" y="1524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1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52400" y="2457734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5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40675" y="235367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6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30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52400" y="464820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9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30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422478" y="46482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Tháng</a:t>
            </a:r>
            <a:r>
              <a:rPr lang="en-US" sz="2400" dirty="0" smtClean="0">
                <a:solidFill>
                  <a:prstClr val="white"/>
                </a:solidFill>
              </a:rPr>
              <a:t> 10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31 </a:t>
            </a:r>
            <a:r>
              <a:rPr lang="en-US" sz="2400" dirty="0" err="1" smtClean="0">
                <a:solidFill>
                  <a:prstClr val="white"/>
                </a:solidFill>
              </a:rPr>
              <a:t>ngày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724400" y="464820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</a:rPr>
              <a:t> 11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 </a:t>
            </a:r>
            <a:r>
              <a:rPr lang="en-US" sz="2400" dirty="0" err="1" smtClean="0">
                <a:solidFill>
                  <a:srgbClr val="FF0000"/>
                </a:solidFill>
              </a:rPr>
              <a:t>ngày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724400" y="2379828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7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724400" y="381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3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085463" y="15240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4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30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960358" y="235367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8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085463" y="46482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Tháng</a:t>
            </a:r>
            <a:r>
              <a:rPr lang="en-US" sz="2400" dirty="0" smtClean="0">
                <a:solidFill>
                  <a:prstClr val="white"/>
                </a:solidFill>
              </a:rPr>
              <a:t> 12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31 </a:t>
            </a:r>
            <a:r>
              <a:rPr lang="en-US" sz="2400" dirty="0" err="1" smtClean="0">
                <a:solidFill>
                  <a:prstClr val="white"/>
                </a:solidFill>
              </a:rPr>
              <a:t>ngày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B36D-7705-47BE-AED2-B7FA0FAAFEA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72067"/>
              </p:ext>
            </p:extLst>
          </p:nvPr>
        </p:nvGraphicFramePr>
        <p:xfrm>
          <a:off x="533402" y="152400"/>
          <a:ext cx="8001000" cy="2992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2/2012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Thứ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năm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sáu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bảy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Chủ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nhật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99483"/>
              </p:ext>
            </p:extLst>
          </p:nvPr>
        </p:nvGraphicFramePr>
        <p:xfrm>
          <a:off x="609598" y="3469943"/>
          <a:ext cx="7924805" cy="2992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32115"/>
                <a:gridCol w="1132115"/>
                <a:gridCol w="1132115"/>
                <a:gridCol w="1132115"/>
                <a:gridCol w="1132115"/>
                <a:gridCol w="1132115"/>
                <a:gridCol w="1132115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2/2017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hai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Thứ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năm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sáu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Thứ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bảy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Chủ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nhật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53891" y="27973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Tháng</a:t>
            </a:r>
            <a:r>
              <a:rPr lang="en-US" dirty="0"/>
              <a:t> 2/2012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29</a:t>
            </a:r>
            <a:r>
              <a:rPr lang="en-US" dirty="0"/>
              <a:t> 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6291" y="60774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err="1"/>
              <a:t>Tháng</a:t>
            </a:r>
            <a:r>
              <a:rPr lang="en-US" dirty="0"/>
              <a:t> 2/2017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28</a:t>
            </a:r>
            <a:r>
              <a:rPr lang="en-US" dirty="0"/>
              <a:t> </a:t>
            </a:r>
            <a:r>
              <a:rPr lang="en-US" dirty="0" err="1"/>
              <a:t>ngày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52400" y="1524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1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52400" y="2457734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5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40675" y="235367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6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30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52400" y="464820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9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30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422478" y="46482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Tháng</a:t>
            </a:r>
            <a:r>
              <a:rPr lang="en-US" sz="2400" dirty="0" smtClean="0">
                <a:solidFill>
                  <a:prstClr val="white"/>
                </a:solidFill>
              </a:rPr>
              <a:t> 10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31 </a:t>
            </a:r>
            <a:r>
              <a:rPr lang="en-US" sz="2400" dirty="0" err="1" smtClean="0">
                <a:solidFill>
                  <a:prstClr val="white"/>
                </a:solidFill>
              </a:rPr>
              <a:t>ngày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724400" y="464820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</a:rPr>
              <a:t> 11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 </a:t>
            </a:r>
            <a:r>
              <a:rPr lang="en-US" sz="2400" dirty="0" err="1" smtClean="0">
                <a:solidFill>
                  <a:srgbClr val="FF0000"/>
                </a:solidFill>
              </a:rPr>
              <a:t>ngày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724400" y="2379828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7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724400" y="381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3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085463" y="152400"/>
            <a:ext cx="2057400" cy="2057400"/>
          </a:xfrm>
          <a:prstGeom prst="flowChartConnector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</a:rPr>
              <a:t> 4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30 </a:t>
            </a:r>
            <a:r>
              <a:rPr lang="en-US" sz="2800" dirty="0" err="1" smtClean="0">
                <a:solidFill>
                  <a:srgbClr val="FF0000"/>
                </a:solidFill>
              </a:rPr>
              <a:t>ngày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960358" y="235367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Tháng</a:t>
            </a:r>
            <a:r>
              <a:rPr lang="en-US" sz="2800" dirty="0" smtClean="0">
                <a:solidFill>
                  <a:prstClr val="white"/>
                </a:solidFill>
              </a:rPr>
              <a:t> 8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31 </a:t>
            </a:r>
            <a:r>
              <a:rPr lang="en-US" sz="2800" dirty="0" err="1" smtClean="0">
                <a:solidFill>
                  <a:prstClr val="white"/>
                </a:solidFill>
              </a:rPr>
              <a:t>ngày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085463" y="4648200"/>
            <a:ext cx="2057400" cy="20574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Tháng</a:t>
            </a:r>
            <a:r>
              <a:rPr lang="en-US" sz="2400" dirty="0" smtClean="0">
                <a:solidFill>
                  <a:prstClr val="white"/>
                </a:solidFill>
              </a:rPr>
              <a:t> 12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31 </a:t>
            </a:r>
            <a:r>
              <a:rPr lang="en-US" sz="2400" dirty="0" err="1" smtClean="0">
                <a:solidFill>
                  <a:prstClr val="white"/>
                </a:solidFill>
              </a:rPr>
              <a:t>ngày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89" y="96043"/>
            <a:ext cx="21701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CAEF-1046-4D57-8867-3C38F240BC9A}" type="datetime1">
              <a:rPr lang="vi-VN" smtClean="0"/>
              <a:t>03/02/2021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0"/>
            <a:ext cx="913945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29000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2038350" cy="224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838200"/>
            <a:ext cx="6162264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1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1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820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86001"/>
            <a:ext cx="335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608696"/>
            <a:ext cx="2239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C.Thứ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86200"/>
            <a:ext cx="1368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86225"/>
            <a:ext cx="1295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39900" y="762000"/>
            <a:ext cx="6413500" cy="3124200"/>
          </a:xfrm>
          <a:prstGeom prst="cloud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TỐT,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HỌC TỐT</a:t>
            </a:r>
          </a:p>
        </p:txBody>
      </p:sp>
    </p:spTree>
    <p:extLst>
      <p:ext uri="{BB962C8B-B14F-4D97-AF65-F5344CB8AC3E}">
        <p14:creationId xmlns:p14="http://schemas.microsoft.com/office/powerpoint/2010/main" val="41600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1F0AD-826F-478D-9CC7-3FEF0C4077EB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1524000" y="1143000"/>
            <a:ext cx="6572250" cy="3048000"/>
            <a:chOff x="996" y="912"/>
            <a:chExt cx="4140" cy="1920"/>
          </a:xfrm>
        </p:grpSpPr>
        <p:sp>
          <p:nvSpPr>
            <p:cNvPr id="3482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248" y="912"/>
              <a:ext cx="37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056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mtClean="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Ch©n thµnh c¶m ¬n </a:t>
              </a:r>
            </a:p>
          </p:txBody>
        </p:sp>
        <p:sp>
          <p:nvSpPr>
            <p:cNvPr id="3482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96" y="1798"/>
              <a:ext cx="4140" cy="10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kern="10" dirty="0" smtClean="0">
                  <a:ln w="9525">
                    <a:solidFill>
                      <a:srgbClr val="FFB8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"/>
                </a:rPr>
                <a:t>C¸c thÇy  c« gi¸o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kern="10" dirty="0" smtClean="0">
                  <a:ln w="9525">
                    <a:solidFill>
                      <a:srgbClr val="FFB8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"/>
                </a:rPr>
                <a:t>vµ c¸c em häc sinh</a:t>
              </a:r>
              <a:endParaRPr lang="en-US" sz="3600" b="1" kern="10" dirty="0" smtClean="0">
                <a:ln w="9525">
                  <a:solidFill>
                    <a:srgbClr val="FFB8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endParaRPr>
            </a:p>
          </p:txBody>
        </p:sp>
      </p:grpSp>
      <p:pic>
        <p:nvPicPr>
          <p:cNvPr id="34820" name="Picture 5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5392738"/>
            <a:ext cx="1905000" cy="14652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6" descr="!c_lit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0" y="0"/>
            <a:ext cx="8991600" cy="76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7" descr="!confty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0"/>
            <a:ext cx="37195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!dk8_1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92738"/>
            <a:ext cx="1905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!dk8_1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92738"/>
            <a:ext cx="1905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!c_lit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1417" flipV="1">
            <a:off x="-3049588" y="3046412"/>
            <a:ext cx="6858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1" descr="!c_lit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2834" flipV="1">
            <a:off x="5332412" y="3046413"/>
            <a:ext cx="68580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2" descr="!dk8_1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92738"/>
            <a:ext cx="1905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2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2220035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Kết quả của phép tính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9725 – 2673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là: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2971799"/>
            <a:ext cx="18373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7051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7052</a:t>
            </a:r>
          </a:p>
          <a:p>
            <a:pPr marL="342900" indent="-342900"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7053</a:t>
            </a:r>
          </a:p>
          <a:p>
            <a:pPr marL="342900" indent="-342900">
              <a:buAutoNum type="alpha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7054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584929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B.7052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E80-15B4-453C-8B7B-DBEDD275BDBC}" type="datetime1">
              <a:rPr lang="vi-VN" smtClean="0"/>
              <a:t>03/02/2021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75562" y="457200"/>
            <a:ext cx="4572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91437" y="1066800"/>
            <a:ext cx="53559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Chơi trò chơi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“Ai nhanh ai đúng”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7925" y="93584"/>
            <a:ext cx="588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2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năm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20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21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775" y="838200"/>
            <a:ext cx="1671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u="sng" dirty="0" smtClean="0">
                <a:latin typeface="+mj-lt"/>
              </a:rPr>
              <a:t>Toán</a:t>
            </a:r>
            <a:r>
              <a:rPr lang="en-US" sz="4400" b="1" dirty="0" smtClean="0">
                <a:latin typeface="+mj-lt"/>
              </a:rPr>
              <a:t> :</a:t>
            </a:r>
            <a:endParaRPr lang="en-US" sz="4400" b="1" u="sng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948898"/>
            <a:ext cx="46313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Bài 58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</a:t>
            </a:r>
            <a:r>
              <a:rPr lang="vi-V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Tháng - năm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435" y="1663580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u="sng" dirty="0" smtClean="0">
                <a:solidFill>
                  <a:srgbClr val="FF0000"/>
                </a:solidFill>
              </a:rPr>
              <a:t>Mục tiêu: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438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C3C5-DF4F-4711-88EA-11886B343D24}" type="datetime1">
              <a:rPr lang="vi-VN" smtClean="0"/>
              <a:t>03/02/2021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914400" y="4572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82600" y="2355850"/>
            <a:ext cx="8432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4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1.</a:t>
            </a:r>
            <a:r>
              <a:rPr lang="en-US" sz="3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Chơi trò chơi </a:t>
            </a:r>
            <a:r>
              <a:rPr lang="en-US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“Tháng mấy – Ngày mấy – Thứ mấy?”:</a:t>
            </a:r>
            <a:endParaRPr lang="en-US" sz="3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TH HỨA TẠO\lo go\n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3" y="1123950"/>
            <a:ext cx="13477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42705"/>
              </p:ext>
            </p:extLst>
          </p:nvPr>
        </p:nvGraphicFramePr>
        <p:xfrm>
          <a:off x="304799" y="228603"/>
          <a:ext cx="8534400" cy="632196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754980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709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Chủ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nhật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năm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sáu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bảy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49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1400" dirty="0" smtClean="0"/>
                        <a:t>18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Quốc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98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24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9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dirty="0" smtClean="0"/>
                        <a:t> 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en-US" dirty="0" smtClean="0"/>
                        <a:t> 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12 </a:t>
                      </a:r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en-US" dirty="0" smtClean="0"/>
                        <a:t> 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US" dirty="0" smtClean="0"/>
                        <a:t> 1/4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9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en-US" dirty="0" smtClean="0"/>
                        <a:t>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21 </a:t>
                      </a: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22 </a:t>
                      </a: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9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24 </a:t>
                      </a:r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9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CCBA-0FDB-4777-81E3-A8E652400C4E}" type="datetime1">
              <a:rPr lang="vi-VN" smtClean="0"/>
              <a:t>03/02/2021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/>
              <a:t>03/02/2021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600" y="609600"/>
            <a:ext cx="8432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4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4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 tờ </a:t>
            </a:r>
            <a:r>
              <a:rPr lang="en-US" sz="3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lịch năm 2012 và nói cho nhau nghe: </a:t>
            </a:r>
            <a:endParaRPr lang="en-US" sz="3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709-C7EB-4199-AEF5-A35E0409350C}" type="datetime1">
              <a:rPr lang="vi-VN" smtClean="0"/>
              <a:t>03/02/2021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974" y="30570"/>
            <a:ext cx="9143728" cy="6748542"/>
            <a:chOff x="1354" y="1738"/>
            <a:chExt cx="10182" cy="8042"/>
          </a:xfrm>
        </p:grpSpPr>
        <p:pic>
          <p:nvPicPr>
            <p:cNvPr id="8" name="Picture 5" descr="LICH 2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1738"/>
              <a:ext cx="10082" cy="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261" y="2527"/>
              <a:ext cx="525" cy="546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839" y="2530"/>
              <a:ext cx="561" cy="543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8124" y="2530"/>
              <a:ext cx="561" cy="51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3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10593" y="2530"/>
              <a:ext cx="561" cy="51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4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094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5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5525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6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0598" y="4766"/>
              <a:ext cx="561" cy="62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8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8029" y="4804"/>
              <a:ext cx="561" cy="597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7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3430" y="7160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9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5736" y="7135"/>
              <a:ext cx="766" cy="660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10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8391" y="7211"/>
              <a:ext cx="767" cy="55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10783" y="7211"/>
              <a:ext cx="753" cy="584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  <a:endPara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CAEF-1046-4D57-8867-3C38F240BC9A}" type="datetime1">
              <a:rPr lang="vi-VN" smtClean="0"/>
              <a:t>03/02/2021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7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1" y="8382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LICH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" y="-51180"/>
            <a:ext cx="9138313" cy="690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A53F-4E74-4B93-9AC9-49CED5FBBDA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57199"/>
            <a:ext cx="7032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7756"/>
              </p:ext>
            </p:extLst>
          </p:nvPr>
        </p:nvGraphicFramePr>
        <p:xfrm>
          <a:off x="768372" y="1524000"/>
          <a:ext cx="7643883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7961"/>
                <a:gridCol w="2716122"/>
                <a:gridCol w="2379800"/>
              </a:tblGrid>
              <a:tr h="926188">
                <a:tc>
                  <a:txBody>
                    <a:bodyPr/>
                    <a:lstStyle/>
                    <a:p>
                      <a:pPr lvl="0"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618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35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25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7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655</Words>
  <Application>Microsoft Office PowerPoint</Application>
  <PresentationFormat>On-screen Show (4:3)</PresentationFormat>
  <Paragraphs>280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</dc:creator>
  <cp:lastModifiedBy>Welcome</cp:lastModifiedBy>
  <cp:revision>132</cp:revision>
  <dcterms:created xsi:type="dcterms:W3CDTF">2017-02-02T10:38:42Z</dcterms:created>
  <dcterms:modified xsi:type="dcterms:W3CDTF">2021-02-03T15:04:15Z</dcterms:modified>
</cp:coreProperties>
</file>