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3CD29C-DE2B-4171-9C6B-A0593C225166}"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288740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CD29C-DE2B-4171-9C6B-A0593C225166}"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284922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CD29C-DE2B-4171-9C6B-A0593C225166}"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8075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CD29C-DE2B-4171-9C6B-A0593C225166}"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9494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CD29C-DE2B-4171-9C6B-A0593C225166}"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16750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CD29C-DE2B-4171-9C6B-A0593C225166}"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365773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3CD29C-DE2B-4171-9C6B-A0593C225166}" type="datetimeFigureOut">
              <a:rPr lang="en-US" smtClean="0"/>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173720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CD29C-DE2B-4171-9C6B-A0593C225166}" type="datetimeFigureOut">
              <a:rPr lang="en-US" smtClean="0"/>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31555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D29C-DE2B-4171-9C6B-A0593C225166}" type="datetimeFigureOut">
              <a:rPr lang="en-US" smtClean="0"/>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248667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CD29C-DE2B-4171-9C6B-A0593C225166}"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415742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CD29C-DE2B-4171-9C6B-A0593C225166}"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707CF-E94E-4576-BA4C-EDED92C90A4F}" type="slidenum">
              <a:rPr lang="en-US" smtClean="0"/>
              <a:t>‹#›</a:t>
            </a:fld>
            <a:endParaRPr lang="en-US"/>
          </a:p>
        </p:txBody>
      </p:sp>
    </p:spTree>
    <p:extLst>
      <p:ext uri="{BB962C8B-B14F-4D97-AF65-F5344CB8AC3E}">
        <p14:creationId xmlns:p14="http://schemas.microsoft.com/office/powerpoint/2010/main" val="99958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CD29C-DE2B-4171-9C6B-A0593C225166}" type="datetimeFigureOut">
              <a:rPr lang="en-US" smtClean="0"/>
              <a:t>8/28/2021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707CF-E94E-4576-BA4C-EDED92C90A4F}" type="slidenum">
              <a:rPr lang="en-US" smtClean="0"/>
              <a:t>‹#›</a:t>
            </a:fld>
            <a:endParaRPr lang="en-US"/>
          </a:p>
        </p:txBody>
      </p:sp>
    </p:spTree>
    <p:extLst>
      <p:ext uri="{BB962C8B-B14F-4D97-AF65-F5344CB8AC3E}">
        <p14:creationId xmlns:p14="http://schemas.microsoft.com/office/powerpoint/2010/main" val="311211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4"/>
          <p:cNvGrpSpPr>
            <a:grpSpLocks/>
          </p:cNvGrpSpPr>
          <p:nvPr/>
        </p:nvGrpSpPr>
        <p:grpSpPr bwMode="auto">
          <a:xfrm>
            <a:off x="1371600" y="-152400"/>
            <a:ext cx="2438400" cy="3048000"/>
            <a:chOff x="0" y="3120"/>
            <a:chExt cx="1536" cy="1200"/>
          </a:xfrm>
        </p:grpSpPr>
        <p:pic>
          <p:nvPicPr>
            <p:cNvPr id="3110" name="Picture 15"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16"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17"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18"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19"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5" name="Group 14"/>
          <p:cNvGrpSpPr>
            <a:grpSpLocks/>
          </p:cNvGrpSpPr>
          <p:nvPr/>
        </p:nvGrpSpPr>
        <p:grpSpPr bwMode="auto">
          <a:xfrm rot="10800000">
            <a:off x="8382000" y="4114800"/>
            <a:ext cx="2438400" cy="3076575"/>
            <a:chOff x="0" y="3120"/>
            <a:chExt cx="1536" cy="1200"/>
          </a:xfrm>
        </p:grpSpPr>
        <p:pic>
          <p:nvPicPr>
            <p:cNvPr id="3105" name="Picture 15"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16"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17"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18"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19"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 name="Picture 14" descr="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800601"/>
            <a:ext cx="1625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5" descr="0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4091" y="4789506"/>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6"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30480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7" descr="heart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0"/>
            <a:ext cx="628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8"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50520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9" descr="heart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5638800"/>
            <a:ext cx="628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480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1" descr="heart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19400"/>
            <a:ext cx="628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2"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9560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3" descr="heart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127625"/>
            <a:ext cx="628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4"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11480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5"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867900" y="137160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6"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8120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7"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149976"/>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0" name="Group 14"/>
          <p:cNvGrpSpPr>
            <a:grpSpLocks/>
          </p:cNvGrpSpPr>
          <p:nvPr/>
        </p:nvGrpSpPr>
        <p:grpSpPr bwMode="auto">
          <a:xfrm rot="-5400000">
            <a:off x="1219200" y="4267200"/>
            <a:ext cx="2895600" cy="2590800"/>
            <a:chOff x="0" y="3120"/>
            <a:chExt cx="1536" cy="1200"/>
          </a:xfrm>
        </p:grpSpPr>
        <p:pic>
          <p:nvPicPr>
            <p:cNvPr id="3100" name="Picture 15"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16"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17"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18"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19"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1" name="Group 14"/>
          <p:cNvGrpSpPr>
            <a:grpSpLocks/>
          </p:cNvGrpSpPr>
          <p:nvPr/>
        </p:nvGrpSpPr>
        <p:grpSpPr bwMode="auto">
          <a:xfrm rot="5400000">
            <a:off x="7810500" y="-38100"/>
            <a:ext cx="3200400" cy="2819400"/>
            <a:chOff x="0" y="3120"/>
            <a:chExt cx="1536" cy="1200"/>
          </a:xfrm>
        </p:grpSpPr>
        <p:pic>
          <p:nvPicPr>
            <p:cNvPr id="3095" name="Picture 15"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6"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17"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18"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19"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2" name="Picture 42" descr="Book-09"/>
          <p:cNvPicPr>
            <a:picLocks noChangeAspect="1" noChangeArrowheads="1" noCrop="1"/>
          </p:cNvPicPr>
          <p:nvPr/>
        </p:nvPicPr>
        <p:blipFill>
          <a:blip r:embed="rId7">
            <a:lum bright="-12000" contrast="14000"/>
            <a:extLst>
              <a:ext uri="{28A0092B-C50C-407E-A947-70E740481C1C}">
                <a14:useLocalDpi xmlns:a14="http://schemas.microsoft.com/office/drawing/2010/main" val="0"/>
              </a:ext>
            </a:extLst>
          </a:blip>
          <a:srcRect/>
          <a:stretch>
            <a:fillRect/>
          </a:stretch>
        </p:blipFill>
        <p:spPr bwMode="auto">
          <a:xfrm>
            <a:off x="4706938" y="4979449"/>
            <a:ext cx="3657600" cy="15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WordArt 43"/>
          <p:cNvSpPr>
            <a:spLocks noChangeArrowheads="1" noChangeShapeType="1" noTextEdit="1"/>
          </p:cNvSpPr>
          <p:nvPr/>
        </p:nvSpPr>
        <p:spPr bwMode="auto">
          <a:xfrm>
            <a:off x="2476500" y="788988"/>
            <a:ext cx="7696200" cy="2286000"/>
          </a:xfrm>
          <a:prstGeom prst="rect">
            <a:avLst/>
          </a:prstGeom>
        </p:spPr>
        <p:txBody>
          <a:bodyPr wrap="none" fromWordArt="1">
            <a:prstTxWarp prst="textCanUp">
              <a:avLst>
                <a:gd name="adj" fmla="val 70556"/>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Welcome to our English class .</a:t>
            </a:r>
          </a:p>
        </p:txBody>
      </p:sp>
      <p:sp>
        <p:nvSpPr>
          <p:cNvPr id="3094" name="WordArt 47" descr="Paper bag"/>
          <p:cNvSpPr>
            <a:spLocks noChangeArrowheads="1" noChangeShapeType="1" noTextEdit="1"/>
          </p:cNvSpPr>
          <p:nvPr/>
        </p:nvSpPr>
        <p:spPr bwMode="auto">
          <a:xfrm>
            <a:off x="3692524" y="2842577"/>
            <a:ext cx="5157787" cy="1729423"/>
          </a:xfrm>
          <a:prstGeom prst="rect">
            <a:avLst/>
          </a:prstGeom>
        </p:spPr>
        <p:txBody>
          <a:bodyPr wrap="none" fromWordArt="1">
            <a:prstTxWarp prst="textPlain">
              <a:avLst>
                <a:gd name="adj" fmla="val 50000"/>
              </a:avLst>
            </a:prstTxWarp>
          </a:bodyPr>
          <a:lstStyle/>
          <a:p>
            <a:pPr algn="ctr"/>
            <a:r>
              <a:rPr lang="en-US" sz="7200" kern="10" dirty="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Class:  </a:t>
            </a:r>
            <a:r>
              <a:rPr lang="en-US" sz="7200" kern="10" dirty="0" smtClean="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2</a:t>
            </a:r>
            <a:endParaRPr lang="en-US" sz="7200" kern="10" dirty="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endParaRPr>
          </a:p>
          <a:p>
            <a:pPr algn="ctr"/>
            <a:r>
              <a:rPr lang="en-US" sz="3200" kern="10" dirty="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Teacher: Nguyen </a:t>
            </a:r>
            <a:r>
              <a:rPr lang="en-US" sz="3200" kern="10" dirty="0" err="1">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Thi</a:t>
            </a:r>
            <a:r>
              <a:rPr lang="en-US" sz="3200" kern="10" dirty="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 Ly </a:t>
            </a:r>
            <a:r>
              <a:rPr lang="en-US" sz="3200" kern="10" dirty="0" err="1">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Va</a:t>
            </a:r>
            <a:endParaRPr lang="en-US" sz="3200" kern="10" dirty="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endParaRPr>
          </a:p>
        </p:txBody>
      </p:sp>
    </p:spTree>
    <p:extLst>
      <p:ext uri="{BB962C8B-B14F-4D97-AF65-F5344CB8AC3E}">
        <p14:creationId xmlns:p14="http://schemas.microsoft.com/office/powerpoint/2010/main" val="113302811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iên Giới Học Tập Biên Giới Cuốn Sách Biên Giới Trang Trí Bút Chì  Biên Giới Cuốn Sách Học Tập, Sách Clipart, Biên Giới Học, Cuốn Sách Biên  Giới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146" t="20683" r="2650" b="8767"/>
          <a:stretch/>
        </p:blipFill>
        <p:spPr bwMode="auto">
          <a:xfrm>
            <a:off x="410818" y="675860"/>
            <a:ext cx="11595652" cy="6182139"/>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1948070" y="1596889"/>
            <a:ext cx="5022573" cy="954156"/>
          </a:xfrm>
          <a:prstGeom prst="wedgeEllipseCallout">
            <a:avLst>
              <a:gd name="adj1" fmla="val -27829"/>
              <a:gd name="adj2" fmla="val 120834"/>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How old are you?</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6467059" y="3120887"/>
            <a:ext cx="3220279" cy="954156"/>
          </a:xfrm>
          <a:prstGeom prst="wedgeEllipseCallout">
            <a:avLst>
              <a:gd name="adj1" fmla="val -18562"/>
              <a:gd name="adj2" fmla="val 12638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a:t>
            </a:r>
            <a:r>
              <a:rPr lang="en-US" sz="3600" u="sng" dirty="0" smtClean="0">
                <a:solidFill>
                  <a:schemeClr val="tx1">
                    <a:lumMod val="95000"/>
                    <a:lumOff val="5000"/>
                  </a:schemeClr>
                </a:solidFill>
                <a:latin typeface="Times New Roman" panose="02020603050405020304" pitchFamily="18" charset="0"/>
                <a:cs typeface="Times New Roman" panose="02020603050405020304" pitchFamily="18" charset="0"/>
              </a:rPr>
              <a:t>seven</a:t>
            </a: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2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hình ảnh động Powerpoint tạm biệt cuối slide thuyết trình đẹp nhấ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2609" y="1202773"/>
            <a:ext cx="622872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334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4432" t="5062" r="13607" b="4093"/>
          <a:stretch/>
        </p:blipFill>
        <p:spPr>
          <a:xfrm>
            <a:off x="385247" y="0"/>
            <a:ext cx="11552349" cy="6637045"/>
          </a:xfrm>
          <a:prstGeom prst="rect">
            <a:avLst/>
          </a:prstGeom>
        </p:spPr>
      </p:pic>
    </p:spTree>
    <p:extLst>
      <p:ext uri="{BB962C8B-B14F-4D97-AF65-F5344CB8AC3E}">
        <p14:creationId xmlns:p14="http://schemas.microsoft.com/office/powerpoint/2010/main" val="3983008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6213" t="23680" r="53894" b="65713"/>
          <a:stretch/>
        </p:blipFill>
        <p:spPr>
          <a:xfrm>
            <a:off x="540913" y="1726330"/>
            <a:ext cx="10985679" cy="3489614"/>
          </a:xfrm>
          <a:prstGeom prst="rect">
            <a:avLst/>
          </a:prstGeom>
        </p:spPr>
      </p:pic>
      <p:sp>
        <p:nvSpPr>
          <p:cNvPr id="5" name="Text Box 7"/>
          <p:cNvSpPr txBox="1">
            <a:spLocks noChangeArrowheads="1"/>
          </p:cNvSpPr>
          <p:nvPr/>
        </p:nvSpPr>
        <p:spPr bwMode="auto">
          <a:xfrm>
            <a:off x="708337" y="314459"/>
            <a:ext cx="672277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dirty="0" smtClean="0">
                <a:latin typeface="Times New Roman" panose="02020603050405020304" pitchFamily="18" charset="0"/>
                <a:cs typeface="Times New Roman" panose="02020603050405020304" pitchFamily="18" charset="0"/>
              </a:rPr>
              <a:t>A. Listen and point. Repeat.</a:t>
            </a:r>
            <a:r>
              <a:rPr lang="en-US" altLang="en-US" b="1" dirty="0" smtClean="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a:t>
            </a:r>
            <a:endParaRPr lang="en-US" altLang="en-US" b="1" u="sng"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u="sng" dirty="0">
                <a:solidFill>
                  <a:srgbClr val="FF0000"/>
                </a:solidFill>
                <a:latin typeface="Times New Roman" panose="02020603050405020304" pitchFamily="18" charset="0"/>
                <a:cs typeface="Times New Roman" panose="02020603050405020304" pitchFamily="18" charset="0"/>
              </a:rPr>
              <a:t> </a:t>
            </a:r>
          </a:p>
        </p:txBody>
      </p:sp>
      <p:pic>
        <p:nvPicPr>
          <p:cNvPr id="3" name="CD1-TRACK 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26310" y="314459"/>
            <a:ext cx="609600" cy="609600"/>
          </a:xfrm>
          <a:prstGeom prst="rect">
            <a:avLst/>
          </a:prstGeom>
        </p:spPr>
      </p:pic>
    </p:spTree>
    <p:extLst>
      <p:ext uri="{BB962C8B-B14F-4D97-AF65-F5344CB8AC3E}">
        <p14:creationId xmlns:p14="http://schemas.microsoft.com/office/powerpoint/2010/main" val="133668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iterate type="lt">
                                    <p:tmPct val="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4141"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6528" t="24970" r="69139" b="69394"/>
          <a:stretch/>
        </p:blipFill>
        <p:spPr>
          <a:xfrm>
            <a:off x="1592684" y="1036205"/>
            <a:ext cx="8081401" cy="1537007"/>
          </a:xfrm>
          <a:prstGeom prst="rect">
            <a:avLst/>
          </a:prstGeom>
        </p:spPr>
      </p:pic>
      <p:sp>
        <p:nvSpPr>
          <p:cNvPr id="5" name="Text Box 7"/>
          <p:cNvSpPr txBox="1">
            <a:spLocks noChangeArrowheads="1"/>
          </p:cNvSpPr>
          <p:nvPr/>
        </p:nvSpPr>
        <p:spPr bwMode="auto">
          <a:xfrm>
            <a:off x="708337" y="314459"/>
            <a:ext cx="672277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dirty="0" smtClean="0">
                <a:latin typeface="Times New Roman" panose="02020603050405020304" pitchFamily="18" charset="0"/>
                <a:cs typeface="Times New Roman" panose="02020603050405020304" pitchFamily="18" charset="0"/>
              </a:rPr>
              <a:t>A. Listen and point. Repeat.</a:t>
            </a:r>
            <a:r>
              <a:rPr lang="en-US" altLang="en-US" b="1" dirty="0" smtClean="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a:t>
            </a:r>
            <a:endParaRPr lang="en-US" altLang="en-US" b="1" u="sng"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u="sng" dirty="0">
                <a:solidFill>
                  <a:srgbClr val="FF0000"/>
                </a:solidFill>
                <a:latin typeface="Times New Roman" panose="02020603050405020304" pitchFamily="18" charset="0"/>
                <a:cs typeface="Times New Roman" panose="02020603050405020304" pitchFamily="18" charset="0"/>
              </a:rPr>
              <a:t> </a:t>
            </a:r>
          </a:p>
        </p:txBody>
      </p:sp>
      <p:pic>
        <p:nvPicPr>
          <p:cNvPr id="3" name="CD1-TRACK 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26310" y="314459"/>
            <a:ext cx="609600" cy="609600"/>
          </a:xfrm>
          <a:prstGeom prst="rect">
            <a:avLst/>
          </a:prstGeom>
        </p:spPr>
      </p:pic>
      <p:sp>
        <p:nvSpPr>
          <p:cNvPr id="2" name="TextBox 1"/>
          <p:cNvSpPr txBox="1"/>
          <p:nvPr/>
        </p:nvSpPr>
        <p:spPr>
          <a:xfrm>
            <a:off x="1592685" y="2664424"/>
            <a:ext cx="1287887"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one</a:t>
            </a:r>
            <a:endParaRPr lang="en-US" sz="4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68202" y="2611819"/>
            <a:ext cx="1287887"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two</a:t>
            </a:r>
            <a:endParaRPr lang="en-US"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46239" y="2628399"/>
            <a:ext cx="148107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three</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690574" y="2638858"/>
            <a:ext cx="148107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four</a:t>
            </a:r>
            <a:endParaRPr lang="en-US" sz="4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356241" y="2582539"/>
            <a:ext cx="148107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five</a:t>
            </a:r>
            <a:endParaRPr lang="en-US" sz="4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44706" y="5585828"/>
            <a:ext cx="148107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six</a:t>
            </a:r>
            <a:endParaRPr lang="en-US" sz="4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34743" y="5552734"/>
            <a:ext cx="148107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seven</a:t>
            </a:r>
            <a:endParaRPr lang="en-US" sz="4000" b="1"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a:srcRect l="30458" t="24977" r="54014" b="69497"/>
          <a:stretch/>
        </p:blipFill>
        <p:spPr>
          <a:xfrm>
            <a:off x="1566925" y="3943512"/>
            <a:ext cx="8107159" cy="1503131"/>
          </a:xfrm>
          <a:prstGeom prst="rect">
            <a:avLst/>
          </a:prstGeom>
        </p:spPr>
      </p:pic>
      <p:sp>
        <p:nvSpPr>
          <p:cNvPr id="14" name="TextBox 13"/>
          <p:cNvSpPr txBox="1"/>
          <p:nvPr/>
        </p:nvSpPr>
        <p:spPr>
          <a:xfrm>
            <a:off x="4436302" y="5552734"/>
            <a:ext cx="148107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eight</a:t>
            </a:r>
            <a:endParaRPr lang="en-US" sz="4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254838" y="5585828"/>
            <a:ext cx="148107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nine</a:t>
            </a:r>
            <a:endParaRPr lang="en-US" sz="4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292502" y="5539555"/>
            <a:ext cx="148107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ten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05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4141" fill="hold"/>
                                        <p:tgtEl>
                                          <p:spTgt spid="3"/>
                                        </p:tgtEl>
                                      </p:cBhvr>
                                    </p:cmd>
                                  </p:childTnLst>
                                </p:cTn>
                              </p:par>
                            </p:childTnLst>
                          </p:cTn>
                        </p:par>
                      </p:childTnLst>
                    </p:cTn>
                  </p:par>
                </p:childTnLst>
              </p:cTn>
              <p:nextCondLst>
                <p:cond evt="onClick" delay="0">
                  <p:tgtEl>
                    <p:spTgt spid="3"/>
                  </p:tgtEl>
                </p:cond>
              </p:nextCondLst>
            </p:seq>
            <p:audio>
              <p:cMediaNode vol="80000">
                <p:cTn id="58" fill="hold" display="0">
                  <p:stCondLst>
                    <p:cond delay="indefinite"/>
                  </p:stCondLst>
                  <p:endCondLst>
                    <p:cond evt="onStopAudio" delay="0">
                      <p:tgtEl>
                        <p:sldTgt/>
                      </p:tgtEl>
                    </p:cond>
                  </p:endCondLst>
                </p:cTn>
                <p:tgtEl>
                  <p:spTgt spid="3"/>
                </p:tgtEl>
              </p:cMediaNode>
            </p:audio>
          </p:childTnLst>
        </p:cTn>
      </p:par>
    </p:tnLst>
    <p:bldLst>
      <p:bldP spid="2" grpId="0"/>
      <p:bldP spid="6" grpId="0"/>
      <p:bldP spid="7" grpId="0"/>
      <p:bldP spid="8" grpId="0"/>
      <p:bldP spid="9" grpId="0"/>
      <p:bldP spid="10" grpId="0"/>
      <p:bldP spid="11"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srcRect l="14426" t="36577" r="51398" b="18314"/>
          <a:stretch/>
        </p:blipFill>
        <p:spPr>
          <a:xfrm>
            <a:off x="424070" y="0"/>
            <a:ext cx="11767929" cy="6612835"/>
          </a:xfrm>
          <a:prstGeom prst="rect">
            <a:avLst/>
          </a:prstGeom>
        </p:spPr>
      </p:pic>
      <p:pic>
        <p:nvPicPr>
          <p:cNvPr id="2" name="CD1-TRACK 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98434" y="0"/>
            <a:ext cx="609600" cy="609600"/>
          </a:xfrm>
          <a:prstGeom prst="rect">
            <a:avLst/>
          </a:prstGeom>
        </p:spPr>
      </p:pic>
    </p:spTree>
    <p:extLst>
      <p:ext uri="{BB962C8B-B14F-4D97-AF65-F5344CB8AC3E}">
        <p14:creationId xmlns:p14="http://schemas.microsoft.com/office/powerpoint/2010/main" val="1821650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13027" t="2944" r="16898" b="41077"/>
          <a:stretch/>
        </p:blipFill>
        <p:spPr>
          <a:xfrm>
            <a:off x="596348" y="371062"/>
            <a:ext cx="10972800" cy="6109252"/>
          </a:xfrm>
          <a:prstGeom prst="rect">
            <a:avLst/>
          </a:prstGeom>
        </p:spPr>
      </p:pic>
      <p:pic>
        <p:nvPicPr>
          <p:cNvPr id="3" name="CD1-TRACK 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79304" y="619539"/>
            <a:ext cx="609600" cy="609600"/>
          </a:xfrm>
          <a:prstGeom prst="rect">
            <a:avLst/>
          </a:prstGeom>
        </p:spPr>
      </p:pic>
    </p:spTree>
    <p:extLst>
      <p:ext uri="{BB962C8B-B14F-4D97-AF65-F5344CB8AC3E}">
        <p14:creationId xmlns:p14="http://schemas.microsoft.com/office/powerpoint/2010/main" val="2137551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51244" t="8017" r="13259" b="41440"/>
          <a:stretch/>
        </p:blipFill>
        <p:spPr>
          <a:xfrm>
            <a:off x="503583" y="145773"/>
            <a:ext cx="11582399" cy="6400800"/>
          </a:xfrm>
          <a:prstGeom prst="rect">
            <a:avLst/>
          </a:prstGeom>
        </p:spPr>
      </p:pic>
    </p:spTree>
    <p:extLst>
      <p:ext uri="{BB962C8B-B14F-4D97-AF65-F5344CB8AC3E}">
        <p14:creationId xmlns:p14="http://schemas.microsoft.com/office/powerpoint/2010/main" val="3910053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51731" t="17539" r="14274" b="61637"/>
          <a:stretch/>
        </p:blipFill>
        <p:spPr>
          <a:xfrm>
            <a:off x="344555" y="4028661"/>
            <a:ext cx="11092071" cy="2637183"/>
          </a:xfrm>
          <a:prstGeom prst="rect">
            <a:avLst/>
          </a:prstGeom>
        </p:spPr>
      </p:pic>
      <p:sp>
        <p:nvSpPr>
          <p:cNvPr id="4" name="Oval Callout 3"/>
          <p:cNvSpPr/>
          <p:nvPr/>
        </p:nvSpPr>
        <p:spPr>
          <a:xfrm>
            <a:off x="238538" y="3041374"/>
            <a:ext cx="3220279" cy="954156"/>
          </a:xfrm>
          <a:prstGeom prst="wedgeEllipseCallout">
            <a:avLst>
              <a:gd name="adj1" fmla="val -12389"/>
              <a:gd name="adj2" fmla="val 65278"/>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seven.</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3624469" y="3081132"/>
            <a:ext cx="2928730" cy="954156"/>
          </a:xfrm>
          <a:prstGeom prst="wedgeEllipseCallout">
            <a:avLst>
              <a:gd name="adj1" fmla="val -12389"/>
              <a:gd name="adj2" fmla="val 65278"/>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four.</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6553199" y="3001618"/>
            <a:ext cx="2729948" cy="954156"/>
          </a:xfrm>
          <a:prstGeom prst="wedgeEllipseCallout">
            <a:avLst>
              <a:gd name="adj1" fmla="val -23069"/>
              <a:gd name="adj2" fmla="val 68056"/>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four.</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9448799" y="2991680"/>
            <a:ext cx="2729948" cy="954156"/>
          </a:xfrm>
          <a:prstGeom prst="wedgeEllipseCallout">
            <a:avLst>
              <a:gd name="adj1" fmla="val -23069"/>
              <a:gd name="adj2" fmla="val 68056"/>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six.</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srcRect l="14773" t="56555" r="73566" b="21298"/>
          <a:stretch/>
        </p:blipFill>
        <p:spPr>
          <a:xfrm>
            <a:off x="3107634" y="556593"/>
            <a:ext cx="5512904" cy="2166731"/>
          </a:xfrm>
          <a:prstGeom prst="rect">
            <a:avLst/>
          </a:prstGeom>
        </p:spPr>
      </p:pic>
      <p:sp>
        <p:nvSpPr>
          <p:cNvPr id="9" name="Oval Callout 8"/>
          <p:cNvSpPr/>
          <p:nvPr/>
        </p:nvSpPr>
        <p:spPr>
          <a:xfrm>
            <a:off x="596348" y="192158"/>
            <a:ext cx="5022573" cy="954156"/>
          </a:xfrm>
          <a:prstGeom prst="wedgeEllipseCallout">
            <a:avLst>
              <a:gd name="adj1" fmla="val 45786"/>
              <a:gd name="adj2" fmla="val 54167"/>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How old are you?</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08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51650" t="38050" r="14518" b="41754"/>
          <a:stretch/>
        </p:blipFill>
        <p:spPr>
          <a:xfrm>
            <a:off x="450574" y="4300330"/>
            <a:ext cx="11569148" cy="2557670"/>
          </a:xfrm>
          <a:prstGeom prst="rect">
            <a:avLst/>
          </a:prstGeom>
        </p:spPr>
      </p:pic>
      <p:pic>
        <p:nvPicPr>
          <p:cNvPr id="3" name="Picture 2"/>
          <p:cNvPicPr>
            <a:picLocks noChangeAspect="1"/>
          </p:cNvPicPr>
          <p:nvPr/>
        </p:nvPicPr>
        <p:blipFill rotWithShape="1">
          <a:blip r:embed="rId2"/>
          <a:srcRect l="14773" t="56555" r="73566" b="21298"/>
          <a:stretch/>
        </p:blipFill>
        <p:spPr>
          <a:xfrm>
            <a:off x="3107634" y="556593"/>
            <a:ext cx="5512904" cy="2166731"/>
          </a:xfrm>
          <a:prstGeom prst="rect">
            <a:avLst/>
          </a:prstGeom>
        </p:spPr>
      </p:pic>
      <p:sp>
        <p:nvSpPr>
          <p:cNvPr id="4" name="Oval Callout 3"/>
          <p:cNvSpPr/>
          <p:nvPr/>
        </p:nvSpPr>
        <p:spPr>
          <a:xfrm>
            <a:off x="596348" y="192158"/>
            <a:ext cx="5022573" cy="954156"/>
          </a:xfrm>
          <a:prstGeom prst="wedgeEllipseCallout">
            <a:avLst>
              <a:gd name="adj1" fmla="val 45786"/>
              <a:gd name="adj2" fmla="val 54167"/>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How old are you?</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649354" y="3306419"/>
            <a:ext cx="2941983" cy="954156"/>
          </a:xfrm>
          <a:prstGeom prst="wedgeEllipseCallout">
            <a:avLst>
              <a:gd name="adj1" fmla="val -6893"/>
              <a:gd name="adj2" fmla="val 80556"/>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three.</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3591337" y="3266663"/>
            <a:ext cx="2941983" cy="954156"/>
          </a:xfrm>
          <a:prstGeom prst="wedgeEllipseCallout">
            <a:avLst>
              <a:gd name="adj1" fmla="val -6893"/>
              <a:gd name="adj2" fmla="val 80556"/>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five.</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6533320" y="3332924"/>
            <a:ext cx="2941983" cy="954156"/>
          </a:xfrm>
          <a:prstGeom prst="wedgeEllipseCallout">
            <a:avLst>
              <a:gd name="adj1" fmla="val -6893"/>
              <a:gd name="adj2" fmla="val 80556"/>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eight.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9534937" y="3306419"/>
            <a:ext cx="2941983" cy="954156"/>
          </a:xfrm>
          <a:prstGeom prst="wedgeEllipseCallout">
            <a:avLst>
              <a:gd name="adj1" fmla="val -13199"/>
              <a:gd name="adj2" fmla="val 80556"/>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I’m nine.</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03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89</Words>
  <Application>Microsoft Office PowerPoint</Application>
  <PresentationFormat>Widescreen</PresentationFormat>
  <Paragraphs>31</Paragraphs>
  <Slides>11</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cp:revision>
  <dcterms:created xsi:type="dcterms:W3CDTF">2021-08-28T07:25:20Z</dcterms:created>
  <dcterms:modified xsi:type="dcterms:W3CDTF">2021-08-28T10:51:41Z</dcterms:modified>
</cp:coreProperties>
</file>