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5" r:id="rId2"/>
    <p:sldId id="293" r:id="rId3"/>
    <p:sldId id="276" r:id="rId4"/>
    <p:sldId id="277" r:id="rId5"/>
    <p:sldId id="284" r:id="rId6"/>
    <p:sldId id="285" r:id="rId7"/>
    <p:sldId id="286" r:id="rId8"/>
    <p:sldId id="278" r:id="rId9"/>
    <p:sldId id="279" r:id="rId10"/>
    <p:sldId id="287" r:id="rId11"/>
    <p:sldId id="288" r:id="rId12"/>
    <p:sldId id="283" r:id="rId13"/>
    <p:sldId id="266" r:id="rId14"/>
    <p:sldId id="267" r:id="rId15"/>
    <p:sldId id="295" r:id="rId16"/>
    <p:sldId id="294" r:id="rId17"/>
    <p:sldId id="296" r:id="rId18"/>
    <p:sldId id="268" r:id="rId19"/>
  </p:sldIdLst>
  <p:sldSz cx="12192000" cy="6858000"/>
  <p:notesSz cx="6858000" cy="9144000"/>
  <p:embeddedFontLst>
    <p:embeddedFont>
      <p:font typeface=".VnTifani HeavyH" panose="020B720000000000000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Elephant" panose="02020904090505020303" pitchFamily="18" charset="0"/>
      <p:regular r:id="rId25"/>
      <p:italic r:id="rId26"/>
    </p:embeddedFont>
    <p:embeddedFont>
      <p:font typeface="Arial Black" panose="020B0A04020102020204" pitchFamily="34" charset="0"/>
      <p:bold r:id="rId27"/>
    </p:embeddedFont>
    <p:embeddedFont>
      <p:font typeface="Century Gothic" panose="020B0502020202020204" pitchFamily="3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Edwardian Script ITC" panose="030303020407070D0804" pitchFamily="66" charset="0"/>
      <p:regular r:id="rId36"/>
    </p:embeddedFont>
    <p:embeddedFont>
      <p:font typeface="Bookman Old Style" panose="02050604050505020204" pitchFamily="18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FFC6"/>
    <a:srgbClr val="0000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54" autoAdjust="0"/>
    <p:restoredTop sz="94660"/>
  </p:normalViewPr>
  <p:slideViewPr>
    <p:cSldViewPr snapToGrid="0">
      <p:cViewPr varScale="1">
        <p:scale>
          <a:sx n="74" d="100"/>
          <a:sy n="74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A2C953-E001-4F37-9890-0D59FD9D7A19}" type="datetimeFigureOut">
              <a:rPr lang="en-US" smtClean="0"/>
              <a:t>10/10/2022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CBB9D8-C3A0-4D1A-A063-5EFD410EC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976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5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4.gif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4.gif"/><Relationship Id="rId14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jpeg"/><Relationship Id="rId7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9.jpg"/><Relationship Id="rId4" Type="http://schemas.openxmlformats.org/officeDocument/2006/relationships/image" Target="../media/image3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23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4.gif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2.jpe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4.gif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3.jpe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4.gif"/><Relationship Id="rId1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4.jpe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4.gif"/><Relationship Id="rId1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4.gif"/><Relationship Id="rId1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12" Type="http://schemas.openxmlformats.org/officeDocument/2006/relationships/image" Target="../media/image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5" Type="http://schemas.openxmlformats.org/officeDocument/2006/relationships/image" Target="../media/image16.jpeg"/><Relationship Id="rId10" Type="http://schemas.openxmlformats.org/officeDocument/2006/relationships/image" Target="../media/image6.png"/><Relationship Id="rId4" Type="http://schemas.openxmlformats.org/officeDocument/2006/relationships/audio" Target="../media/audio1.wav"/><Relationship Id="rId9" Type="http://schemas.openxmlformats.org/officeDocument/2006/relationships/image" Target="../media/image4.gif"/><Relationship Id="rId1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96555" y="1190659"/>
            <a:ext cx="19383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Unit 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3045" y="4622022"/>
            <a:ext cx="71414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Lesson 2 : Part s </a:t>
            </a:r>
            <a:r>
              <a:rPr lang="en-US" sz="6000" b="1" dirty="0" smtClean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dwardian Script ITC" panose="030303020407070D0804" pitchFamily="66" charset="0"/>
              </a:rPr>
              <a:t>4,5,6</a:t>
            </a:r>
            <a:endParaRPr lang="en-US" sz="6000" b="1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Edwardian Script ITC" panose="030303020407070D08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0099" y="2367171"/>
            <a:ext cx="869180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Did you go to </a:t>
            </a:r>
          </a:p>
          <a:p>
            <a:pPr algn="ctr"/>
            <a:r>
              <a:rPr lang="en-US" sz="6600">
                <a:ln>
                  <a:solidFill>
                    <a:srgbClr val="00B0F0"/>
                  </a:solidFill>
                </a:ln>
                <a:solidFill>
                  <a:srgbClr val="FFC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.VnTifani HeavyH" panose="020B7200000000000000" pitchFamily="34" charset="0"/>
              </a:rPr>
              <a:t>the party?</a:t>
            </a:r>
          </a:p>
        </p:txBody>
      </p:sp>
    </p:spTree>
    <p:extLst>
      <p:ext uri="{BB962C8B-B14F-4D97-AF65-F5344CB8AC3E}">
        <p14:creationId xmlns:p14="http://schemas.microsoft.com/office/powerpoint/2010/main" val="222767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___</a:t>
            </a:r>
            <a:r>
              <a:rPr lang="en-US" sz="2800" b="1">
                <a:solidFill>
                  <a:srgbClr val="002060"/>
                </a:solidFill>
              </a:rPr>
              <a:t> 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had nice food and drink.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do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did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was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58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4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____ </a:t>
            </a:r>
          </a:p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was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did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do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00" end="10160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4898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8" t="76074" b="-50"/>
          <a:stretch/>
        </p:blipFill>
        <p:spPr>
          <a:xfrm>
            <a:off x="0" y="4472609"/>
            <a:ext cx="12230100" cy="23853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981" y="271723"/>
            <a:ext cx="5654765" cy="4936827"/>
          </a:xfrm>
          <a:prstGeom prst="rect">
            <a:avLst/>
          </a:prstGeom>
        </p:spPr>
      </p:pic>
      <p:pic>
        <p:nvPicPr>
          <p:cNvPr id="27" name="MsPham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827" y="-728459"/>
            <a:ext cx="6607668" cy="599872"/>
          </a:xfrm>
          <a:prstGeom prst="rect">
            <a:avLst/>
          </a:prstGeom>
        </p:spPr>
      </p:pic>
      <p:sp>
        <p:nvSpPr>
          <p:cNvPr id="28" name="MsPham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29" name="MsPham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388" y="2329813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7943" y="872887"/>
            <a:ext cx="8242506" cy="2920237"/>
          </a:xfrm>
          <a:prstGeom prst="rect">
            <a:avLst/>
          </a:prstGeom>
        </p:spPr>
      </p:pic>
      <p:pic>
        <p:nvPicPr>
          <p:cNvPr id="6" name="Picture 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9"/>
          <a:srcRect b="22741"/>
          <a:stretch/>
        </p:blipFill>
        <p:spPr>
          <a:xfrm>
            <a:off x="3850316" y="4496274"/>
            <a:ext cx="3036071" cy="951446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5114153" y="5977688"/>
            <a:ext cx="631981" cy="640080"/>
          </a:xfrm>
          <a:prstGeom prst="ellipse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4" t="8064" r="61876" b="80930"/>
          <a:stretch/>
        </p:blipFill>
        <p:spPr>
          <a:xfrm>
            <a:off x="4273393" y="5977688"/>
            <a:ext cx="629986" cy="640080"/>
          </a:xfrm>
          <a:prstGeom prst="ellipse">
            <a:avLst/>
          </a:prstGeom>
        </p:spPr>
      </p:pic>
      <p:pic>
        <p:nvPicPr>
          <p:cNvPr id="15" name="Picture 1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5956908" y="5977688"/>
            <a:ext cx="638029" cy="640080"/>
          </a:xfrm>
          <a:prstGeom prst="ellipse">
            <a:avLst/>
          </a:prstGeom>
        </p:spPr>
      </p:pic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>
            <a:off x="6805711" y="5977688"/>
            <a:ext cx="629545" cy="640080"/>
          </a:xfrm>
          <a:prstGeom prst="ellipse">
            <a:avLst/>
          </a:prstGeom>
        </p:spPr>
      </p:pic>
      <p:pic>
        <p:nvPicPr>
          <p:cNvPr id="19" name="Picture 18">
            <a:hlinkClick r:id="" action="ppaction://hlinkshowjump?jump=previousslide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23" t="23514" r="8359" b="65514"/>
          <a:stretch/>
        </p:blipFill>
        <p:spPr>
          <a:xfrm flipH="1">
            <a:off x="3433074" y="5977688"/>
            <a:ext cx="629545" cy="64008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4767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5121" y="1119684"/>
            <a:ext cx="8269469" cy="50176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82813" y="468583"/>
            <a:ext cx="29161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4/ 27.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 Listen and circle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778351" y="176668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7555941" y="3252629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706717" y="5528117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6-Point Star 4"/>
          <p:cNvSpPr/>
          <p:nvPr/>
        </p:nvSpPr>
        <p:spPr>
          <a:xfrm>
            <a:off x="1956958" y="1148310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3" name="6-Point Star 12"/>
          <p:cNvSpPr/>
          <p:nvPr/>
        </p:nvSpPr>
        <p:spPr>
          <a:xfrm>
            <a:off x="1956957" y="2634256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4" name="6-Point Star 13"/>
          <p:cNvSpPr/>
          <p:nvPr/>
        </p:nvSpPr>
        <p:spPr>
          <a:xfrm>
            <a:off x="1956957" y="4120202"/>
            <a:ext cx="535923" cy="618373"/>
          </a:xfrm>
          <a:prstGeom prst="star6">
            <a:avLst>
              <a:gd name="adj" fmla="val 34424"/>
              <a:gd name="hf" fmla="val 115470"/>
            </a:avLst>
          </a:prstGeom>
          <a:solidFill>
            <a:srgbClr val="B9FFC6"/>
          </a:solidFill>
          <a:ln>
            <a:solidFill>
              <a:srgbClr val="92D05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pic>
        <p:nvPicPr>
          <p:cNvPr id="11" name="Mspham0936082789">
            <a:extLst>
              <a:ext uri="{FF2B5EF4-FFF2-40B4-BE49-F238E27FC236}">
                <a16:creationId xmlns:a16="http://schemas.microsoft.com/office/drawing/2014/main" xmlns="" id="{C756CBC5-36F4-4ED5-A892-D0242059C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2542" y="502933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:a16="http://schemas.microsoft.com/office/drawing/2014/main" xmlns="" id="{90BDDC35-F1DE-45BC-92DB-BC98AAE2C2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7" y="1274616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:a16="http://schemas.microsoft.com/office/drawing/2014/main" xmlns="" id="{EFF20A73-C98B-4B34-A47F-142EDC292F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6" y="2760562"/>
            <a:ext cx="361938" cy="365760"/>
          </a:xfrm>
          <a:prstGeom prst="rect">
            <a:avLst/>
          </a:prstGeom>
        </p:spPr>
      </p:pic>
      <p:pic>
        <p:nvPicPr>
          <p:cNvPr id="17" name="Mspham0936082789">
            <a:extLst>
              <a:ext uri="{FF2B5EF4-FFF2-40B4-BE49-F238E27FC236}">
                <a16:creationId xmlns:a16="http://schemas.microsoft.com/office/drawing/2014/main" xmlns="" id="{94D11250-D699-44F8-8F36-F38C4AEEBB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8066" y="4246508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57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4 Did you go to the party- - Lesson 2 - 4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4 Did you go to the party- - Lesson 2 - 4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2 - 4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4 Did you go to the party- - Lesson 2 - 4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2973" y="506214"/>
            <a:ext cx="247074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you.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7040" y="1217136"/>
            <a:ext cx="87985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 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__________________________________.</a:t>
            </a: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did you do there? 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Did you enjoy it? 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29587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2973" y="506214"/>
            <a:ext cx="2826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5/27.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 Write about you.</a:t>
            </a:r>
          </a:p>
        </p:txBody>
      </p:sp>
      <p:sp>
        <p:nvSpPr>
          <p:cNvPr id="2" name="Rectangle 1"/>
          <p:cNvSpPr/>
          <p:nvPr/>
        </p:nvSpPr>
        <p:spPr>
          <a:xfrm>
            <a:off x="1717040" y="1217136"/>
            <a:ext cx="879856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were you yesterday? </a:t>
            </a:r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What did you do there? </a:t>
            </a:r>
            <a:endParaRPr lang="en-US" sz="32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Did you enjoy it? </a:t>
            </a:r>
          </a:p>
          <a:p>
            <a:pPr algn="just">
              <a:lnSpc>
                <a:spcPct val="150000"/>
              </a:lnSpc>
            </a:pPr>
            <a:endParaRPr 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190708" y="2038800"/>
            <a:ext cx="4980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at home yesterday.</a:t>
            </a:r>
            <a:endParaRPr lang="en-US" sz="32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9658" y="3478711"/>
            <a:ext cx="858279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watched cartoons and helped my parents.</a:t>
            </a:r>
            <a:endParaRPr lang="en-US" sz="32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45295" y="4918622"/>
            <a:ext cx="7449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I do. /              No, I didn’t.</a:t>
            </a:r>
            <a:endParaRPr lang="en-US" sz="32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28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Play a game 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Elephant" panose="020209040905050203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92973" y="506214"/>
            <a:ext cx="20522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/27.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Le’s play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19383" y="506214"/>
            <a:ext cx="9759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Tic- </a:t>
            </a:r>
            <a:r>
              <a:rPr lang="en-US" sz="3600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tac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-toe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 </a:t>
            </a:r>
            <a:endParaRPr lang="en-US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506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-3.33333E-6 L -3.54167E-6 -0.07222 " pathEditMode="relative" rAng="0" ptsTypes="AA">
                                      <p:cBhvr>
                                        <p:cTn id="20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1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8092" t="28301" r="35483" b="29798"/>
          <a:stretch/>
        </p:blipFill>
        <p:spPr>
          <a:xfrm>
            <a:off x="734096" y="412124"/>
            <a:ext cx="10947042" cy="602731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403797" y="3161763"/>
            <a:ext cx="759853" cy="528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4456090" y="3161763"/>
            <a:ext cx="759853" cy="528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7817476" y="3161763"/>
            <a:ext cx="759853" cy="528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71977" y="4398135"/>
            <a:ext cx="759853" cy="528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456089" y="4536583"/>
            <a:ext cx="759853" cy="528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817475" y="4475407"/>
            <a:ext cx="759853" cy="528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171976" y="5763294"/>
            <a:ext cx="759853" cy="528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456088" y="5763294"/>
            <a:ext cx="759853" cy="528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817474" y="5743974"/>
            <a:ext cx="759853" cy="528033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06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Cảm ơn, Thank you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61" y="1123681"/>
            <a:ext cx="9092483" cy="508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408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6352" y="2767281"/>
            <a:ext cx="97592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Play a game </a:t>
            </a:r>
            <a:endParaRPr lang="en-US" sz="8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6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Elephant" panose="0202090409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15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4.81481E-6 L 3.54167E-6 -0.07223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07" y="502002"/>
            <a:ext cx="5654765" cy="4936827"/>
          </a:xfrm>
          <a:prstGeom prst="rect">
            <a:avLst/>
          </a:prstGeom>
        </p:spPr>
      </p:pic>
      <p:pic>
        <p:nvPicPr>
          <p:cNvPr id="20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996" y="2189936"/>
            <a:ext cx="3214104" cy="4074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9228" y="855000"/>
            <a:ext cx="8090093" cy="2731245"/>
          </a:xfrm>
          <a:prstGeom prst="rect">
            <a:avLst/>
          </a:prstGeom>
        </p:spPr>
      </p:pic>
      <p:sp>
        <p:nvSpPr>
          <p:cNvPr id="19" name="Dikdörtgen 19">
            <a:hlinkClick r:id="" action="ppaction://hlinkshowjump?jump=nextslide"/>
          </p:cNvPr>
          <p:cNvSpPr/>
          <p:nvPr/>
        </p:nvSpPr>
        <p:spPr>
          <a:xfrm>
            <a:off x="3978788" y="5022443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187310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sing many songs.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sang many songs.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singed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18677" y="942373"/>
            <a:ext cx="2316528" cy="201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57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4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chat with my friends.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chatted with my friends.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chated with my friends.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92959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356" y="1392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5051107" y="7139306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6" name="Tiếng Anh 5 Tập 2 - Unit 12 Don’t ride your bike too fast! - Lesson 1 - 1 Look, listen and repeat. - Sách M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264359" y="-2054906"/>
            <a:ext cx="457200" cy="457200"/>
          </a:xfrm>
          <a:prstGeom prst="rect">
            <a:avLst/>
          </a:prstGeom>
        </p:spPr>
      </p:pic>
      <p:pic>
        <p:nvPicPr>
          <p:cNvPr id="25" name="Picture 3" descr="https://s.sachmem.vn/public/images/TA5T1SHS/U4-L2-2-3-f2fdefcffd3a9ab4e05bcfc5fa66f1e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41" y="969234"/>
            <a:ext cx="3012201" cy="1962403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22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10417 -0.81203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-406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648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play hide-and-seek.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plays hide-and-seek.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played hide-and-seek.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00" end="10160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4" name="Picture 2" descr="https://s.sachmem.vn/public/images/TA5T1SHS/U4-L2-2-2-dd6efd61e4892c9cd717d1da03ceda81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609" r="4358" b="2"/>
          <a:stretch/>
        </p:blipFill>
        <p:spPr bwMode="auto">
          <a:xfrm>
            <a:off x="8098461" y="828683"/>
            <a:ext cx="3156961" cy="224350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15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had nice food and drink.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have nice food and drink.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</a:rPr>
              <a:t>We eat nice food and drink.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16422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2" name="Picture 1" descr="https://s.sachmem.vn/public/images/TA5T1SHS/U4-L2-2-1-2483480ac9907e2aadf4ef3507e6a29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908" y="954293"/>
            <a:ext cx="3058066" cy="1992284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76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dances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dance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Century Gothic" panose="020B0502020202020204" pitchFamily="34" charset="0"/>
              </a:rPr>
              <a:t>We danced happily. 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7415666" y="7640742"/>
            <a:ext cx="528023" cy="521774"/>
          </a:xfrm>
          <a:prstGeom prst="ellipse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312144" y="369120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35" y="1180221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9749553" y="7137125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00" end="10160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61793" y="820158"/>
            <a:ext cx="1830297" cy="226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88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6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3.33333E-6 L -0.23321 -0.81875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6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4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5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8" grpId="0" animBg="1"/>
      <p:bldP spid="8" grpId="1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24913" y="-232110"/>
            <a:ext cx="5654765" cy="4936827"/>
          </a:xfrm>
          <a:prstGeom prst="rect">
            <a:avLst/>
          </a:prstGeom>
        </p:spPr>
      </p:pic>
      <p:pic>
        <p:nvPicPr>
          <p:cNvPr id="6" name="Picture 4" descr="http://images.clipartpanda.com/circus-ringmaster-clipart-dumbo_ringmaster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85609" y="2057465"/>
            <a:ext cx="1878607" cy="2879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QMsPham"/>
          <p:cNvSpPr/>
          <p:nvPr/>
        </p:nvSpPr>
        <p:spPr>
          <a:xfrm>
            <a:off x="7743055" y="532875"/>
            <a:ext cx="3923071" cy="3939734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DF442E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did</a:t>
            </a:r>
            <a:r>
              <a:rPr lang="en-US" sz="3200" b="1">
                <a:solidFill>
                  <a:srgbClr val="002060"/>
                </a:solidFill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do at the party?</a:t>
            </a:r>
          </a:p>
        </p:txBody>
      </p:sp>
      <p:sp>
        <p:nvSpPr>
          <p:cNvPr id="8" name="1MsPham"/>
          <p:cNvSpPr/>
          <p:nvPr/>
        </p:nvSpPr>
        <p:spPr>
          <a:xfrm>
            <a:off x="45552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 watched </a:t>
            </a:r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cartoons.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2MsPham"/>
          <p:cNvSpPr/>
          <p:nvPr/>
        </p:nvSpPr>
        <p:spPr>
          <a:xfrm>
            <a:off x="431741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 watch </a:t>
            </a:r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cartoons.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3MsPham"/>
          <p:cNvSpPr/>
          <p:nvPr/>
        </p:nvSpPr>
        <p:spPr>
          <a:xfrm>
            <a:off x="8179305" y="4795083"/>
            <a:ext cx="3441195" cy="1652106"/>
          </a:xfrm>
          <a:prstGeom prst="rect">
            <a:avLst/>
          </a:prstGeom>
          <a:solidFill>
            <a:schemeClr val="lt1">
              <a:alpha val="90000"/>
            </a:schemeClr>
          </a:solidFill>
          <a:ln w="76200" cmpd="thickThin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We watches </a:t>
            </a:r>
            <a:r>
              <a:rPr lang="en-US" altLang="en-US" sz="3200" b="1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cartoons.</a:t>
            </a:r>
            <a:endParaRPr lang="en-US" altLang="en-US" sz="32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Dikdörtgen 19">
            <a:hlinkClick r:id="" action="ppaction://hlinkshowjump?jump=nextslide"/>
          </p:cNvPr>
          <p:cNvSpPr/>
          <p:nvPr/>
        </p:nvSpPr>
        <p:spPr>
          <a:xfrm>
            <a:off x="3074931" y="7943040"/>
            <a:ext cx="3003177" cy="829267"/>
          </a:xfrm>
          <a:custGeom>
            <a:avLst/>
            <a:gdLst>
              <a:gd name="connsiteX0" fmla="*/ 0 w 9433048"/>
              <a:gd name="connsiteY0" fmla="*/ 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0 w 9433048"/>
              <a:gd name="connsiteY4" fmla="*/ 0 h 994367"/>
              <a:gd name="connsiteX0" fmla="*/ 596900 w 9433048"/>
              <a:gd name="connsiteY0" fmla="*/ 38100 h 994367"/>
              <a:gd name="connsiteX1" fmla="*/ 9433048 w 9433048"/>
              <a:gd name="connsiteY1" fmla="*/ 0 h 994367"/>
              <a:gd name="connsiteX2" fmla="*/ 9433048 w 9433048"/>
              <a:gd name="connsiteY2" fmla="*/ 994367 h 994367"/>
              <a:gd name="connsiteX3" fmla="*/ 0 w 9433048"/>
              <a:gd name="connsiteY3" fmla="*/ 994367 h 994367"/>
              <a:gd name="connsiteX4" fmla="*/ 596900 w 9433048"/>
              <a:gd name="connsiteY4" fmla="*/ 38100 h 994367"/>
              <a:gd name="connsiteX0" fmla="*/ 355600 w 9191748"/>
              <a:gd name="connsiteY0" fmla="*/ 38100 h 994367"/>
              <a:gd name="connsiteX1" fmla="*/ 9191748 w 9191748"/>
              <a:gd name="connsiteY1" fmla="*/ 0 h 994367"/>
              <a:gd name="connsiteX2" fmla="*/ 9191748 w 9191748"/>
              <a:gd name="connsiteY2" fmla="*/ 994367 h 994367"/>
              <a:gd name="connsiteX3" fmla="*/ 0 w 9191748"/>
              <a:gd name="connsiteY3" fmla="*/ 994367 h 994367"/>
              <a:gd name="connsiteX4" fmla="*/ 355600 w 9191748"/>
              <a:gd name="connsiteY4" fmla="*/ 38100 h 994367"/>
              <a:gd name="connsiteX0" fmla="*/ 355600 w 9191748"/>
              <a:gd name="connsiteY0" fmla="*/ 0 h 956267"/>
              <a:gd name="connsiteX1" fmla="*/ 8594848 w 9191748"/>
              <a:gd name="connsiteY1" fmla="*/ 0 h 956267"/>
              <a:gd name="connsiteX2" fmla="*/ 9191748 w 9191748"/>
              <a:gd name="connsiteY2" fmla="*/ 956267 h 956267"/>
              <a:gd name="connsiteX3" fmla="*/ 0 w 9191748"/>
              <a:gd name="connsiteY3" fmla="*/ 956267 h 956267"/>
              <a:gd name="connsiteX4" fmla="*/ 355600 w 9191748"/>
              <a:gd name="connsiteY4" fmla="*/ 0 h 956267"/>
              <a:gd name="connsiteX0" fmla="*/ 355600 w 8988548"/>
              <a:gd name="connsiteY0" fmla="*/ 0 h 968967"/>
              <a:gd name="connsiteX1" fmla="*/ 8594848 w 8988548"/>
              <a:gd name="connsiteY1" fmla="*/ 0 h 968967"/>
              <a:gd name="connsiteX2" fmla="*/ 8988548 w 8988548"/>
              <a:gd name="connsiteY2" fmla="*/ 968967 h 968967"/>
              <a:gd name="connsiteX3" fmla="*/ 0 w 8988548"/>
              <a:gd name="connsiteY3" fmla="*/ 956267 h 968967"/>
              <a:gd name="connsiteX4" fmla="*/ 355600 w 8988548"/>
              <a:gd name="connsiteY4" fmla="*/ 0 h 968967"/>
              <a:gd name="connsiteX0" fmla="*/ 25400 w 8658348"/>
              <a:gd name="connsiteY0" fmla="*/ 0 h 968967"/>
              <a:gd name="connsiteX1" fmla="*/ 8264648 w 8658348"/>
              <a:gd name="connsiteY1" fmla="*/ 0 h 968967"/>
              <a:gd name="connsiteX2" fmla="*/ 8658348 w 8658348"/>
              <a:gd name="connsiteY2" fmla="*/ 968967 h 968967"/>
              <a:gd name="connsiteX3" fmla="*/ 0 w 8658348"/>
              <a:gd name="connsiteY3" fmla="*/ 956267 h 968967"/>
              <a:gd name="connsiteX4" fmla="*/ 25400 w 8658348"/>
              <a:gd name="connsiteY4" fmla="*/ 0 h 968967"/>
              <a:gd name="connsiteX0" fmla="*/ 63500 w 8696448"/>
              <a:gd name="connsiteY0" fmla="*/ 0 h 968967"/>
              <a:gd name="connsiteX1" fmla="*/ 8302748 w 8696448"/>
              <a:gd name="connsiteY1" fmla="*/ 0 h 968967"/>
              <a:gd name="connsiteX2" fmla="*/ 8696448 w 8696448"/>
              <a:gd name="connsiteY2" fmla="*/ 968967 h 968967"/>
              <a:gd name="connsiteX3" fmla="*/ 0 w 8696448"/>
              <a:gd name="connsiteY3" fmla="*/ 880067 h 968967"/>
              <a:gd name="connsiteX4" fmla="*/ 63500 w 8696448"/>
              <a:gd name="connsiteY4" fmla="*/ 0 h 968967"/>
              <a:gd name="connsiteX0" fmla="*/ 63500 w 8404348"/>
              <a:gd name="connsiteY0" fmla="*/ 0 h 905467"/>
              <a:gd name="connsiteX1" fmla="*/ 8302748 w 8404348"/>
              <a:gd name="connsiteY1" fmla="*/ 0 h 905467"/>
              <a:gd name="connsiteX2" fmla="*/ 8404348 w 8404348"/>
              <a:gd name="connsiteY2" fmla="*/ 905467 h 905467"/>
              <a:gd name="connsiteX3" fmla="*/ 0 w 8404348"/>
              <a:gd name="connsiteY3" fmla="*/ 880067 h 905467"/>
              <a:gd name="connsiteX4" fmla="*/ 63500 w 8404348"/>
              <a:gd name="connsiteY4" fmla="*/ 0 h 905467"/>
              <a:gd name="connsiteX0" fmla="*/ 25400 w 8366248"/>
              <a:gd name="connsiteY0" fmla="*/ 0 h 905467"/>
              <a:gd name="connsiteX1" fmla="*/ 8264648 w 8366248"/>
              <a:gd name="connsiteY1" fmla="*/ 0 h 905467"/>
              <a:gd name="connsiteX2" fmla="*/ 8366248 w 8366248"/>
              <a:gd name="connsiteY2" fmla="*/ 905467 h 905467"/>
              <a:gd name="connsiteX3" fmla="*/ 0 w 8366248"/>
              <a:gd name="connsiteY3" fmla="*/ 829267 h 905467"/>
              <a:gd name="connsiteX4" fmla="*/ 25400 w 8366248"/>
              <a:gd name="connsiteY4" fmla="*/ 0 h 905467"/>
              <a:gd name="connsiteX0" fmla="*/ 25400 w 8340848"/>
              <a:gd name="connsiteY0" fmla="*/ 0 h 829267"/>
              <a:gd name="connsiteX1" fmla="*/ 8264648 w 8340848"/>
              <a:gd name="connsiteY1" fmla="*/ 0 h 829267"/>
              <a:gd name="connsiteX2" fmla="*/ 8340848 w 8340848"/>
              <a:gd name="connsiteY2" fmla="*/ 829267 h 829267"/>
              <a:gd name="connsiteX3" fmla="*/ 0 w 8340848"/>
              <a:gd name="connsiteY3" fmla="*/ 829267 h 829267"/>
              <a:gd name="connsiteX4" fmla="*/ 25400 w 8340848"/>
              <a:gd name="connsiteY4" fmla="*/ 0 h 829267"/>
              <a:gd name="connsiteX0" fmla="*/ 25400 w 8302748"/>
              <a:gd name="connsiteY0" fmla="*/ 0 h 829267"/>
              <a:gd name="connsiteX1" fmla="*/ 8264648 w 8302748"/>
              <a:gd name="connsiteY1" fmla="*/ 0 h 829267"/>
              <a:gd name="connsiteX2" fmla="*/ 8302748 w 8302748"/>
              <a:gd name="connsiteY2" fmla="*/ 816567 h 829267"/>
              <a:gd name="connsiteX3" fmla="*/ 0 w 8302748"/>
              <a:gd name="connsiteY3" fmla="*/ 829267 h 829267"/>
              <a:gd name="connsiteX4" fmla="*/ 25400 w 8302748"/>
              <a:gd name="connsiteY4" fmla="*/ 0 h 829267"/>
              <a:gd name="connsiteX0" fmla="*/ 25400 w 8264648"/>
              <a:gd name="connsiteY0" fmla="*/ 0 h 829267"/>
              <a:gd name="connsiteX1" fmla="*/ 8264648 w 8264648"/>
              <a:gd name="connsiteY1" fmla="*/ 0 h 829267"/>
              <a:gd name="connsiteX2" fmla="*/ 8239248 w 8264648"/>
              <a:gd name="connsiteY2" fmla="*/ 816567 h 829267"/>
              <a:gd name="connsiteX3" fmla="*/ 0 w 8264648"/>
              <a:gd name="connsiteY3" fmla="*/ 829267 h 829267"/>
              <a:gd name="connsiteX4" fmla="*/ 25400 w 8264648"/>
              <a:gd name="connsiteY4" fmla="*/ 0 h 829267"/>
              <a:gd name="connsiteX0" fmla="*/ 25400 w 8277348"/>
              <a:gd name="connsiteY0" fmla="*/ 0 h 829267"/>
              <a:gd name="connsiteX1" fmla="*/ 8264648 w 8277348"/>
              <a:gd name="connsiteY1" fmla="*/ 0 h 829267"/>
              <a:gd name="connsiteX2" fmla="*/ 8277348 w 8277348"/>
              <a:gd name="connsiteY2" fmla="*/ 816567 h 829267"/>
              <a:gd name="connsiteX3" fmla="*/ 0 w 8277348"/>
              <a:gd name="connsiteY3" fmla="*/ 829267 h 829267"/>
              <a:gd name="connsiteX4" fmla="*/ 25400 w 8277348"/>
              <a:gd name="connsiteY4" fmla="*/ 0 h 829267"/>
              <a:gd name="connsiteX0" fmla="*/ 12700 w 8264648"/>
              <a:gd name="connsiteY0" fmla="*/ 0 h 829267"/>
              <a:gd name="connsiteX1" fmla="*/ 8251948 w 8264648"/>
              <a:gd name="connsiteY1" fmla="*/ 0 h 829267"/>
              <a:gd name="connsiteX2" fmla="*/ 8264648 w 8264648"/>
              <a:gd name="connsiteY2" fmla="*/ 816567 h 829267"/>
              <a:gd name="connsiteX3" fmla="*/ 0 w 8264648"/>
              <a:gd name="connsiteY3" fmla="*/ 829267 h 829267"/>
              <a:gd name="connsiteX4" fmla="*/ 12700 w 8264648"/>
              <a:gd name="connsiteY4" fmla="*/ 0 h 82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64648" h="829267">
                <a:moveTo>
                  <a:pt x="12700" y="0"/>
                </a:moveTo>
                <a:lnTo>
                  <a:pt x="8251948" y="0"/>
                </a:lnTo>
                <a:lnTo>
                  <a:pt x="8264648" y="816567"/>
                </a:lnTo>
                <a:lnTo>
                  <a:pt x="0" y="829267"/>
                </a:lnTo>
                <a:lnTo>
                  <a:pt x="12700" y="0"/>
                </a:lnTo>
                <a:close/>
              </a:path>
            </a:pathLst>
          </a:custGeom>
          <a:solidFill>
            <a:srgbClr val="C00000"/>
          </a:solidFill>
          <a:ln w="3175"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Next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696737" y="7835900"/>
            <a:ext cx="528023" cy="521774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6078108" y="7916948"/>
            <a:ext cx="528023" cy="521774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/>
          <a:srcRect l="14167" t="17778" r="15417" b="12637"/>
          <a:stretch/>
        </p:blipFill>
        <p:spPr>
          <a:xfrm>
            <a:off x="2436193" y="7943040"/>
            <a:ext cx="528023" cy="521774"/>
          </a:xfrm>
          <a:prstGeom prst="ellipse">
            <a:avLst/>
          </a:prstGeom>
        </p:spPr>
      </p:pic>
      <p:pic>
        <p:nvPicPr>
          <p:cNvPr id="23" name="Picture 22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b="19775"/>
          <a:stretch/>
        </p:blipFill>
        <p:spPr>
          <a:xfrm>
            <a:off x="3479043" y="3697829"/>
            <a:ext cx="3029975" cy="9879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127" y="1700057"/>
            <a:ext cx="1025392" cy="714816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 rot="16750736">
            <a:off x="1348934" y="7129229"/>
            <a:ext cx="632816" cy="6262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CD1-TRACK 0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100" end="16422.3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80382" y="1007686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firstslide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5" t="39014" r="40436" b="50013"/>
          <a:stretch/>
        </p:blipFill>
        <p:spPr>
          <a:xfrm>
            <a:off x="229817" y="143038"/>
            <a:ext cx="451415" cy="457200"/>
          </a:xfrm>
          <a:prstGeom prst="ellipse">
            <a:avLst/>
          </a:prstGeom>
        </p:spPr>
      </p:pic>
      <p:pic>
        <p:nvPicPr>
          <p:cNvPr id="25" name="Picture 24">
            <a:hlinkClick r:id="" action="ppaction://hlinkshowjump?jump=endshow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20" t="70069" r="29757" b="19098"/>
          <a:stretch/>
        </p:blipFill>
        <p:spPr>
          <a:xfrm>
            <a:off x="11576294" y="143038"/>
            <a:ext cx="455735" cy="457200"/>
          </a:xfrm>
          <a:prstGeom prst="ellipse">
            <a:avLst/>
          </a:prstGeom>
        </p:spPr>
      </p:pic>
      <p:pic>
        <p:nvPicPr>
          <p:cNvPr id="28" name="Picture 4" descr="https://s.sachmem.vn/public/images/TA5T1SHS/U4-L2-2-4-9509c82e45cdaa374b7c1bbe79a26a20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r="5332"/>
          <a:stretch/>
        </p:blipFill>
        <p:spPr bwMode="auto">
          <a:xfrm>
            <a:off x="8036957" y="821781"/>
            <a:ext cx="3279969" cy="225730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86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C -0.04427 -0.31343 -0.08854 -0.62685 -0.12812 -0.70926 C -0.16757 -0.79167 -0.20234 -0.64282 -0.23711 -0.49398 " pathEditMode="relative" rAng="0" ptsTypes="AAA">
                                      <p:cBhvr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C -0.04427 -0.31343 -0.08854 -0.62686 -0.12812 -0.70926 C -0.16757 -0.79167 -0.20234 -0.64283 -0.23711 -0.49399 " pathEditMode="relative" rAng="0" ptsTypes="AAA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36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11224 -0.79606 " pathEditMode="relative" rAng="0" ptsTypes="AA">
                                      <p:cBhvr>
                                        <p:cTn id="3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-398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47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253</Words>
  <Application>Microsoft Office PowerPoint</Application>
  <PresentationFormat>Widescreen</PresentationFormat>
  <Paragraphs>76</Paragraphs>
  <Slides>18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.VnTifani HeavyH</vt:lpstr>
      <vt:lpstr>Calibri</vt:lpstr>
      <vt:lpstr>Elephant</vt:lpstr>
      <vt:lpstr>Times New Roman</vt:lpstr>
      <vt:lpstr>Arial Black</vt:lpstr>
      <vt:lpstr>Arial</vt:lpstr>
      <vt:lpstr>Century Gothic</vt:lpstr>
      <vt:lpstr>Calibri Light</vt:lpstr>
      <vt:lpstr>Tahoma</vt:lpstr>
      <vt:lpstr>Edwardian Script ITC</vt:lpstr>
      <vt:lpstr>Bookman Old Style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DELL</cp:lastModifiedBy>
  <cp:revision>63</cp:revision>
  <dcterms:created xsi:type="dcterms:W3CDTF">2021-05-16T08:45:29Z</dcterms:created>
  <dcterms:modified xsi:type="dcterms:W3CDTF">2022-10-10T00:46:22Z</dcterms:modified>
</cp:coreProperties>
</file>