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18" r:id="rId2"/>
    <p:sldId id="256" r:id="rId3"/>
    <p:sldId id="257" r:id="rId4"/>
    <p:sldId id="258" r:id="rId5"/>
    <p:sldId id="307" r:id="rId6"/>
    <p:sldId id="304" r:id="rId7"/>
    <p:sldId id="305" r:id="rId8"/>
    <p:sldId id="306" r:id="rId9"/>
    <p:sldId id="302" r:id="rId10"/>
    <p:sldId id="303" r:id="rId11"/>
    <p:sldId id="308" r:id="rId12"/>
    <p:sldId id="309" r:id="rId13"/>
    <p:sldId id="259" r:id="rId14"/>
    <p:sldId id="260" r:id="rId15"/>
    <p:sldId id="262" r:id="rId16"/>
    <p:sldId id="289" r:id="rId17"/>
    <p:sldId id="290" r:id="rId18"/>
    <p:sldId id="311" r:id="rId19"/>
    <p:sldId id="291" r:id="rId20"/>
    <p:sldId id="312" r:id="rId21"/>
    <p:sldId id="292" r:id="rId22"/>
    <p:sldId id="310" r:id="rId23"/>
    <p:sldId id="313" r:id="rId24"/>
    <p:sldId id="314" r:id="rId25"/>
    <p:sldId id="317" r:id="rId26"/>
    <p:sldId id="315" r:id="rId27"/>
    <p:sldId id="316" r:id="rId28"/>
    <p:sldId id="301" r:id="rId29"/>
    <p:sldId id="264" r:id="rId30"/>
    <p:sldId id="265" r:id="rId31"/>
    <p:sldId id="26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FEF9B7"/>
    <a:srgbClr val="FF0066"/>
    <a:srgbClr val="39B586"/>
    <a:srgbClr val="FFFFFF"/>
    <a:srgbClr val="4EC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17302-D811-460D-99F8-ACFA592CD617}" type="datetimeFigureOut">
              <a:rPr lang="en-US" smtClean="0"/>
              <a:t>16/05/2023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CB81E4-05D7-47B3-B2AA-CC9E56DF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25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1085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5461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16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6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96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18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5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528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743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58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23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30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16/05/2023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46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16/05/2023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2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16/05/2023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54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5105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4572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779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698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335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1500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7815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16/05/2023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61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16/05/2023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82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16/05/2023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88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16/05/2023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48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16/05/2023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11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16/05/2023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16/05/2023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125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16/05/2023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0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98073" y="-594"/>
            <a:ext cx="1238814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99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5" r:id="rId14"/>
    <p:sldLayoutId id="2147483666" r:id="rId15"/>
    <p:sldLayoutId id="2147483667" r:id="rId16"/>
    <p:sldLayoutId id="2147483676" r:id="rId17"/>
    <p:sldLayoutId id="214748367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microsoft.com/office/2007/relationships/media" Target="../media/media4.wav"/><Relationship Id="rId21" Type="http://schemas.openxmlformats.org/officeDocument/2006/relationships/image" Target="../media/image55.png"/><Relationship Id="rId7" Type="http://schemas.openxmlformats.org/officeDocument/2006/relationships/audio" Target="../media/audio2.wav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audio" Target="../media/media3.mp3"/><Relationship Id="rId16" Type="http://schemas.openxmlformats.org/officeDocument/2006/relationships/image" Target="../media/image51.png"/><Relationship Id="rId20" Type="http://schemas.openxmlformats.org/officeDocument/2006/relationships/image" Target="../media/image38.png"/><Relationship Id="rId1" Type="http://schemas.microsoft.com/office/2007/relationships/media" Target="../media/media3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0.png"/><Relationship Id="rId10" Type="http://schemas.openxmlformats.org/officeDocument/2006/relationships/image" Target="../media/image25.png"/><Relationship Id="rId19" Type="http://schemas.openxmlformats.org/officeDocument/2006/relationships/image" Target="../media/image54.png"/><Relationship Id="rId4" Type="http://schemas.openxmlformats.org/officeDocument/2006/relationships/audio" Target="../media/media4.wav"/><Relationship Id="rId9" Type="http://schemas.openxmlformats.org/officeDocument/2006/relationships/image" Target="../media/image45.png"/><Relationship Id="rId14" Type="http://schemas.openxmlformats.org/officeDocument/2006/relationships/image" Target="../media/image49.png"/><Relationship Id="rId22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microsoft.com/office/2007/relationships/media" Target="../media/media4.wav"/><Relationship Id="rId21" Type="http://schemas.openxmlformats.org/officeDocument/2006/relationships/image" Target="../media/image55.png"/><Relationship Id="rId7" Type="http://schemas.openxmlformats.org/officeDocument/2006/relationships/audio" Target="../media/audio2.wav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audio" Target="../media/media3.mp3"/><Relationship Id="rId16" Type="http://schemas.openxmlformats.org/officeDocument/2006/relationships/image" Target="../media/image51.png"/><Relationship Id="rId20" Type="http://schemas.openxmlformats.org/officeDocument/2006/relationships/image" Target="../media/image38.png"/><Relationship Id="rId1" Type="http://schemas.microsoft.com/office/2007/relationships/media" Target="../media/media3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50.png"/><Relationship Id="rId10" Type="http://schemas.openxmlformats.org/officeDocument/2006/relationships/image" Target="../media/image25.png"/><Relationship Id="rId19" Type="http://schemas.openxmlformats.org/officeDocument/2006/relationships/image" Target="../media/image54.png"/><Relationship Id="rId4" Type="http://schemas.openxmlformats.org/officeDocument/2006/relationships/audio" Target="../media/media4.wav"/><Relationship Id="rId9" Type="http://schemas.openxmlformats.org/officeDocument/2006/relationships/image" Target="../media/image45.png"/><Relationship Id="rId14" Type="http://schemas.openxmlformats.org/officeDocument/2006/relationships/image" Target="../media/image49.png"/><Relationship Id="rId22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microsoft.com/office/2007/relationships/media" Target="../media/media4.wav"/><Relationship Id="rId21" Type="http://schemas.openxmlformats.org/officeDocument/2006/relationships/image" Target="../media/image55.png"/><Relationship Id="rId7" Type="http://schemas.openxmlformats.org/officeDocument/2006/relationships/audio" Target="../media/audio2.wav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audio" Target="../media/media3.mp3"/><Relationship Id="rId16" Type="http://schemas.openxmlformats.org/officeDocument/2006/relationships/image" Target="../media/image51.png"/><Relationship Id="rId20" Type="http://schemas.openxmlformats.org/officeDocument/2006/relationships/image" Target="../media/image38.png"/><Relationship Id="rId1" Type="http://schemas.microsoft.com/office/2007/relationships/media" Target="../media/media3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50.png"/><Relationship Id="rId10" Type="http://schemas.openxmlformats.org/officeDocument/2006/relationships/image" Target="../media/image25.png"/><Relationship Id="rId19" Type="http://schemas.openxmlformats.org/officeDocument/2006/relationships/image" Target="../media/image54.png"/><Relationship Id="rId4" Type="http://schemas.openxmlformats.org/officeDocument/2006/relationships/audio" Target="../media/media4.wav"/><Relationship Id="rId9" Type="http://schemas.openxmlformats.org/officeDocument/2006/relationships/image" Target="../media/image45.png"/><Relationship Id="rId14" Type="http://schemas.openxmlformats.org/officeDocument/2006/relationships/image" Target="../media/image49.png"/><Relationship Id="rId22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microsoft.com/office/2007/relationships/media" Target="../media/media4.wav"/><Relationship Id="rId21" Type="http://schemas.openxmlformats.org/officeDocument/2006/relationships/image" Target="../media/image55.png"/><Relationship Id="rId7" Type="http://schemas.openxmlformats.org/officeDocument/2006/relationships/audio" Target="../media/audio2.wav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audio" Target="../media/media3.mp3"/><Relationship Id="rId16" Type="http://schemas.openxmlformats.org/officeDocument/2006/relationships/image" Target="../media/image51.png"/><Relationship Id="rId20" Type="http://schemas.openxmlformats.org/officeDocument/2006/relationships/image" Target="../media/image38.png"/><Relationship Id="rId1" Type="http://schemas.microsoft.com/office/2007/relationships/media" Target="../media/media3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0.png"/><Relationship Id="rId10" Type="http://schemas.openxmlformats.org/officeDocument/2006/relationships/image" Target="../media/image25.png"/><Relationship Id="rId19" Type="http://schemas.openxmlformats.org/officeDocument/2006/relationships/image" Target="../media/image54.png"/><Relationship Id="rId4" Type="http://schemas.openxmlformats.org/officeDocument/2006/relationships/audio" Target="../media/media4.wav"/><Relationship Id="rId9" Type="http://schemas.openxmlformats.org/officeDocument/2006/relationships/image" Target="../media/image45.png"/><Relationship Id="rId14" Type="http://schemas.openxmlformats.org/officeDocument/2006/relationships/image" Target="../media/image49.png"/><Relationship Id="rId22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microsoft.com/office/2007/relationships/media" Target="../media/media4.wav"/><Relationship Id="rId21" Type="http://schemas.openxmlformats.org/officeDocument/2006/relationships/image" Target="../media/image55.png"/><Relationship Id="rId7" Type="http://schemas.openxmlformats.org/officeDocument/2006/relationships/audio" Target="../media/audio2.wav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audio" Target="../media/media3.mp3"/><Relationship Id="rId16" Type="http://schemas.openxmlformats.org/officeDocument/2006/relationships/image" Target="../media/image51.png"/><Relationship Id="rId20" Type="http://schemas.openxmlformats.org/officeDocument/2006/relationships/image" Target="../media/image38.png"/><Relationship Id="rId1" Type="http://schemas.microsoft.com/office/2007/relationships/media" Target="../media/media3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50.png"/><Relationship Id="rId10" Type="http://schemas.openxmlformats.org/officeDocument/2006/relationships/image" Target="../media/image25.png"/><Relationship Id="rId19" Type="http://schemas.openxmlformats.org/officeDocument/2006/relationships/image" Target="../media/image54.png"/><Relationship Id="rId4" Type="http://schemas.openxmlformats.org/officeDocument/2006/relationships/audio" Target="../media/media4.wav"/><Relationship Id="rId9" Type="http://schemas.openxmlformats.org/officeDocument/2006/relationships/image" Target="../media/image45.png"/><Relationship Id="rId14" Type="http://schemas.openxmlformats.org/officeDocument/2006/relationships/image" Target="../media/image49.png"/><Relationship Id="rId22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microsoft.com/office/2007/relationships/media" Target="../media/media4.wav"/><Relationship Id="rId21" Type="http://schemas.openxmlformats.org/officeDocument/2006/relationships/image" Target="../media/image55.png"/><Relationship Id="rId7" Type="http://schemas.openxmlformats.org/officeDocument/2006/relationships/audio" Target="../media/audio2.wav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audio" Target="../media/media3.mp3"/><Relationship Id="rId16" Type="http://schemas.openxmlformats.org/officeDocument/2006/relationships/image" Target="../media/image51.png"/><Relationship Id="rId20" Type="http://schemas.openxmlformats.org/officeDocument/2006/relationships/image" Target="../media/image38.png"/><Relationship Id="rId1" Type="http://schemas.microsoft.com/office/2007/relationships/media" Target="../media/media3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0.png"/><Relationship Id="rId10" Type="http://schemas.openxmlformats.org/officeDocument/2006/relationships/image" Target="../media/image25.png"/><Relationship Id="rId19" Type="http://schemas.openxmlformats.org/officeDocument/2006/relationships/image" Target="../media/image54.png"/><Relationship Id="rId4" Type="http://schemas.openxmlformats.org/officeDocument/2006/relationships/audio" Target="../media/media4.wav"/><Relationship Id="rId9" Type="http://schemas.openxmlformats.org/officeDocument/2006/relationships/image" Target="../media/image45.png"/><Relationship Id="rId14" Type="http://schemas.openxmlformats.org/officeDocument/2006/relationships/image" Target="../media/image49.png"/><Relationship Id="rId22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microsoft.com/office/2007/relationships/media" Target="../media/media4.wav"/><Relationship Id="rId21" Type="http://schemas.openxmlformats.org/officeDocument/2006/relationships/image" Target="../media/image55.png"/><Relationship Id="rId7" Type="http://schemas.openxmlformats.org/officeDocument/2006/relationships/audio" Target="../media/audio2.wav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audio" Target="../media/media3.mp3"/><Relationship Id="rId16" Type="http://schemas.openxmlformats.org/officeDocument/2006/relationships/image" Target="../media/image51.png"/><Relationship Id="rId20" Type="http://schemas.openxmlformats.org/officeDocument/2006/relationships/image" Target="../media/image38.png"/><Relationship Id="rId1" Type="http://schemas.microsoft.com/office/2007/relationships/media" Target="../media/media3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50.png"/><Relationship Id="rId10" Type="http://schemas.openxmlformats.org/officeDocument/2006/relationships/image" Target="../media/image25.png"/><Relationship Id="rId19" Type="http://schemas.openxmlformats.org/officeDocument/2006/relationships/image" Target="../media/image54.png"/><Relationship Id="rId4" Type="http://schemas.openxmlformats.org/officeDocument/2006/relationships/audio" Target="../media/media4.wav"/><Relationship Id="rId9" Type="http://schemas.openxmlformats.org/officeDocument/2006/relationships/image" Target="../media/image45.png"/><Relationship Id="rId14" Type="http://schemas.openxmlformats.org/officeDocument/2006/relationships/image" Target="../media/image49.png"/><Relationship Id="rId22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microsoft.com/office/2007/relationships/media" Target="../media/media4.wav"/><Relationship Id="rId21" Type="http://schemas.openxmlformats.org/officeDocument/2006/relationships/image" Target="../media/image55.png"/><Relationship Id="rId7" Type="http://schemas.openxmlformats.org/officeDocument/2006/relationships/audio" Target="../media/audio2.wav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audio" Target="../media/media3.mp3"/><Relationship Id="rId16" Type="http://schemas.openxmlformats.org/officeDocument/2006/relationships/image" Target="../media/image51.png"/><Relationship Id="rId20" Type="http://schemas.openxmlformats.org/officeDocument/2006/relationships/image" Target="../media/image38.png"/><Relationship Id="rId1" Type="http://schemas.microsoft.com/office/2007/relationships/media" Target="../media/media3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0.png"/><Relationship Id="rId10" Type="http://schemas.openxmlformats.org/officeDocument/2006/relationships/image" Target="../media/image25.png"/><Relationship Id="rId19" Type="http://schemas.openxmlformats.org/officeDocument/2006/relationships/image" Target="../media/image54.png"/><Relationship Id="rId4" Type="http://schemas.openxmlformats.org/officeDocument/2006/relationships/audio" Target="../media/media4.wav"/><Relationship Id="rId9" Type="http://schemas.openxmlformats.org/officeDocument/2006/relationships/image" Target="../media/image45.png"/><Relationship Id="rId14" Type="http://schemas.openxmlformats.org/officeDocument/2006/relationships/image" Target="../media/image49.png"/><Relationship Id="rId22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microsoft.com/office/2007/relationships/media" Target="../media/media4.wav"/><Relationship Id="rId21" Type="http://schemas.openxmlformats.org/officeDocument/2006/relationships/image" Target="../media/image55.png"/><Relationship Id="rId7" Type="http://schemas.openxmlformats.org/officeDocument/2006/relationships/audio" Target="../media/audio2.wav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audio" Target="../media/media3.mp3"/><Relationship Id="rId16" Type="http://schemas.openxmlformats.org/officeDocument/2006/relationships/image" Target="../media/image51.png"/><Relationship Id="rId20" Type="http://schemas.openxmlformats.org/officeDocument/2006/relationships/image" Target="../media/image38.png"/><Relationship Id="rId1" Type="http://schemas.microsoft.com/office/2007/relationships/media" Target="../media/media3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0.png"/><Relationship Id="rId10" Type="http://schemas.openxmlformats.org/officeDocument/2006/relationships/image" Target="../media/image25.png"/><Relationship Id="rId19" Type="http://schemas.openxmlformats.org/officeDocument/2006/relationships/image" Target="../media/image54.png"/><Relationship Id="rId4" Type="http://schemas.openxmlformats.org/officeDocument/2006/relationships/audio" Target="../media/media4.wav"/><Relationship Id="rId9" Type="http://schemas.openxmlformats.org/officeDocument/2006/relationships/image" Target="../media/image45.png"/><Relationship Id="rId14" Type="http://schemas.openxmlformats.org/officeDocument/2006/relationships/image" Target="../media/image49.png"/><Relationship Id="rId22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microsoft.com/office/2007/relationships/media" Target="../media/media4.wav"/><Relationship Id="rId21" Type="http://schemas.openxmlformats.org/officeDocument/2006/relationships/image" Target="../media/image55.png"/><Relationship Id="rId7" Type="http://schemas.openxmlformats.org/officeDocument/2006/relationships/audio" Target="../media/audio2.wav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audio" Target="../media/media3.mp3"/><Relationship Id="rId16" Type="http://schemas.openxmlformats.org/officeDocument/2006/relationships/image" Target="../media/image51.png"/><Relationship Id="rId20" Type="http://schemas.openxmlformats.org/officeDocument/2006/relationships/image" Target="../media/image38.png"/><Relationship Id="rId1" Type="http://schemas.microsoft.com/office/2007/relationships/media" Target="../media/media3.mp3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50.png"/><Relationship Id="rId10" Type="http://schemas.openxmlformats.org/officeDocument/2006/relationships/image" Target="../media/image25.png"/><Relationship Id="rId19" Type="http://schemas.openxmlformats.org/officeDocument/2006/relationships/image" Target="../media/image54.png"/><Relationship Id="rId4" Type="http://schemas.openxmlformats.org/officeDocument/2006/relationships/audio" Target="../media/media4.wav"/><Relationship Id="rId9" Type="http://schemas.openxmlformats.org/officeDocument/2006/relationships/image" Target="../media/image45.png"/><Relationship Id="rId14" Type="http://schemas.openxmlformats.org/officeDocument/2006/relationships/image" Target="../media/image49.png"/><Relationship Id="rId22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png"/><Relationship Id="rId5" Type="http://schemas.openxmlformats.org/officeDocument/2006/relationships/image" Target="../media/image51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6.wav"/><Relationship Id="rId7" Type="http://schemas.openxmlformats.org/officeDocument/2006/relationships/image" Target="../media/image5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audio" Target="../media/audio9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4"/>
          <p:cNvGrpSpPr>
            <a:grpSpLocks/>
          </p:cNvGrpSpPr>
          <p:nvPr/>
        </p:nvGrpSpPr>
        <p:grpSpPr bwMode="auto">
          <a:xfrm>
            <a:off x="1371600" y="-152400"/>
            <a:ext cx="2438400" cy="3048000"/>
            <a:chOff x="0" y="3120"/>
            <a:chExt cx="1536" cy="1200"/>
          </a:xfrm>
        </p:grpSpPr>
        <p:pic>
          <p:nvPicPr>
            <p:cNvPr id="3110" name="Picture 15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04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1" name="Picture 16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36"/>
              <a:ext cx="36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2" name="Picture 17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120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3" name="Picture 18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3120"/>
              <a:ext cx="576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4" name="Picture 19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20"/>
              <a:ext cx="816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5" name="Group 14"/>
          <p:cNvGrpSpPr>
            <a:grpSpLocks/>
          </p:cNvGrpSpPr>
          <p:nvPr/>
        </p:nvGrpSpPr>
        <p:grpSpPr bwMode="auto">
          <a:xfrm rot="10800000">
            <a:off x="8382000" y="4010026"/>
            <a:ext cx="2438400" cy="3076575"/>
            <a:chOff x="0" y="3120"/>
            <a:chExt cx="1536" cy="1200"/>
          </a:xfrm>
        </p:grpSpPr>
        <p:pic>
          <p:nvPicPr>
            <p:cNvPr id="3105" name="Picture 15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04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6" name="Picture 16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36"/>
              <a:ext cx="36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7" name="Picture 17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120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8" name="Picture 18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3120"/>
              <a:ext cx="576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9" name="Picture 19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20"/>
              <a:ext cx="816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6" name="Picture 14" descr="1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800601"/>
            <a:ext cx="162560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5" descr="0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724401"/>
            <a:ext cx="12954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6" descr="pinksparkle6df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04801"/>
            <a:ext cx="80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7" descr="heart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0"/>
            <a:ext cx="6286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8" descr="pinksparkle6df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505201"/>
            <a:ext cx="80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9" descr="heart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638800"/>
            <a:ext cx="6286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20" descr="pinksparkle6df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4801"/>
            <a:ext cx="80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21" descr="heart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819400"/>
            <a:ext cx="6286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22" descr="pinksparkle6df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895601"/>
            <a:ext cx="80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23" descr="heart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127625"/>
            <a:ext cx="6286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24" descr="pinksparkle6df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14801"/>
            <a:ext cx="80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25" descr="pinksparkle6df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0" y="1371601"/>
            <a:ext cx="80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26" descr="pinksparkle6df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981201"/>
            <a:ext cx="80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27" descr="pinksparkle6df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49976"/>
            <a:ext cx="80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90" name="Group 14"/>
          <p:cNvGrpSpPr>
            <a:grpSpLocks/>
          </p:cNvGrpSpPr>
          <p:nvPr/>
        </p:nvGrpSpPr>
        <p:grpSpPr bwMode="auto">
          <a:xfrm rot="-5400000">
            <a:off x="1219200" y="4267200"/>
            <a:ext cx="2895600" cy="2590800"/>
            <a:chOff x="0" y="3120"/>
            <a:chExt cx="1536" cy="1200"/>
          </a:xfrm>
        </p:grpSpPr>
        <p:pic>
          <p:nvPicPr>
            <p:cNvPr id="3100" name="Picture 15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04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1" name="Picture 16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36"/>
              <a:ext cx="36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2" name="Picture 17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120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3" name="Picture 18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3120"/>
              <a:ext cx="576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4" name="Picture 19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20"/>
              <a:ext cx="816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91" name="Group 14"/>
          <p:cNvGrpSpPr>
            <a:grpSpLocks/>
          </p:cNvGrpSpPr>
          <p:nvPr/>
        </p:nvGrpSpPr>
        <p:grpSpPr bwMode="auto">
          <a:xfrm rot="5400000">
            <a:off x="7810500" y="-38100"/>
            <a:ext cx="3200400" cy="2819400"/>
            <a:chOff x="0" y="3120"/>
            <a:chExt cx="1536" cy="1200"/>
          </a:xfrm>
        </p:grpSpPr>
        <p:pic>
          <p:nvPicPr>
            <p:cNvPr id="3095" name="Picture 15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04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6" name="Picture 16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36"/>
              <a:ext cx="36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7" name="Picture 17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120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8" name="Picture 18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3120"/>
              <a:ext cx="576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9" name="Picture 19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20"/>
              <a:ext cx="816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92" name="Picture 42" descr="Book-09"/>
          <p:cNvPicPr>
            <a:picLocks noChangeAspect="1" noChangeArrowheads="1" noCrop="1"/>
          </p:cNvPicPr>
          <p:nvPr/>
        </p:nvPicPr>
        <p:blipFill>
          <a:blip r:embed="rId7">
            <a:lum bright="-12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722814"/>
            <a:ext cx="3657600" cy="213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3" name="WordArt 43"/>
          <p:cNvSpPr>
            <a:spLocks noChangeArrowheads="1" noChangeShapeType="1" noTextEdit="1"/>
          </p:cNvSpPr>
          <p:nvPr/>
        </p:nvSpPr>
        <p:spPr bwMode="auto">
          <a:xfrm>
            <a:off x="2476500" y="788988"/>
            <a:ext cx="7696200" cy="22860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70556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Welcome to our English class .</a:t>
            </a:r>
          </a:p>
        </p:txBody>
      </p:sp>
      <p:sp>
        <p:nvSpPr>
          <p:cNvPr id="3094" name="WordArt 47" descr="Paper bag"/>
          <p:cNvSpPr>
            <a:spLocks noChangeArrowheads="1" noChangeShapeType="1" noTextEdit="1"/>
          </p:cNvSpPr>
          <p:nvPr/>
        </p:nvSpPr>
        <p:spPr bwMode="auto">
          <a:xfrm>
            <a:off x="3810000" y="3352800"/>
            <a:ext cx="47244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Class:  </a:t>
            </a:r>
            <a:r>
              <a:rPr lang="en-US" sz="3600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5A</a:t>
            </a:r>
            <a:endParaRPr lang="en-US" sz="3600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8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/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Teacher: Nguyen </a:t>
            </a:r>
            <a:r>
              <a:rPr lang="en-US" sz="3600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Thi</a:t>
            </a:r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Ly </a:t>
            </a:r>
            <a:r>
              <a:rPr lang="en-US" sz="3600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Va</a:t>
            </a:r>
            <a:endParaRPr lang="en-US" sz="3600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8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6764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8731" y="3902035"/>
            <a:ext cx="993369" cy="9913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/>
          <a:srcRect l="15408" t="1664" r="15657" b="1289"/>
          <a:stretch/>
        </p:blipFill>
        <p:spPr>
          <a:xfrm>
            <a:off x="7855592" y="1843951"/>
            <a:ext cx="1932912" cy="254694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87479" y="1845779"/>
            <a:ext cx="1914640" cy="254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199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1585" y="3897951"/>
            <a:ext cx="993369" cy="9913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7894" y="1833842"/>
            <a:ext cx="1905142" cy="254694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/>
          <a:srcRect l="15683" t="2113" r="15966" b="1479"/>
          <a:stretch/>
        </p:blipFill>
        <p:spPr>
          <a:xfrm>
            <a:off x="2595269" y="1833841"/>
            <a:ext cx="1929208" cy="254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981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8731" y="3902035"/>
            <a:ext cx="993369" cy="9913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/>
          <a:srcRect l="15683" t="2113" r="15966" b="1479"/>
          <a:stretch/>
        </p:blipFill>
        <p:spPr>
          <a:xfrm>
            <a:off x="2516022" y="1833842"/>
            <a:ext cx="1929208" cy="254694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88543" y="1850774"/>
            <a:ext cx="1914640" cy="254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37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GRAMMAR </a:t>
            </a:r>
          </a:p>
        </p:txBody>
      </p:sp>
    </p:spTree>
    <p:extLst>
      <p:ext uri="{BB962C8B-B14F-4D97-AF65-F5344CB8AC3E}">
        <p14:creationId xmlns:p14="http://schemas.microsoft.com/office/powerpoint/2010/main" val="388943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5U6.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8957" y="907611"/>
            <a:ext cx="8564563" cy="5334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34160" y="557205"/>
            <a:ext cx="8459216" cy="6014584"/>
            <a:chOff x="1116776" y="740086"/>
            <a:chExt cx="9461915" cy="672751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6776" y="740086"/>
              <a:ext cx="9411516" cy="313209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/>
            <a:srcRect r="303"/>
            <a:stretch/>
          </p:blipFill>
          <p:spPr>
            <a:xfrm>
              <a:off x="1116776" y="3872177"/>
              <a:ext cx="9461915" cy="3595422"/>
            </a:xfrm>
            <a:prstGeom prst="rect">
              <a:avLst/>
            </a:prstGeom>
          </p:spPr>
        </p:pic>
      </p:grpSp>
      <p:sp>
        <p:nvSpPr>
          <p:cNvPr id="4" name="Mspham-0936082789"/>
          <p:cNvSpPr/>
          <p:nvPr/>
        </p:nvSpPr>
        <p:spPr>
          <a:xfrm>
            <a:off x="845649" y="339976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0441" y="5714999"/>
            <a:ext cx="511302" cy="50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3390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89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786592" y="419243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591" y="796734"/>
            <a:ext cx="8844649" cy="570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17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0208" y="2854607"/>
            <a:ext cx="866140" cy="86614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506" y="2833872"/>
            <a:ext cx="866140" cy="8661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1654932" y="3540528"/>
            <a:ext cx="3595086" cy="972845"/>
            <a:chOff x="1224753" y="2838634"/>
            <a:chExt cx="3595086" cy="972845"/>
          </a:xfrm>
        </p:grpSpPr>
        <p:sp>
          <p:nvSpPr>
            <p:cNvPr id="17" name="Rounded Rectangle 16"/>
            <p:cNvSpPr/>
            <p:nvPr/>
          </p:nvSpPr>
          <p:spPr>
            <a:xfrm>
              <a:off x="1224753" y="2838634"/>
              <a:ext cx="3241783" cy="972845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lessons do you have today?</a:t>
              </a:r>
            </a:p>
          </p:txBody>
        </p:sp>
        <p:pic>
          <p:nvPicPr>
            <p:cNvPr id="23" name="Picture 16" descr="https://s.sachmem.vn/public/temp/bubble-chat-bottom-lef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4541837" y="2953737"/>
              <a:ext cx="192541" cy="363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1654932" y="1432519"/>
            <a:ext cx="3649836" cy="1273547"/>
            <a:chOff x="1654932" y="1432519"/>
            <a:chExt cx="3649836" cy="1273547"/>
          </a:xfrm>
        </p:grpSpPr>
        <p:sp>
          <p:nvSpPr>
            <p:cNvPr id="8" name="Rounded Rectangle 7"/>
            <p:cNvSpPr/>
            <p:nvPr/>
          </p:nvSpPr>
          <p:spPr>
            <a:xfrm>
              <a:off x="1654932" y="1432519"/>
              <a:ext cx="3241783" cy="972845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many lessons do you have today?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l="10038" t="8130"/>
            <a:stretch/>
          </p:blipFill>
          <p:spPr>
            <a:xfrm>
              <a:off x="4805679" y="2286000"/>
              <a:ext cx="499089" cy="420066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6605046" y="1483797"/>
            <a:ext cx="3700937" cy="1267716"/>
            <a:chOff x="6526107" y="1270065"/>
            <a:chExt cx="3700937" cy="1267716"/>
          </a:xfrm>
        </p:grpSpPr>
        <p:sp>
          <p:nvSpPr>
            <p:cNvPr id="20" name="Rounded Rectangle 19"/>
            <p:cNvSpPr/>
            <p:nvPr/>
          </p:nvSpPr>
          <p:spPr>
            <a:xfrm>
              <a:off x="6854935" y="1270065"/>
              <a:ext cx="3372109" cy="894493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have ___________.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5"/>
            <a:srcRect l="10038" t="8130"/>
            <a:stretch/>
          </p:blipFill>
          <p:spPr>
            <a:xfrm rot="20575457" flipH="1">
              <a:off x="6526107" y="2117715"/>
              <a:ext cx="499089" cy="420066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6979894" y="3351741"/>
            <a:ext cx="4399306" cy="971241"/>
            <a:chOff x="7075869" y="2799420"/>
            <a:chExt cx="4399306" cy="971241"/>
          </a:xfrm>
        </p:grpSpPr>
        <p:sp>
          <p:nvSpPr>
            <p:cNvPr id="21" name="Rounded Rectangle 20"/>
            <p:cNvSpPr/>
            <p:nvPr/>
          </p:nvSpPr>
          <p:spPr>
            <a:xfrm>
              <a:off x="7628045" y="2799420"/>
              <a:ext cx="3847130" cy="971241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have ______________.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/>
            <a:srcRect r="13957"/>
            <a:stretch/>
          </p:blipFill>
          <p:spPr>
            <a:xfrm flipV="1">
              <a:off x="7075869" y="2799420"/>
              <a:ext cx="566529" cy="658425"/>
            </a:xfrm>
            <a:prstGeom prst="rect">
              <a:avLst/>
            </a:prstGeom>
          </p:spPr>
        </p:pic>
      </p:grpSp>
      <p:sp>
        <p:nvSpPr>
          <p:cNvPr id="37" name="Mspham-0936082789"/>
          <p:cNvSpPr/>
          <p:nvPr/>
        </p:nvSpPr>
        <p:spPr>
          <a:xfrm>
            <a:off x="640551" y="311765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/>
          <p:cNvSpPr/>
          <p:nvPr/>
        </p:nvSpPr>
        <p:spPr>
          <a:xfrm>
            <a:off x="955374" y="920005"/>
            <a:ext cx="53559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(Hôm nay bạn có bao nhiêu môn học?</a:t>
            </a:r>
            <a:endParaRPr lang="vi-VN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/>
          <p:cNvSpPr/>
          <p:nvPr/>
        </p:nvSpPr>
        <p:spPr>
          <a:xfrm>
            <a:off x="1229488" y="4604342"/>
            <a:ext cx="48077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(Hôm nay bạn có những môn gì?)</a:t>
            </a:r>
            <a:endParaRPr lang="vi-VN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69601" y="1667788"/>
            <a:ext cx="1850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66"/>
                </a:solidFill>
              </a:rPr>
              <a:t>+ số môn học</a:t>
            </a:r>
          </a:p>
        </p:txBody>
      </p:sp>
      <p:sp>
        <p:nvSpPr>
          <p:cNvPr id="26" name="Mspham-0936082789"/>
          <p:cNvSpPr/>
          <p:nvPr/>
        </p:nvSpPr>
        <p:spPr>
          <a:xfrm>
            <a:off x="7615951" y="4373509"/>
            <a:ext cx="23038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có ______)</a:t>
            </a:r>
            <a:endParaRPr lang="vi-VN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641121" y="3595765"/>
            <a:ext cx="2456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66"/>
                </a:solidFill>
              </a:rPr>
              <a:t>+ tên các môn học</a:t>
            </a:r>
          </a:p>
        </p:txBody>
      </p:sp>
    </p:spTree>
    <p:extLst>
      <p:ext uri="{BB962C8B-B14F-4D97-AF65-F5344CB8AC3E}">
        <p14:creationId xmlns:p14="http://schemas.microsoft.com/office/powerpoint/2010/main" val="66378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4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flipH="1">
            <a:off x="-1" y="5406595"/>
            <a:ext cx="12842718" cy="183479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om And Jerry PNG Image | Disney achtergrond, Disney, Achtergronde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7" b="14113"/>
          <a:stretch/>
        </p:blipFill>
        <p:spPr bwMode="auto">
          <a:xfrm>
            <a:off x="1359222" y="403346"/>
            <a:ext cx="9753600" cy="539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known Tom and Jerry Facts That'll Expose Fans To Amazing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2729" y="14333394"/>
            <a:ext cx="7354323" cy="477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m And Jerry Free PNG Image | PNG Al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718" y="-5572448"/>
            <a:ext cx="48768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1091" y="-3624585"/>
            <a:ext cx="6501587" cy="63238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9891" y="7706032"/>
            <a:ext cx="4840855" cy="41590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05463" y="848032"/>
            <a:ext cx="5511076" cy="6858000"/>
          </a:xfrm>
          <a:prstGeom prst="rect">
            <a:avLst/>
          </a:prstGeom>
        </p:spPr>
      </p:pic>
      <p:pic>
        <p:nvPicPr>
          <p:cNvPr id="1034" name="Picture 10" descr="Tom and Jerry Friends transparent PNG - Stick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98836" y="3546987"/>
            <a:ext cx="487680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70" y="15682401"/>
            <a:ext cx="8193974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15825" y="12626914"/>
            <a:ext cx="9523809" cy="60952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03254" y="16330970"/>
            <a:ext cx="2219136" cy="3298222"/>
          </a:xfrm>
          <a:prstGeom prst="rect">
            <a:avLst/>
          </a:prstGeom>
        </p:spPr>
      </p:pic>
      <p:pic>
        <p:nvPicPr>
          <p:cNvPr id="23" name="Picture 22" descr="Tom And Jerry Free PNG Image | PNG Al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70" b="6570"/>
          <a:stretch/>
        </p:blipFill>
        <p:spPr bwMode="auto">
          <a:xfrm>
            <a:off x="12264589" y="20234056"/>
            <a:ext cx="4312541" cy="2945631"/>
          </a:xfrm>
          <a:custGeom>
            <a:avLst/>
            <a:gdLst>
              <a:gd name="connsiteX0" fmla="*/ 0 w 4312541"/>
              <a:gd name="connsiteY0" fmla="*/ 0 h 2945631"/>
              <a:gd name="connsiteX1" fmla="*/ 4312541 w 4312541"/>
              <a:gd name="connsiteY1" fmla="*/ 0 h 2945631"/>
              <a:gd name="connsiteX2" fmla="*/ 4312541 w 4312541"/>
              <a:gd name="connsiteY2" fmla="*/ 2649157 h 2945631"/>
              <a:gd name="connsiteX3" fmla="*/ 4284308 w 4312541"/>
              <a:gd name="connsiteY3" fmla="*/ 2669441 h 2945631"/>
              <a:gd name="connsiteX4" fmla="*/ 4188166 w 4312541"/>
              <a:gd name="connsiteY4" fmla="*/ 2792566 h 2945631"/>
              <a:gd name="connsiteX5" fmla="*/ 4150989 w 4312541"/>
              <a:gd name="connsiteY5" fmla="*/ 2893644 h 2945631"/>
              <a:gd name="connsiteX6" fmla="*/ 4146721 w 4312541"/>
              <a:gd name="connsiteY6" fmla="*/ 2945631 h 2945631"/>
              <a:gd name="connsiteX7" fmla="*/ 0 w 4312541"/>
              <a:gd name="connsiteY7" fmla="*/ 2945631 h 2945631"/>
              <a:gd name="connsiteX8" fmla="*/ 0 w 4312541"/>
              <a:gd name="connsiteY8" fmla="*/ 0 h 294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12541" h="2945631">
                <a:moveTo>
                  <a:pt x="0" y="0"/>
                </a:moveTo>
                <a:lnTo>
                  <a:pt x="4312541" y="0"/>
                </a:lnTo>
                <a:lnTo>
                  <a:pt x="4312541" y="2649157"/>
                </a:lnTo>
                <a:lnTo>
                  <a:pt x="4284308" y="2669441"/>
                </a:lnTo>
                <a:cubicBezTo>
                  <a:pt x="4247963" y="2699993"/>
                  <a:pt x="4214247" y="2742038"/>
                  <a:pt x="4188166" y="2792566"/>
                </a:cubicBezTo>
                <a:cubicBezTo>
                  <a:pt x="4170779" y="2826252"/>
                  <a:pt x="4158431" y="2860520"/>
                  <a:pt x="4150989" y="2893644"/>
                </a:cubicBezTo>
                <a:lnTo>
                  <a:pt x="4146721" y="2945631"/>
                </a:lnTo>
                <a:lnTo>
                  <a:pt x="0" y="2945631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om-and-jerry-ringto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90770" y="-2724473"/>
            <a:ext cx="609600" cy="609600"/>
          </a:xfrm>
          <a:prstGeom prst="rect">
            <a:avLst/>
          </a:prstGeom>
        </p:spPr>
      </p:pic>
      <p:pic>
        <p:nvPicPr>
          <p:cNvPr id="32" name="Picture 10" descr="Tom and Jerry Friends transparent PNG - Stick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09820" y="12719475"/>
            <a:ext cx="2906247" cy="232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Unknown Tom and Jerry Facts That'll Expose Fans To Amazing ...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70817" y="14492094"/>
            <a:ext cx="4218565" cy="274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Spike Bulldog | Tom and Jerry Wiki | Fandom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1" r="22032"/>
          <a:stretch/>
        </p:blipFill>
        <p:spPr bwMode="auto">
          <a:xfrm>
            <a:off x="15699849" y="11758101"/>
            <a:ext cx="3460012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40526" y="5440059"/>
            <a:ext cx="1730291" cy="838783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6673515" y="3935862"/>
            <a:ext cx="2137202" cy="488647"/>
          </a:xfrm>
          <a:prstGeom prst="roundRect">
            <a:avLst>
              <a:gd name="adj" fmla="val 10318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310360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Powerpoint</a:t>
            </a:r>
            <a:r>
              <a:rPr lang="en-US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thật dễ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25" name="Rectangle 24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0254" y="857965"/>
            <a:ext cx="5056481" cy="326224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8857" y="1462519"/>
            <a:ext cx="1641062" cy="16739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-14260883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883" y="1277428"/>
            <a:ext cx="1641062" cy="167393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5240857" y="3098919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65" y="-10446818"/>
            <a:ext cx="1641062" cy="167393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109539" y="-8625327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10" y="14818023"/>
            <a:ext cx="1641062" cy="167393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4700384" y="166395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/>
          <a:srcRect l="11186" r="22563"/>
          <a:stretch/>
        </p:blipFill>
        <p:spPr>
          <a:xfrm>
            <a:off x="9023199" y="3404657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737725" y="8480425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461625" y="7566025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12831097" y="3616662"/>
            <a:ext cx="2005780" cy="7808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rot="21445378">
            <a:off x="6219698" y="2047169"/>
            <a:ext cx="518657" cy="1774665"/>
          </a:xfrm>
          <a:prstGeom prst="rect">
            <a:avLst/>
          </a:prstGeom>
          <a:noFill/>
          <a:ln w="28575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7030429" y="954778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</a:t>
            </a:r>
          </a:p>
        </p:txBody>
      </p:sp>
    </p:spTree>
    <p:extLst>
      <p:ext uri="{BB962C8B-B14F-4D97-AF65-F5344CB8AC3E}">
        <p14:creationId xmlns:p14="http://schemas.microsoft.com/office/powerpoint/2010/main" val="321434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Powerpoint</a:t>
            </a:r>
            <a:r>
              <a:rPr lang="en-US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thật dễ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 19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0254" y="857965"/>
            <a:ext cx="5056481" cy="326224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8857" y="1462519"/>
            <a:ext cx="1641062" cy="167393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-14260883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883" y="1277428"/>
            <a:ext cx="1641062" cy="16739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5240857" y="3098919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65" y="-10446818"/>
            <a:ext cx="1641062" cy="167393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109539" y="-8625327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10" y="14818023"/>
            <a:ext cx="1641062" cy="167393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700384" y="166395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/>
          <a:srcRect l="11186" r="22563"/>
          <a:stretch/>
        </p:blipFill>
        <p:spPr>
          <a:xfrm>
            <a:off x="9108725" y="3429000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9083" y="4898493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89124" y="3670555"/>
            <a:ext cx="609600" cy="60960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-1238865" y="3839445"/>
            <a:ext cx="973394" cy="17338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666075" y="1019055"/>
            <a:ext cx="4949408" cy="58477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 rot="21445378">
            <a:off x="5248474" y="2071868"/>
            <a:ext cx="518657" cy="1774665"/>
          </a:xfrm>
          <a:prstGeom prst="rect">
            <a:avLst/>
          </a:prstGeom>
          <a:noFill/>
          <a:ln w="28575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030429" y="954778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</a:t>
            </a:r>
          </a:p>
        </p:txBody>
      </p:sp>
    </p:spTree>
    <p:extLst>
      <p:ext uri="{BB962C8B-B14F-4D97-AF65-F5344CB8AC3E}">
        <p14:creationId xmlns:p14="http://schemas.microsoft.com/office/powerpoint/2010/main" val="385016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/>
          <p:cNvSpPr txBox="1"/>
          <p:nvPr/>
        </p:nvSpPr>
        <p:spPr>
          <a:xfrm>
            <a:off x="1307740" y="921592"/>
            <a:ext cx="16273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39B58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Unit 6</a:t>
            </a:r>
          </a:p>
        </p:txBody>
      </p:sp>
      <p:sp>
        <p:nvSpPr>
          <p:cNvPr id="8" name="Mspham-0936082789"/>
          <p:cNvSpPr txBox="1"/>
          <p:nvPr/>
        </p:nvSpPr>
        <p:spPr>
          <a:xfrm>
            <a:off x="4983427" y="4815525"/>
            <a:ext cx="22990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39B58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Lesson 1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1122743" y="2372810"/>
            <a:ext cx="10197298" cy="2114906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tencil" panose="040409050D0802020404" pitchFamily="82" charset="0"/>
              </a:rPr>
              <a:t>HOW MANY LESSONS </a:t>
            </a:r>
          </a:p>
          <a:p>
            <a:pPr algn="ctr"/>
            <a:r>
              <a:rPr 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tencil" panose="040409050D0802020404" pitchFamily="82" charset="0"/>
              </a:rPr>
              <a:t>DO YOU HAVE TODAY?</a:t>
            </a:r>
          </a:p>
        </p:txBody>
      </p:sp>
    </p:spTree>
    <p:extLst>
      <p:ext uri="{BB962C8B-B14F-4D97-AF65-F5344CB8AC3E}">
        <p14:creationId xmlns:p14="http://schemas.microsoft.com/office/powerpoint/2010/main" val="361434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Powerpoint</a:t>
            </a:r>
            <a:r>
              <a:rPr lang="en-US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thật dễ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 19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0254" y="857965"/>
            <a:ext cx="5056481" cy="326224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8857" y="1462519"/>
            <a:ext cx="1641062" cy="167393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-14260883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883" y="1277428"/>
            <a:ext cx="1641062" cy="16739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5240857" y="3098919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65" y="-10446818"/>
            <a:ext cx="1641062" cy="167393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109539" y="-8625327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10" y="14818023"/>
            <a:ext cx="1641062" cy="167393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700384" y="166395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/>
          <a:srcRect l="11186" r="22563"/>
          <a:stretch/>
        </p:blipFill>
        <p:spPr>
          <a:xfrm>
            <a:off x="9108725" y="3429000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9083" y="4898493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89124" y="3670555"/>
            <a:ext cx="609600" cy="60960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-1238865" y="3839445"/>
            <a:ext cx="973394" cy="17338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666075" y="1019055"/>
            <a:ext cx="4949408" cy="58477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 rot="21445378">
            <a:off x="7184598" y="2005782"/>
            <a:ext cx="518657" cy="1774665"/>
          </a:xfrm>
          <a:prstGeom prst="rect">
            <a:avLst/>
          </a:prstGeom>
          <a:noFill/>
          <a:ln w="28575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6385940" y="795700"/>
            <a:ext cx="3012703" cy="666819"/>
          </a:xfrm>
          <a:prstGeom prst="roundRect">
            <a:avLst/>
          </a:prstGeom>
          <a:ln w="19050">
            <a:solidFill>
              <a:srgbClr val="F99D1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Maths, Vietnamese and English.</a:t>
            </a:r>
          </a:p>
        </p:txBody>
      </p:sp>
    </p:spTree>
    <p:extLst>
      <p:ext uri="{BB962C8B-B14F-4D97-AF65-F5344CB8AC3E}">
        <p14:creationId xmlns:p14="http://schemas.microsoft.com/office/powerpoint/2010/main" val="273240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Powerpoint</a:t>
            </a:r>
            <a:r>
              <a:rPr lang="en-US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thật dễ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25" name="Rectangle 24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0254" y="857965"/>
            <a:ext cx="5056481" cy="326224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8857" y="1462519"/>
            <a:ext cx="1641062" cy="16739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-14260883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883" y="1277428"/>
            <a:ext cx="1641062" cy="167393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5240857" y="3098919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65" y="-10446818"/>
            <a:ext cx="1641062" cy="167393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109539" y="-8625327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10" y="14818023"/>
            <a:ext cx="1641062" cy="167393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4700384" y="166395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/>
          <a:srcRect l="11186" r="22563"/>
          <a:stretch/>
        </p:blipFill>
        <p:spPr>
          <a:xfrm>
            <a:off x="9023199" y="3404657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737725" y="8480425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461625" y="7566025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12831097" y="3616662"/>
            <a:ext cx="2005780" cy="7808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 rot="21445378">
            <a:off x="5721636" y="2106247"/>
            <a:ext cx="518657" cy="1774665"/>
          </a:xfrm>
          <a:prstGeom prst="rect">
            <a:avLst/>
          </a:prstGeom>
          <a:noFill/>
          <a:ln w="28575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7030429" y="954778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</a:t>
            </a:r>
          </a:p>
        </p:txBody>
      </p:sp>
    </p:spTree>
    <p:extLst>
      <p:ext uri="{BB962C8B-B14F-4D97-AF65-F5344CB8AC3E}">
        <p14:creationId xmlns:p14="http://schemas.microsoft.com/office/powerpoint/2010/main" val="73302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Powerpoint</a:t>
            </a:r>
            <a:r>
              <a:rPr lang="en-US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thật dễ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 19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0254" y="857965"/>
            <a:ext cx="5056481" cy="326224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8857" y="1462519"/>
            <a:ext cx="1641062" cy="167393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-14260883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883" y="1277428"/>
            <a:ext cx="1641062" cy="16739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5240857" y="3098919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65" y="-10446818"/>
            <a:ext cx="1641062" cy="167393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109539" y="-8625327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10" y="14818023"/>
            <a:ext cx="1641062" cy="167393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700384" y="166395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/>
          <a:srcRect l="11186" r="22563"/>
          <a:stretch/>
        </p:blipFill>
        <p:spPr>
          <a:xfrm>
            <a:off x="9108725" y="3429000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9083" y="4898493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89124" y="3670555"/>
            <a:ext cx="609600" cy="60960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-1238865" y="3839445"/>
            <a:ext cx="973394" cy="17338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666075" y="1019055"/>
            <a:ext cx="4949408" cy="58477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 rot="21445378">
            <a:off x="6671155" y="2024619"/>
            <a:ext cx="518657" cy="1774665"/>
          </a:xfrm>
          <a:prstGeom prst="rect">
            <a:avLst/>
          </a:prstGeom>
          <a:noFill/>
          <a:ln w="28575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7030429" y="954778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</a:p>
        </p:txBody>
      </p:sp>
    </p:spTree>
    <p:extLst>
      <p:ext uri="{BB962C8B-B14F-4D97-AF65-F5344CB8AC3E}">
        <p14:creationId xmlns:p14="http://schemas.microsoft.com/office/powerpoint/2010/main" val="354198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Powerpoint</a:t>
            </a:r>
            <a:r>
              <a:rPr lang="en-US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thật dễ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25" name="Rectangle 24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0254" y="857965"/>
            <a:ext cx="5056481" cy="326224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8857" y="1462519"/>
            <a:ext cx="1641062" cy="16739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-14260883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883" y="1277428"/>
            <a:ext cx="1641062" cy="167393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5240857" y="3098919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65" y="-10446818"/>
            <a:ext cx="1641062" cy="167393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109539" y="-8625327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10" y="14818023"/>
            <a:ext cx="1641062" cy="167393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4700384" y="166395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/>
          <a:srcRect l="11186" r="22563"/>
          <a:stretch/>
        </p:blipFill>
        <p:spPr>
          <a:xfrm>
            <a:off x="9023199" y="3404657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737725" y="8480425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461625" y="7566025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12831097" y="3616662"/>
            <a:ext cx="2005780" cy="7808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3428795" y="841611"/>
            <a:ext cx="2222022" cy="666819"/>
          </a:xfrm>
          <a:prstGeom prst="roundRect">
            <a:avLst/>
          </a:prstGeom>
          <a:ln w="19050">
            <a:solidFill>
              <a:srgbClr val="F99D1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lessons do you have today?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6385941" y="795700"/>
            <a:ext cx="2222022" cy="666819"/>
          </a:xfrm>
          <a:prstGeom prst="roundRect">
            <a:avLst/>
          </a:prstGeom>
          <a:ln w="19050">
            <a:solidFill>
              <a:srgbClr val="F99D1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Maths and Vietnamese.</a:t>
            </a:r>
          </a:p>
        </p:txBody>
      </p:sp>
      <p:sp>
        <p:nvSpPr>
          <p:cNvPr id="44" name="Rectangle 43"/>
          <p:cNvSpPr/>
          <p:nvPr/>
        </p:nvSpPr>
        <p:spPr>
          <a:xfrm rot="21445378">
            <a:off x="5725570" y="2097285"/>
            <a:ext cx="518657" cy="1774665"/>
          </a:xfrm>
          <a:prstGeom prst="rect">
            <a:avLst/>
          </a:prstGeom>
          <a:noFill/>
          <a:ln w="28575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20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Powerpoint</a:t>
            </a:r>
            <a:r>
              <a:rPr lang="en-US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thật dễ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 19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0254" y="857965"/>
            <a:ext cx="5056481" cy="326224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8857" y="1462519"/>
            <a:ext cx="1641062" cy="167393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-14260883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883" y="1277428"/>
            <a:ext cx="1641062" cy="16739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5240857" y="3098919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65" y="-10446818"/>
            <a:ext cx="1641062" cy="167393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109539" y="-8625327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10" y="14818023"/>
            <a:ext cx="1641062" cy="167393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700384" y="166395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/>
          <a:srcRect l="11186" r="22563"/>
          <a:stretch/>
        </p:blipFill>
        <p:spPr>
          <a:xfrm>
            <a:off x="9108725" y="3429000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9083" y="4898493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89124" y="3670555"/>
            <a:ext cx="609600" cy="60960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-1238865" y="3839445"/>
            <a:ext cx="973394" cy="17338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666075" y="1019055"/>
            <a:ext cx="4949408" cy="58477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 rot="21445378">
            <a:off x="7149872" y="2024618"/>
            <a:ext cx="518657" cy="1774665"/>
          </a:xfrm>
          <a:prstGeom prst="rect">
            <a:avLst/>
          </a:prstGeom>
          <a:noFill/>
          <a:ln w="28575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3428795" y="841611"/>
            <a:ext cx="2222022" cy="666819"/>
          </a:xfrm>
          <a:prstGeom prst="roundRect">
            <a:avLst/>
          </a:prstGeom>
          <a:ln w="19050">
            <a:solidFill>
              <a:srgbClr val="F99D1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lessons do you have today?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385940" y="795700"/>
            <a:ext cx="3012703" cy="666819"/>
          </a:xfrm>
          <a:prstGeom prst="roundRect">
            <a:avLst/>
          </a:prstGeom>
          <a:ln w="19050">
            <a:solidFill>
              <a:srgbClr val="F99D1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Maths, Vietnamese and English.</a:t>
            </a:r>
          </a:p>
        </p:txBody>
      </p:sp>
    </p:spTree>
    <p:extLst>
      <p:ext uri="{BB962C8B-B14F-4D97-AF65-F5344CB8AC3E}">
        <p14:creationId xmlns:p14="http://schemas.microsoft.com/office/powerpoint/2010/main" val="25275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Powerpoint</a:t>
            </a:r>
            <a:r>
              <a:rPr lang="en-US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thật dễ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25" name="Rectangle 24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0254" y="857965"/>
            <a:ext cx="5056481" cy="326224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8857" y="1462519"/>
            <a:ext cx="1641062" cy="16739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-14260883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883" y="1277428"/>
            <a:ext cx="1641062" cy="167393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5240857" y="3098919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65" y="-10446818"/>
            <a:ext cx="1641062" cy="167393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109539" y="-8625327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10" y="14818023"/>
            <a:ext cx="1641062" cy="167393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4700384" y="166395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/>
          <a:srcRect l="11186" r="22563"/>
          <a:stretch/>
        </p:blipFill>
        <p:spPr>
          <a:xfrm>
            <a:off x="9023199" y="3404657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737725" y="8480425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461625" y="7566025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12831097" y="3616662"/>
            <a:ext cx="2005780" cy="7808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rot="21445378">
            <a:off x="6685337" y="2041880"/>
            <a:ext cx="518657" cy="1774665"/>
          </a:xfrm>
          <a:prstGeom prst="rect">
            <a:avLst/>
          </a:prstGeom>
          <a:noFill/>
          <a:ln w="28575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3428795" y="841611"/>
            <a:ext cx="2222022" cy="666819"/>
          </a:xfrm>
          <a:prstGeom prst="roundRect">
            <a:avLst/>
          </a:prstGeom>
          <a:ln w="19050">
            <a:solidFill>
              <a:srgbClr val="F99D1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lessons do you have today?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385941" y="795700"/>
            <a:ext cx="2222022" cy="666819"/>
          </a:xfrm>
          <a:prstGeom prst="roundRect">
            <a:avLst/>
          </a:prstGeom>
          <a:ln w="19050">
            <a:solidFill>
              <a:srgbClr val="F99D1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four.</a:t>
            </a:r>
          </a:p>
        </p:txBody>
      </p:sp>
    </p:spTree>
    <p:extLst>
      <p:ext uri="{BB962C8B-B14F-4D97-AF65-F5344CB8AC3E}">
        <p14:creationId xmlns:p14="http://schemas.microsoft.com/office/powerpoint/2010/main" val="410916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Powerpoint</a:t>
            </a:r>
            <a:r>
              <a:rPr lang="en-US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thật dễ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25" name="Rectangle 24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0254" y="857965"/>
            <a:ext cx="5056481" cy="326224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8857" y="1462519"/>
            <a:ext cx="1641062" cy="16739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-14260883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883" y="1277428"/>
            <a:ext cx="1641062" cy="167393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5240857" y="3098919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65" y="-10446818"/>
            <a:ext cx="1641062" cy="167393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109539" y="-8625327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10" y="14818023"/>
            <a:ext cx="1641062" cy="167393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4700384" y="166395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/>
          <a:srcRect l="11186" r="22563"/>
          <a:stretch/>
        </p:blipFill>
        <p:spPr>
          <a:xfrm>
            <a:off x="9023199" y="3404657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737725" y="8480425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461625" y="7566025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12831097" y="3616662"/>
            <a:ext cx="2005780" cy="7808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rot="21445378">
            <a:off x="6219698" y="2077564"/>
            <a:ext cx="518657" cy="1774665"/>
          </a:xfrm>
          <a:prstGeom prst="rect">
            <a:avLst/>
          </a:prstGeom>
          <a:noFill/>
          <a:ln w="28575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3428795" y="841611"/>
            <a:ext cx="2222022" cy="666819"/>
          </a:xfrm>
          <a:prstGeom prst="roundRect">
            <a:avLst/>
          </a:prstGeom>
          <a:ln w="19050">
            <a:solidFill>
              <a:srgbClr val="F99D1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lessons do you have today?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385941" y="795700"/>
            <a:ext cx="2838928" cy="666819"/>
          </a:xfrm>
          <a:prstGeom prst="roundRect">
            <a:avLst/>
          </a:prstGeom>
          <a:ln w="19050">
            <a:solidFill>
              <a:srgbClr val="F99D1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Maths, IT, Music, Vietnamese and PE.</a:t>
            </a:r>
          </a:p>
        </p:txBody>
      </p:sp>
    </p:spTree>
    <p:extLst>
      <p:ext uri="{BB962C8B-B14F-4D97-AF65-F5344CB8AC3E}">
        <p14:creationId xmlns:p14="http://schemas.microsoft.com/office/powerpoint/2010/main" val="154545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Powerpoint</a:t>
            </a:r>
            <a:r>
              <a:rPr lang="en-US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thật dễ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 19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0254" y="857965"/>
            <a:ext cx="5056481" cy="326224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8857" y="1462519"/>
            <a:ext cx="1641062" cy="167393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-14260883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883" y="1277428"/>
            <a:ext cx="1641062" cy="16739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5240857" y="3098919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65" y="-10446818"/>
            <a:ext cx="1641062" cy="167393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109539" y="-8625327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10" y="14818023"/>
            <a:ext cx="1641062" cy="167393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700384" y="166395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/>
          <a:srcRect l="11186" r="22563"/>
          <a:stretch/>
        </p:blipFill>
        <p:spPr>
          <a:xfrm>
            <a:off x="9108725" y="3429000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9083" y="4898493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89124" y="3670555"/>
            <a:ext cx="609600" cy="60960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-1238865" y="3839445"/>
            <a:ext cx="973394" cy="17338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666075" y="1019055"/>
            <a:ext cx="4949408" cy="58477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 rot="21445378">
            <a:off x="5723193" y="2077564"/>
            <a:ext cx="518657" cy="1774665"/>
          </a:xfrm>
          <a:prstGeom prst="rect">
            <a:avLst/>
          </a:prstGeom>
          <a:noFill/>
          <a:ln w="28575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3428795" y="841611"/>
            <a:ext cx="2222022" cy="666819"/>
          </a:xfrm>
          <a:prstGeom prst="roundRect">
            <a:avLst/>
          </a:prstGeom>
          <a:ln w="19050">
            <a:solidFill>
              <a:srgbClr val="F99D1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lessons do you have today?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385941" y="795700"/>
            <a:ext cx="3082150" cy="666819"/>
          </a:xfrm>
          <a:prstGeom prst="roundRect">
            <a:avLst/>
          </a:prstGeom>
          <a:ln w="19050">
            <a:solidFill>
              <a:srgbClr val="F99D1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Maths, Vietnamese and English.</a:t>
            </a:r>
          </a:p>
        </p:txBody>
      </p:sp>
    </p:spTree>
    <p:extLst>
      <p:ext uri="{BB962C8B-B14F-4D97-AF65-F5344CB8AC3E}">
        <p14:creationId xmlns:p14="http://schemas.microsoft.com/office/powerpoint/2010/main" val="53734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8857" y="1462519"/>
            <a:ext cx="1641062" cy="167393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4260883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883" y="1277428"/>
            <a:ext cx="1641062" cy="16739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240857" y="3098919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65" y="-10446818"/>
            <a:ext cx="1641062" cy="167393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09539" y="-8625327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10" y="14818023"/>
            <a:ext cx="1641062" cy="167393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700384" y="166395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Powerpoint</a:t>
            </a:r>
            <a:r>
              <a:rPr lang="en-US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thật dễ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 rot="21371266">
            <a:off x="2949677" y="975111"/>
            <a:ext cx="6253317" cy="3626386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379" y="3037070"/>
            <a:ext cx="2503604" cy="356754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0" t="39461" r="54029" b="16043"/>
          <a:stretch>
            <a:fillRect/>
          </a:stretch>
        </p:blipFill>
        <p:spPr>
          <a:xfrm>
            <a:off x="1903903" y="3482337"/>
            <a:ext cx="2263675" cy="2677014"/>
          </a:xfrm>
          <a:custGeom>
            <a:avLst/>
            <a:gdLst>
              <a:gd name="connsiteX0" fmla="*/ 1290192 w 2580384"/>
              <a:gd name="connsiteY0" fmla="*/ 0 h 3051552"/>
              <a:gd name="connsiteX1" fmla="*/ 2580384 w 2580384"/>
              <a:gd name="connsiteY1" fmla="*/ 1525776 h 3051552"/>
              <a:gd name="connsiteX2" fmla="*/ 1290192 w 2580384"/>
              <a:gd name="connsiteY2" fmla="*/ 3051552 h 3051552"/>
              <a:gd name="connsiteX3" fmla="*/ 0 w 2580384"/>
              <a:gd name="connsiteY3" fmla="*/ 1525776 h 3051552"/>
              <a:gd name="connsiteX4" fmla="*/ 1290192 w 2580384"/>
              <a:gd name="connsiteY4" fmla="*/ 0 h 305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0384" h="3051552">
                <a:moveTo>
                  <a:pt x="1290192" y="0"/>
                </a:moveTo>
                <a:cubicBezTo>
                  <a:pt x="2002745" y="0"/>
                  <a:pt x="2580384" y="683113"/>
                  <a:pt x="2580384" y="1525776"/>
                </a:cubicBezTo>
                <a:cubicBezTo>
                  <a:pt x="2580384" y="2368439"/>
                  <a:pt x="2002745" y="3051552"/>
                  <a:pt x="1290192" y="3051552"/>
                </a:cubicBezTo>
                <a:cubicBezTo>
                  <a:pt x="577639" y="3051552"/>
                  <a:pt x="0" y="2368439"/>
                  <a:pt x="0" y="1525776"/>
                </a:cubicBezTo>
                <a:cubicBezTo>
                  <a:pt x="0" y="683113"/>
                  <a:pt x="577639" y="0"/>
                  <a:pt x="1290192" y="0"/>
                </a:cubicBezTo>
                <a:close/>
              </a:path>
            </a:pathLst>
          </a:cu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371" y="5401015"/>
            <a:ext cx="1731414" cy="9327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72097" y="2065029"/>
            <a:ext cx="5208477" cy="1446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8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Bernard MT Condensed" panose="02050806060905020404" pitchFamily="18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63546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157" y="852263"/>
            <a:ext cx="11173242" cy="5538377"/>
          </a:xfrm>
          <a:prstGeom prst="rect">
            <a:avLst/>
          </a:prstGeom>
        </p:spPr>
      </p:pic>
      <p:sp>
        <p:nvSpPr>
          <p:cNvPr id="3" name="Mspham-0936082789"/>
          <p:cNvSpPr/>
          <p:nvPr/>
        </p:nvSpPr>
        <p:spPr>
          <a:xfrm>
            <a:off x="870732" y="360713"/>
            <a:ext cx="2262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tick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r="2549" b="6880"/>
          <a:stretch/>
        </p:blipFill>
        <p:spPr>
          <a:xfrm>
            <a:off x="10269581" y="257639"/>
            <a:ext cx="1122319" cy="6344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64665" y="1366882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64664" y="1961506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64664" y="2589387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6776" y="1961506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46776" y="2589387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546776" y="3778635"/>
            <a:ext cx="5950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46776" y="4406516"/>
            <a:ext cx="5950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533222" y="1366882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533222" y="2589387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533222" y="3217268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533222" y="4951587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533222" y="5579468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9243" y="369007"/>
            <a:ext cx="365792" cy="371888"/>
          </a:xfrm>
          <a:prstGeom prst="rect">
            <a:avLst/>
          </a:prstGeom>
        </p:spPr>
      </p:pic>
      <p:pic>
        <p:nvPicPr>
          <p:cNvPr id="20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7763" y="1034997"/>
            <a:ext cx="365792" cy="371888"/>
          </a:xfrm>
          <a:prstGeom prst="rect">
            <a:avLst/>
          </a:prstGeom>
        </p:spPr>
      </p:pic>
      <p:pic>
        <p:nvPicPr>
          <p:cNvPr id="21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7809" y="1051472"/>
            <a:ext cx="365792" cy="371888"/>
          </a:xfrm>
          <a:prstGeom prst="rect">
            <a:avLst/>
          </a:prstGeom>
        </p:spPr>
      </p:pic>
      <p:pic>
        <p:nvPicPr>
          <p:cNvPr id="22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5361" y="1051472"/>
            <a:ext cx="365792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3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6 How many lessons do you have today- - Lesson 1 - 4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6 How many lessons do you have today- - Lesson 1 - 4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6 How many lessons do you have today- - Lesson 1 - 4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6 How many lessons do you have today- - Lesson 1 - 4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29860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42178" y="363137"/>
            <a:ext cx="28039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Read and complete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121" y="763247"/>
            <a:ext cx="10845834" cy="5562444"/>
          </a:xfrm>
          <a:prstGeom prst="roundRect">
            <a:avLst>
              <a:gd name="adj" fmla="val 9959"/>
            </a:avLst>
          </a:prstGeom>
        </p:spPr>
      </p:pic>
      <p:sp>
        <p:nvSpPr>
          <p:cNvPr id="2" name="Rounded Rectangle 1"/>
          <p:cNvSpPr/>
          <p:nvPr/>
        </p:nvSpPr>
        <p:spPr>
          <a:xfrm>
            <a:off x="7170345" y="4055953"/>
            <a:ext cx="2055135" cy="624688"/>
          </a:xfrm>
          <a:prstGeom prst="roundRect">
            <a:avLst>
              <a:gd name="adj" fmla="val 22713"/>
            </a:avLst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Wednesday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79227" y="3232125"/>
            <a:ext cx="2055135" cy="624688"/>
          </a:xfrm>
          <a:prstGeom prst="roundRect">
            <a:avLst>
              <a:gd name="adj" fmla="val 22713"/>
            </a:avLst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450186" y="3232125"/>
            <a:ext cx="1955764" cy="624688"/>
          </a:xfrm>
          <a:prstGeom prst="roundRect">
            <a:avLst>
              <a:gd name="adj" fmla="val 22713"/>
            </a:avLst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78598" y="4851373"/>
            <a:ext cx="1955764" cy="624688"/>
          </a:xfrm>
          <a:prstGeom prst="roundRect">
            <a:avLst>
              <a:gd name="adj" fmla="val 22713"/>
            </a:avLst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77502" y="5597585"/>
            <a:ext cx="1955764" cy="624688"/>
          </a:xfrm>
          <a:prstGeom prst="roundRect">
            <a:avLst>
              <a:gd name="adj" fmla="val 22713"/>
            </a:avLst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</a:p>
        </p:txBody>
      </p:sp>
    </p:spTree>
    <p:extLst>
      <p:ext uri="{BB962C8B-B14F-4D97-AF65-F5344CB8AC3E}">
        <p14:creationId xmlns:p14="http://schemas.microsoft.com/office/powerpoint/2010/main" val="93887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ếng Anh 5 - Unit 6 - Lesson 1 - Sing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5126" y="880255"/>
            <a:ext cx="9720663" cy="5467873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629149" y="392099"/>
            <a:ext cx="16547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sing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489" r="736"/>
          <a:stretch/>
        </p:blipFill>
        <p:spPr>
          <a:xfrm>
            <a:off x="612057" y="809301"/>
            <a:ext cx="11066803" cy="5655502"/>
          </a:xfrm>
          <a:prstGeom prst="roundRect">
            <a:avLst>
              <a:gd name="adj" fmla="val 14839"/>
            </a:avLst>
          </a:prstGeom>
        </p:spPr>
      </p:pic>
      <p:pic>
        <p:nvPicPr>
          <p:cNvPr id="6" name="Mspham0936082789">
            <a:extLst>
              <a:ext uri="{FF2B5EF4-FFF2-40B4-BE49-F238E27FC236}">
                <a16:creationId xmlns="" xmlns:a16="http://schemas.microsoft.com/office/drawing/2014/main" id="{E14F144A-3383-4993-B872-C4A424D104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4543" y="438917"/>
            <a:ext cx="452423" cy="457200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="" xmlns:a16="http://schemas.microsoft.com/office/drawing/2014/main" id="{5060AF7D-4D7F-43C0-A4B0-5BB4D01A61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6315" y="393197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0345692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6 How many lessons do you have today- - Lesson 1 - 6 Let’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77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820440" y="906782"/>
            <a:ext cx="2560320" cy="1865095"/>
          </a:xfrm>
          <a:prstGeom prst="roundRect">
            <a:avLst>
              <a:gd name="adj" fmla="val 8200"/>
            </a:avLst>
          </a:prstGeom>
          <a:ln>
            <a:solidFill>
              <a:srgbClr val="FF006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3527237" y="906782"/>
            <a:ext cx="2560320" cy="1865095"/>
          </a:xfrm>
          <a:prstGeom prst="roundRect">
            <a:avLst>
              <a:gd name="adj" fmla="val 8200"/>
            </a:avLst>
          </a:prstGeom>
          <a:ln>
            <a:solidFill>
              <a:srgbClr val="FF006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6234034" y="906782"/>
            <a:ext cx="2560320" cy="1865095"/>
          </a:xfrm>
          <a:prstGeom prst="roundRect">
            <a:avLst>
              <a:gd name="adj" fmla="val 8200"/>
            </a:avLst>
          </a:prstGeom>
          <a:ln>
            <a:solidFill>
              <a:srgbClr val="FF006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8940831" y="906782"/>
            <a:ext cx="2560320" cy="1865095"/>
          </a:xfrm>
          <a:prstGeom prst="roundRect">
            <a:avLst>
              <a:gd name="adj" fmla="val 8200"/>
            </a:avLst>
          </a:prstGeom>
          <a:ln>
            <a:solidFill>
              <a:srgbClr val="FF006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820440" y="3815953"/>
            <a:ext cx="2560320" cy="1853880"/>
          </a:xfrm>
          <a:prstGeom prst="roundRect">
            <a:avLst>
              <a:gd name="adj" fmla="val 8200"/>
            </a:avLst>
          </a:prstGeom>
          <a:ln>
            <a:solidFill>
              <a:srgbClr val="FF006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3527237" y="3815953"/>
            <a:ext cx="2560320" cy="1853880"/>
          </a:xfrm>
          <a:prstGeom prst="roundRect">
            <a:avLst>
              <a:gd name="adj" fmla="val 8200"/>
            </a:avLst>
          </a:prstGeom>
          <a:ln>
            <a:solidFill>
              <a:srgbClr val="FF006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6234034" y="3815953"/>
            <a:ext cx="2560320" cy="1853880"/>
          </a:xfrm>
          <a:prstGeom prst="roundRect">
            <a:avLst>
              <a:gd name="adj" fmla="val 8200"/>
            </a:avLst>
          </a:prstGeom>
          <a:ln>
            <a:solidFill>
              <a:srgbClr val="FF006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8940831" y="3815953"/>
            <a:ext cx="2560320" cy="1853880"/>
          </a:xfrm>
          <a:prstGeom prst="roundRect">
            <a:avLst>
              <a:gd name="adj" fmla="val 8200"/>
            </a:avLst>
          </a:prstGeom>
          <a:ln>
            <a:solidFill>
              <a:srgbClr val="FF006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spham-0936082789"/>
          <p:cNvSpPr txBox="1"/>
          <p:nvPr/>
        </p:nvSpPr>
        <p:spPr>
          <a:xfrm>
            <a:off x="820440" y="293826"/>
            <a:ext cx="2554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5769" y="2780154"/>
            <a:ext cx="2539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70346" y="285659"/>
            <a:ext cx="1645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</a:t>
            </a:r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091" y="1012508"/>
            <a:ext cx="1235052" cy="1645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067" y="1012508"/>
            <a:ext cx="1237302" cy="1645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8266" y="3926010"/>
            <a:ext cx="1231164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3718" t="9234" r="22684" b="11716"/>
          <a:stretch/>
        </p:blipFill>
        <p:spPr>
          <a:xfrm>
            <a:off x="1448234" y="3926010"/>
            <a:ext cx="1194192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2282" y="1012508"/>
            <a:ext cx="1237230" cy="16459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15683" t="2113" r="15966" b="1479"/>
          <a:stretch/>
        </p:blipFill>
        <p:spPr>
          <a:xfrm>
            <a:off x="9632796" y="3926010"/>
            <a:ext cx="1246716" cy="1645920"/>
          </a:xfrm>
          <a:prstGeom prst="rect">
            <a:avLst/>
          </a:prstGeom>
        </p:spPr>
      </p:pic>
      <p:pic>
        <p:nvPicPr>
          <p:cNvPr id="1026" name="Picture 2" descr="Tiếng Anh lớp 5 tập 1 - Sách học sinh (kèm đĩa) – SachGiaoKhoa.v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293" y="1012508"/>
            <a:ext cx="1268064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l="15408" t="1664" r="15657" b="1289"/>
          <a:stretch/>
        </p:blipFill>
        <p:spPr>
          <a:xfrm>
            <a:off x="4145791" y="3926010"/>
            <a:ext cx="1249110" cy="164592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561797" y="2780154"/>
            <a:ext cx="2539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258507" y="2771877"/>
            <a:ext cx="2539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984535" y="2771877"/>
            <a:ext cx="2539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15449" y="5678109"/>
            <a:ext cx="2539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541477" y="5678109"/>
            <a:ext cx="2539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238187" y="5669832"/>
            <a:ext cx="2539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964215" y="5669832"/>
            <a:ext cx="2539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35769" y="3186554"/>
            <a:ext cx="2539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/mæ</a:t>
            </a:r>
            <a:r>
              <a:rPr lang="el-GR"/>
              <a:t>θ</a:t>
            </a:r>
            <a:r>
              <a:rPr lang="en-US"/>
              <a:t>s/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561797" y="3186554"/>
            <a:ext cx="2539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/ˌviːetnəˈmiːz/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258507" y="3178277"/>
            <a:ext cx="2539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/ˈɪŋɡlɪʃ/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984535" y="3178277"/>
            <a:ext cx="2539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/ˈmjuːzɪk/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15449" y="6074349"/>
            <a:ext cx="2539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/ɪt/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541477" y="6074349"/>
            <a:ext cx="2539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/ˌpiː ˈiː/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238187" y="6066072"/>
            <a:ext cx="2539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/ˈsaɪəns/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964215" y="6066072"/>
            <a:ext cx="2539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/ɑːrt/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392906" y="285659"/>
            <a:ext cx="1343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/ˈlesn</a:t>
            </a:r>
            <a:r>
              <a:rPr lang="en-US">
                <a:solidFill>
                  <a:srgbClr val="FF0066"/>
                </a:solidFill>
              </a:rPr>
              <a:t>z</a:t>
            </a:r>
            <a:r>
              <a:rPr lang="en-US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38978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6505" y="4051751"/>
            <a:ext cx="993369" cy="9913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/>
          <a:srcRect l="15408" t="1664" r="15657" b="1289"/>
          <a:stretch/>
        </p:blipFill>
        <p:spPr>
          <a:xfrm>
            <a:off x="7942564" y="1850774"/>
            <a:ext cx="1932912" cy="254694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8150" y="1833843"/>
            <a:ext cx="1911158" cy="254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758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1585" y="3897951"/>
            <a:ext cx="993369" cy="9913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0556" y="1850774"/>
            <a:ext cx="1905142" cy="2546949"/>
          </a:xfrm>
          <a:prstGeom prst="rect">
            <a:avLst/>
          </a:prstGeom>
        </p:spPr>
      </p:pic>
      <p:pic>
        <p:nvPicPr>
          <p:cNvPr id="39" name="Picture 2" descr="Tiếng Anh lớp 5 tập 1 - Sách học sinh (kèm đĩa) – SachGiaoKhoa.v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344" y="1850774"/>
            <a:ext cx="1962242" cy="254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621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2603" y="4051751"/>
            <a:ext cx="993369" cy="9913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/>
          <a:srcRect l="15683" t="2113" r="15966" b="1479"/>
          <a:stretch/>
        </p:blipFill>
        <p:spPr>
          <a:xfrm>
            <a:off x="2557731" y="1864423"/>
            <a:ext cx="1929208" cy="254694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8911" y="1771826"/>
            <a:ext cx="1917185" cy="255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4975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8731" y="3902035"/>
            <a:ext cx="993369" cy="9913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1856" y="1850773"/>
            <a:ext cx="1905142" cy="254694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/>
          <a:srcRect l="23718" t="9234" r="22684" b="11716"/>
          <a:stretch/>
        </p:blipFill>
        <p:spPr>
          <a:xfrm>
            <a:off x="2579764" y="1864423"/>
            <a:ext cx="1847930" cy="254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0314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8731" y="3902035"/>
            <a:ext cx="993369" cy="99137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3195" y="1833843"/>
            <a:ext cx="1911158" cy="254694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3864" y="1833843"/>
            <a:ext cx="1914640" cy="254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021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1242</Words>
  <Application>Microsoft Office PowerPoint</Application>
  <PresentationFormat>Widescreen</PresentationFormat>
  <Paragraphs>227</Paragraphs>
  <Slides>31</Slides>
  <Notes>12</Notes>
  <HiddenSlides>0</HiddenSlides>
  <MMClips>23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Arial</vt:lpstr>
      <vt:lpstr>Arial Black</vt:lpstr>
      <vt:lpstr>Bahnschrift SemiBold Condensed</vt:lpstr>
      <vt:lpstr>Bernard MT Condensed</vt:lpstr>
      <vt:lpstr>Calibri</vt:lpstr>
      <vt:lpstr>Calibri Light</vt:lpstr>
      <vt:lpstr>Century Gothic</vt:lpstr>
      <vt:lpstr>Cooper Black</vt:lpstr>
      <vt:lpstr>Stencil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DELL</cp:lastModifiedBy>
  <cp:revision>62</cp:revision>
  <dcterms:created xsi:type="dcterms:W3CDTF">2021-05-23T02:42:57Z</dcterms:created>
  <dcterms:modified xsi:type="dcterms:W3CDTF">2023-05-16T04:12:21Z</dcterms:modified>
</cp:coreProperties>
</file>