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25" r:id="rId2"/>
    <p:sldId id="295" r:id="rId3"/>
    <p:sldId id="258" r:id="rId4"/>
    <p:sldId id="259" r:id="rId5"/>
    <p:sldId id="260" r:id="rId6"/>
    <p:sldId id="261" r:id="rId7"/>
    <p:sldId id="263" r:id="rId8"/>
    <p:sldId id="324" r:id="rId9"/>
    <p:sldId id="264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266" r:id="rId21"/>
    <p:sldId id="292" r:id="rId22"/>
    <p:sldId id="291" r:id="rId23"/>
    <p:sldId id="267" r:id="rId24"/>
    <p:sldId id="268" r:id="rId25"/>
  </p:sldIdLst>
  <p:sldSz cx="12192000" cy="6858000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.VnAristote" panose="020B720000000000000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Britannic Bold" panose="020B0903060703020204" pitchFamily="34" charset="0"/>
      <p:regular r:id="rId41"/>
    </p:embeddedFont>
    <p:embeddedFont>
      <p:font typeface="Elephant" panose="02020904090505020303" pitchFamily="18" charset="0"/>
      <p:regular r:id="rId42"/>
      <p:italic r:id="rId43"/>
    </p:embeddedFont>
    <p:embeddedFont>
      <p:font typeface="Bahnschrift SemiBold Condensed" panose="020B0604020202020204" charset="0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80E"/>
    <a:srgbClr val="FEF9B7"/>
    <a:srgbClr val="00CAF4"/>
    <a:srgbClr val="6B72D5"/>
    <a:srgbClr val="0996FF"/>
    <a:srgbClr val="D5E40E"/>
    <a:srgbClr val="36F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432CD-1729-4401-9D90-76BC32486740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52515-DABC-4F72-B3B8-B21077F6A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7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00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2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0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51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0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93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3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15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47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3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5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50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1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7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3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16/05/2023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0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673" y="-30780"/>
            <a:ext cx="12211346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5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3.wav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14.wav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audio" Target="../media/audio14.wav"/><Relationship Id="rId7" Type="http://schemas.openxmlformats.org/officeDocument/2006/relationships/image" Target="../media/image45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audio" Target="../media/audio13.wav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audio" Target="../media/audio13.wav"/><Relationship Id="rId7" Type="http://schemas.openxmlformats.org/officeDocument/2006/relationships/image" Target="../media/image40.tiff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audio" Target="../media/audio14.wav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3.wav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14.wav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3.wav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14.wav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audio" Target="../media/audio14.wav"/><Relationship Id="rId7" Type="http://schemas.openxmlformats.org/officeDocument/2006/relationships/image" Target="../media/image45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audio" Target="../media/audio13.wav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audio" Target="../media/audio13.wav"/><Relationship Id="rId7" Type="http://schemas.openxmlformats.org/officeDocument/2006/relationships/image" Target="../media/image40.tiff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audio" Target="../media/audio14.wav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3.wav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14.wav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audio" Target="../media/audio18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4"/>
          <p:cNvGrpSpPr>
            <a:grpSpLocks/>
          </p:cNvGrpSpPr>
          <p:nvPr/>
        </p:nvGrpSpPr>
        <p:grpSpPr bwMode="auto">
          <a:xfrm>
            <a:off x="1371600" y="-152400"/>
            <a:ext cx="2438400" cy="3048000"/>
            <a:chOff x="0" y="3120"/>
            <a:chExt cx="1536" cy="1200"/>
          </a:xfrm>
        </p:grpSpPr>
        <p:pic>
          <p:nvPicPr>
            <p:cNvPr id="3110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1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2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4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5" name="Group 14"/>
          <p:cNvGrpSpPr>
            <a:grpSpLocks/>
          </p:cNvGrpSpPr>
          <p:nvPr/>
        </p:nvGrpSpPr>
        <p:grpSpPr bwMode="auto">
          <a:xfrm rot="10800000">
            <a:off x="8382000" y="4010026"/>
            <a:ext cx="2438400" cy="3076575"/>
            <a:chOff x="0" y="3120"/>
            <a:chExt cx="1536" cy="1200"/>
          </a:xfrm>
        </p:grpSpPr>
        <p:pic>
          <p:nvPicPr>
            <p:cNvPr id="3105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6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7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8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14" descr="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00601"/>
            <a:ext cx="16256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0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724401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048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8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9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3880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0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1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1940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2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3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27625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4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5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13716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6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7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49976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90" name="Group 14"/>
          <p:cNvGrpSpPr>
            <a:grpSpLocks/>
          </p:cNvGrpSpPr>
          <p:nvPr/>
        </p:nvGrpSpPr>
        <p:grpSpPr bwMode="auto">
          <a:xfrm rot="-5400000">
            <a:off x="1219200" y="4267200"/>
            <a:ext cx="2895600" cy="2590800"/>
            <a:chOff x="0" y="3120"/>
            <a:chExt cx="1536" cy="1200"/>
          </a:xfrm>
        </p:grpSpPr>
        <p:pic>
          <p:nvPicPr>
            <p:cNvPr id="3100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1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2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91" name="Group 14"/>
          <p:cNvGrpSpPr>
            <a:grpSpLocks/>
          </p:cNvGrpSpPr>
          <p:nvPr/>
        </p:nvGrpSpPr>
        <p:grpSpPr bwMode="auto">
          <a:xfrm rot="5400000">
            <a:off x="7810500" y="-38100"/>
            <a:ext cx="3200400" cy="2819400"/>
            <a:chOff x="0" y="3120"/>
            <a:chExt cx="1536" cy="1200"/>
          </a:xfrm>
        </p:grpSpPr>
        <p:pic>
          <p:nvPicPr>
            <p:cNvPr id="3095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92" name="Picture 42" descr="Book-09"/>
          <p:cNvPicPr>
            <a:picLocks noChangeAspect="1" noChangeArrowheads="1" noCrop="1"/>
          </p:cNvPicPr>
          <p:nvPr/>
        </p:nvPicPr>
        <p:blipFill>
          <a:blip r:embed="rId7">
            <a:lum bright="-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22814"/>
            <a:ext cx="365760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WordArt 43"/>
          <p:cNvSpPr>
            <a:spLocks noChangeArrowheads="1" noChangeShapeType="1" noTextEdit="1"/>
          </p:cNvSpPr>
          <p:nvPr/>
        </p:nvSpPr>
        <p:spPr bwMode="auto">
          <a:xfrm>
            <a:off x="2476500" y="788988"/>
            <a:ext cx="7696200" cy="2286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0556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Welcome to our English class .</a:t>
            </a:r>
          </a:p>
        </p:txBody>
      </p:sp>
      <p:sp>
        <p:nvSpPr>
          <p:cNvPr id="3094" name="WordArt 47" descr="Paper bag"/>
          <p:cNvSpPr>
            <a:spLocks noChangeArrowheads="1" noChangeShapeType="1" noTextEdit="1"/>
          </p:cNvSpPr>
          <p:nvPr/>
        </p:nvSpPr>
        <p:spPr bwMode="auto">
          <a:xfrm>
            <a:off x="3810000" y="3352800"/>
            <a:ext cx="4724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Class:  </a:t>
            </a:r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5A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8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Teacher: Nguyen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Thi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Ly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Va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8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047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55" y="1210018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73" y="759989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76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322853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9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3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spc="-1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Educational programme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 programme 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television 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 television 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=""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4190452" y="881995"/>
            <a:ext cx="3539948" cy="2359200"/>
            <a:chOff x="8014449" y="802030"/>
            <a:chExt cx="3566160" cy="2376669"/>
          </a:xfrm>
        </p:grpSpPr>
        <p:sp>
          <p:nvSpPr>
            <p:cNvPr id="67" name="Rounded Rectangle 1"/>
            <p:cNvSpPr/>
            <p:nvPr/>
          </p:nvSpPr>
          <p:spPr>
            <a:xfrm rot="60000">
              <a:off x="8014449" y="802030"/>
              <a:ext cx="3566160" cy="2376669"/>
            </a:xfrm>
            <a:custGeom>
              <a:avLst/>
              <a:gdLst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6858" h="2139917">
                  <a:moveTo>
                    <a:pt x="0" y="356660"/>
                  </a:moveTo>
                  <a:cubicBezTo>
                    <a:pt x="0" y="159682"/>
                    <a:pt x="159682" y="0"/>
                    <a:pt x="356660" y="0"/>
                  </a:cubicBezTo>
                  <a:cubicBezTo>
                    <a:pt x="1204606" y="64395"/>
                    <a:pt x="1923766" y="0"/>
                    <a:pt x="2707319" y="0"/>
                  </a:cubicBezTo>
                  <a:cubicBezTo>
                    <a:pt x="2904297" y="0"/>
                    <a:pt x="3063979" y="159682"/>
                    <a:pt x="3063979" y="356660"/>
                  </a:cubicBezTo>
                  <a:cubicBezTo>
                    <a:pt x="2965241" y="819313"/>
                    <a:pt x="3072565" y="1281967"/>
                    <a:pt x="3076858" y="1744620"/>
                  </a:cubicBezTo>
                  <a:cubicBezTo>
                    <a:pt x="3076858" y="1941598"/>
                    <a:pt x="2904297" y="2139917"/>
                    <a:pt x="2707319" y="2139917"/>
                  </a:cubicBezTo>
                  <a:cubicBezTo>
                    <a:pt x="2001040" y="2011129"/>
                    <a:pt x="1140213" y="2139917"/>
                    <a:pt x="356660" y="2139917"/>
                  </a:cubicBezTo>
                  <a:cubicBezTo>
                    <a:pt x="159682" y="2139917"/>
                    <a:pt x="0" y="1980235"/>
                    <a:pt x="0" y="1783257"/>
                  </a:cubicBezTo>
                  <a:cubicBezTo>
                    <a:pt x="141667" y="1333482"/>
                    <a:pt x="0" y="832192"/>
                    <a:pt x="0" y="356660"/>
                  </a:cubicBezTo>
                  <a:close/>
                </a:path>
              </a:pathLst>
            </a:custGeom>
            <a:solidFill>
              <a:schemeClr val="bg1"/>
            </a:solidFill>
            <a:ln w="57150" cmpd="thickThin">
              <a:solidFill>
                <a:srgbClr val="FF7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9159" y="974371"/>
              <a:ext cx="2879134" cy="1873261"/>
            </a:xfrm>
            <a:prstGeom prst="rect">
              <a:avLst/>
            </a:prstGeom>
          </p:spPr>
        </p:pic>
      </p:grpSp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320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Game show 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Competition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Newspaper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Comedy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=""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3863" r="6501" b="15261"/>
          <a:stretch/>
        </p:blipFill>
        <p:spPr>
          <a:xfrm>
            <a:off x="4337418" y="943742"/>
            <a:ext cx="3451976" cy="2338297"/>
          </a:xfrm>
          <a:custGeom>
            <a:avLst/>
            <a:gdLst>
              <a:gd name="connsiteX0" fmla="*/ 447940 w 3578463"/>
              <a:gd name="connsiteY0" fmla="*/ 68 h 2423977"/>
              <a:gd name="connsiteX1" fmla="*/ 3172002 w 3578463"/>
              <a:gd name="connsiteY1" fmla="*/ 47616 h 2423977"/>
              <a:gd name="connsiteX2" fmla="*/ 3578404 w 3578463"/>
              <a:gd name="connsiteY2" fmla="*/ 450890 h 2423977"/>
              <a:gd name="connsiteX3" fmla="*/ 3566425 w 3578463"/>
              <a:gd name="connsiteY3" fmla="*/ 1992434 h 2423977"/>
              <a:gd name="connsiteX4" fmla="*/ 3130523 w 3578463"/>
              <a:gd name="connsiteY4" fmla="*/ 2423923 h 2423977"/>
              <a:gd name="connsiteX5" fmla="*/ 406462 w 3578463"/>
              <a:gd name="connsiteY5" fmla="*/ 2376375 h 2423977"/>
              <a:gd name="connsiteX6" fmla="*/ 60 w 3578463"/>
              <a:gd name="connsiteY6" fmla="*/ 1973101 h 2423977"/>
              <a:gd name="connsiteX7" fmla="*/ 27712 w 3578463"/>
              <a:gd name="connsiteY7" fmla="*/ 388912 h 2423977"/>
              <a:gd name="connsiteX8" fmla="*/ 447940 w 3578463"/>
              <a:gd name="connsiteY8" fmla="*/ 68 h 242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8463" h="2423977">
                <a:moveTo>
                  <a:pt x="447940" y="68"/>
                </a:moveTo>
                <a:cubicBezTo>
                  <a:pt x="1429334" y="88728"/>
                  <a:pt x="2263981" y="31767"/>
                  <a:pt x="3172002" y="47616"/>
                </a:cubicBezTo>
                <a:cubicBezTo>
                  <a:pt x="3400270" y="51601"/>
                  <a:pt x="3582222" y="232152"/>
                  <a:pt x="3578404" y="450890"/>
                </a:cubicBezTo>
                <a:cubicBezTo>
                  <a:pt x="3455014" y="962653"/>
                  <a:pt x="3570418" y="1478586"/>
                  <a:pt x="3566425" y="1992434"/>
                </a:cubicBezTo>
                <a:cubicBezTo>
                  <a:pt x="3562607" y="2211172"/>
                  <a:pt x="3358791" y="2427908"/>
                  <a:pt x="3130523" y="2423923"/>
                </a:cubicBezTo>
                <a:cubicBezTo>
                  <a:pt x="2314548" y="2266622"/>
                  <a:pt x="1314482" y="2392224"/>
                  <a:pt x="406462" y="2376375"/>
                </a:cubicBezTo>
                <a:cubicBezTo>
                  <a:pt x="178194" y="2372390"/>
                  <a:pt x="-3758" y="2191839"/>
                  <a:pt x="60" y="1973101"/>
                </a:cubicBezTo>
                <a:cubicBezTo>
                  <a:pt x="172949" y="1476506"/>
                  <a:pt x="18494" y="916975"/>
                  <a:pt x="27712" y="388912"/>
                </a:cubicBezTo>
                <a:cubicBezTo>
                  <a:pt x="31530" y="170175"/>
                  <a:pt x="219672" y="-3917"/>
                  <a:pt x="447940" y="68"/>
                </a:cubicBezTo>
                <a:close/>
              </a:path>
            </a:pathLst>
          </a:custGeom>
          <a:ln w="57150" cmpd="thickThin">
            <a:solidFill>
              <a:srgbClr val="FF7575"/>
            </a:solidFill>
          </a:ln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1588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1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Competition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 television 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 programme 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television 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=""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00" y="8095284"/>
            <a:ext cx="1006999" cy="104667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21" y="8078108"/>
            <a:ext cx="994252" cy="1063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326149" y="929278"/>
            <a:ext cx="3539701" cy="2359036"/>
            <a:chOff x="4292941" y="802030"/>
            <a:chExt cx="3566160" cy="2376669"/>
          </a:xfrm>
        </p:grpSpPr>
        <p:sp>
          <p:nvSpPr>
            <p:cNvPr id="77" name="Rounded Rectangle 1"/>
            <p:cNvSpPr/>
            <p:nvPr/>
          </p:nvSpPr>
          <p:spPr>
            <a:xfrm rot="60000">
              <a:off x="4292941" y="802030"/>
              <a:ext cx="3566160" cy="2376669"/>
            </a:xfrm>
            <a:custGeom>
              <a:avLst/>
              <a:gdLst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6858" h="2139917">
                  <a:moveTo>
                    <a:pt x="0" y="356660"/>
                  </a:moveTo>
                  <a:cubicBezTo>
                    <a:pt x="0" y="159682"/>
                    <a:pt x="159682" y="0"/>
                    <a:pt x="356660" y="0"/>
                  </a:cubicBezTo>
                  <a:cubicBezTo>
                    <a:pt x="1204606" y="64395"/>
                    <a:pt x="1923766" y="0"/>
                    <a:pt x="2707319" y="0"/>
                  </a:cubicBezTo>
                  <a:cubicBezTo>
                    <a:pt x="2904297" y="0"/>
                    <a:pt x="3063979" y="159682"/>
                    <a:pt x="3063979" y="356660"/>
                  </a:cubicBezTo>
                  <a:cubicBezTo>
                    <a:pt x="2965241" y="819313"/>
                    <a:pt x="3072565" y="1281967"/>
                    <a:pt x="3076858" y="1744620"/>
                  </a:cubicBezTo>
                  <a:cubicBezTo>
                    <a:pt x="3076858" y="1941598"/>
                    <a:pt x="2904297" y="2139917"/>
                    <a:pt x="2707319" y="2139917"/>
                  </a:cubicBezTo>
                  <a:cubicBezTo>
                    <a:pt x="2001040" y="2011129"/>
                    <a:pt x="1140213" y="2139917"/>
                    <a:pt x="356660" y="2139917"/>
                  </a:cubicBezTo>
                  <a:cubicBezTo>
                    <a:pt x="159682" y="2139917"/>
                    <a:pt x="0" y="1980235"/>
                    <a:pt x="0" y="1783257"/>
                  </a:cubicBezTo>
                  <a:cubicBezTo>
                    <a:pt x="141667" y="1333482"/>
                    <a:pt x="0" y="832192"/>
                    <a:pt x="0" y="356660"/>
                  </a:cubicBezTo>
                  <a:close/>
                </a:path>
              </a:pathLst>
            </a:custGeom>
            <a:solidFill>
              <a:schemeClr val="bg1"/>
            </a:solidFill>
            <a:ln w="57150" cmpd="thickThin">
              <a:solidFill>
                <a:srgbClr val="FF7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13"/>
            <a:srcRect l="10889" t="24117" r="13111" b="20000"/>
            <a:stretch/>
          </p:blipFill>
          <p:spPr>
            <a:xfrm>
              <a:off x="4527152" y="1119782"/>
              <a:ext cx="3053137" cy="1696187"/>
            </a:xfrm>
            <a:prstGeom prst="rect">
              <a:avLst/>
            </a:prstGeom>
          </p:spPr>
        </p:pic>
      </p:grpSp>
      <p:sp>
        <p:nvSpPr>
          <p:cNvPr id="3" name="Right Arrow 2"/>
          <p:cNvSpPr/>
          <p:nvPr/>
        </p:nvSpPr>
        <p:spPr>
          <a:xfrm>
            <a:off x="-868101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5078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4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Awful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Competition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=""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1"/>
          <a:srcRect l="9158" t="9495" r="14013" b="8031"/>
          <a:stretch/>
        </p:blipFill>
        <p:spPr>
          <a:xfrm>
            <a:off x="4582123" y="1152412"/>
            <a:ext cx="2909290" cy="1970692"/>
          </a:xfrm>
          <a:custGeom>
            <a:avLst/>
            <a:gdLst>
              <a:gd name="connsiteX0" fmla="*/ 447940 w 3578463"/>
              <a:gd name="connsiteY0" fmla="*/ 68 h 2423977"/>
              <a:gd name="connsiteX1" fmla="*/ 3172002 w 3578463"/>
              <a:gd name="connsiteY1" fmla="*/ 47616 h 2423977"/>
              <a:gd name="connsiteX2" fmla="*/ 3578404 w 3578463"/>
              <a:gd name="connsiteY2" fmla="*/ 450890 h 2423977"/>
              <a:gd name="connsiteX3" fmla="*/ 3566425 w 3578463"/>
              <a:gd name="connsiteY3" fmla="*/ 1992434 h 2423977"/>
              <a:gd name="connsiteX4" fmla="*/ 3130523 w 3578463"/>
              <a:gd name="connsiteY4" fmla="*/ 2423923 h 2423977"/>
              <a:gd name="connsiteX5" fmla="*/ 406462 w 3578463"/>
              <a:gd name="connsiteY5" fmla="*/ 2376375 h 2423977"/>
              <a:gd name="connsiteX6" fmla="*/ 60 w 3578463"/>
              <a:gd name="connsiteY6" fmla="*/ 1973101 h 2423977"/>
              <a:gd name="connsiteX7" fmla="*/ 27712 w 3578463"/>
              <a:gd name="connsiteY7" fmla="*/ 388912 h 2423977"/>
              <a:gd name="connsiteX8" fmla="*/ 447940 w 3578463"/>
              <a:gd name="connsiteY8" fmla="*/ 68 h 242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8463" h="2423977">
                <a:moveTo>
                  <a:pt x="447940" y="68"/>
                </a:moveTo>
                <a:cubicBezTo>
                  <a:pt x="1429334" y="88728"/>
                  <a:pt x="2263981" y="31767"/>
                  <a:pt x="3172002" y="47616"/>
                </a:cubicBezTo>
                <a:cubicBezTo>
                  <a:pt x="3400270" y="51601"/>
                  <a:pt x="3582222" y="232152"/>
                  <a:pt x="3578404" y="450890"/>
                </a:cubicBezTo>
                <a:cubicBezTo>
                  <a:pt x="3455014" y="962653"/>
                  <a:pt x="3570418" y="1478586"/>
                  <a:pt x="3566425" y="1992434"/>
                </a:cubicBezTo>
                <a:cubicBezTo>
                  <a:pt x="3562607" y="2211172"/>
                  <a:pt x="3358791" y="2427908"/>
                  <a:pt x="3130523" y="2423923"/>
                </a:cubicBezTo>
                <a:cubicBezTo>
                  <a:pt x="2314548" y="2266622"/>
                  <a:pt x="1314482" y="2392224"/>
                  <a:pt x="406462" y="2376375"/>
                </a:cubicBezTo>
                <a:cubicBezTo>
                  <a:pt x="178194" y="2372390"/>
                  <a:pt x="-3758" y="2191839"/>
                  <a:pt x="60" y="1973101"/>
                </a:cubicBezTo>
                <a:cubicBezTo>
                  <a:pt x="172949" y="1476506"/>
                  <a:pt x="18494" y="916975"/>
                  <a:pt x="27712" y="388912"/>
                </a:cubicBezTo>
                <a:cubicBezTo>
                  <a:pt x="31530" y="170175"/>
                  <a:pt x="219672" y="-3917"/>
                  <a:pt x="447940" y="68"/>
                </a:cubicBezTo>
                <a:close/>
              </a:path>
            </a:pathLst>
          </a:custGeom>
          <a:ln w="57150" cmpd="thickThin">
            <a:solidFill>
              <a:srgbClr val="FF7575"/>
            </a:solidFill>
          </a:ln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4728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3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spc="-1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Educational programme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 programme 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television 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 television 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=""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4190452" y="881995"/>
            <a:ext cx="3539948" cy="2359200"/>
            <a:chOff x="8014449" y="802030"/>
            <a:chExt cx="3566160" cy="2376669"/>
          </a:xfrm>
        </p:grpSpPr>
        <p:sp>
          <p:nvSpPr>
            <p:cNvPr id="67" name="Rounded Rectangle 1"/>
            <p:cNvSpPr/>
            <p:nvPr/>
          </p:nvSpPr>
          <p:spPr>
            <a:xfrm rot="60000">
              <a:off x="8014449" y="802030"/>
              <a:ext cx="3566160" cy="2376669"/>
            </a:xfrm>
            <a:custGeom>
              <a:avLst/>
              <a:gdLst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6858" h="2139917">
                  <a:moveTo>
                    <a:pt x="0" y="356660"/>
                  </a:moveTo>
                  <a:cubicBezTo>
                    <a:pt x="0" y="159682"/>
                    <a:pt x="159682" y="0"/>
                    <a:pt x="356660" y="0"/>
                  </a:cubicBezTo>
                  <a:cubicBezTo>
                    <a:pt x="1204606" y="64395"/>
                    <a:pt x="1923766" y="0"/>
                    <a:pt x="2707319" y="0"/>
                  </a:cubicBezTo>
                  <a:cubicBezTo>
                    <a:pt x="2904297" y="0"/>
                    <a:pt x="3063979" y="159682"/>
                    <a:pt x="3063979" y="356660"/>
                  </a:cubicBezTo>
                  <a:cubicBezTo>
                    <a:pt x="2965241" y="819313"/>
                    <a:pt x="3072565" y="1281967"/>
                    <a:pt x="3076858" y="1744620"/>
                  </a:cubicBezTo>
                  <a:cubicBezTo>
                    <a:pt x="3076858" y="1941598"/>
                    <a:pt x="2904297" y="2139917"/>
                    <a:pt x="2707319" y="2139917"/>
                  </a:cubicBezTo>
                  <a:cubicBezTo>
                    <a:pt x="2001040" y="2011129"/>
                    <a:pt x="1140213" y="2139917"/>
                    <a:pt x="356660" y="2139917"/>
                  </a:cubicBezTo>
                  <a:cubicBezTo>
                    <a:pt x="159682" y="2139917"/>
                    <a:pt x="0" y="1980235"/>
                    <a:pt x="0" y="1783257"/>
                  </a:cubicBezTo>
                  <a:cubicBezTo>
                    <a:pt x="141667" y="1333482"/>
                    <a:pt x="0" y="832192"/>
                    <a:pt x="0" y="356660"/>
                  </a:cubicBezTo>
                  <a:close/>
                </a:path>
              </a:pathLst>
            </a:custGeom>
            <a:solidFill>
              <a:schemeClr val="bg1"/>
            </a:solidFill>
            <a:ln w="57150" cmpd="thickThin">
              <a:solidFill>
                <a:srgbClr val="FF7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9159" y="974371"/>
              <a:ext cx="2879134" cy="1873261"/>
            </a:xfrm>
            <a:prstGeom prst="rect">
              <a:avLst/>
            </a:prstGeom>
          </p:spPr>
        </p:pic>
      </p:grpSp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5028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Game show 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Competition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Newspaper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Comedy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=""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3863" r="6501" b="15261"/>
          <a:stretch/>
        </p:blipFill>
        <p:spPr>
          <a:xfrm>
            <a:off x="4337418" y="943742"/>
            <a:ext cx="3451976" cy="2338297"/>
          </a:xfrm>
          <a:custGeom>
            <a:avLst/>
            <a:gdLst>
              <a:gd name="connsiteX0" fmla="*/ 447940 w 3578463"/>
              <a:gd name="connsiteY0" fmla="*/ 68 h 2423977"/>
              <a:gd name="connsiteX1" fmla="*/ 3172002 w 3578463"/>
              <a:gd name="connsiteY1" fmla="*/ 47616 h 2423977"/>
              <a:gd name="connsiteX2" fmla="*/ 3578404 w 3578463"/>
              <a:gd name="connsiteY2" fmla="*/ 450890 h 2423977"/>
              <a:gd name="connsiteX3" fmla="*/ 3566425 w 3578463"/>
              <a:gd name="connsiteY3" fmla="*/ 1992434 h 2423977"/>
              <a:gd name="connsiteX4" fmla="*/ 3130523 w 3578463"/>
              <a:gd name="connsiteY4" fmla="*/ 2423923 h 2423977"/>
              <a:gd name="connsiteX5" fmla="*/ 406462 w 3578463"/>
              <a:gd name="connsiteY5" fmla="*/ 2376375 h 2423977"/>
              <a:gd name="connsiteX6" fmla="*/ 60 w 3578463"/>
              <a:gd name="connsiteY6" fmla="*/ 1973101 h 2423977"/>
              <a:gd name="connsiteX7" fmla="*/ 27712 w 3578463"/>
              <a:gd name="connsiteY7" fmla="*/ 388912 h 2423977"/>
              <a:gd name="connsiteX8" fmla="*/ 447940 w 3578463"/>
              <a:gd name="connsiteY8" fmla="*/ 68 h 242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8463" h="2423977">
                <a:moveTo>
                  <a:pt x="447940" y="68"/>
                </a:moveTo>
                <a:cubicBezTo>
                  <a:pt x="1429334" y="88728"/>
                  <a:pt x="2263981" y="31767"/>
                  <a:pt x="3172002" y="47616"/>
                </a:cubicBezTo>
                <a:cubicBezTo>
                  <a:pt x="3400270" y="51601"/>
                  <a:pt x="3582222" y="232152"/>
                  <a:pt x="3578404" y="450890"/>
                </a:cubicBezTo>
                <a:cubicBezTo>
                  <a:pt x="3455014" y="962653"/>
                  <a:pt x="3570418" y="1478586"/>
                  <a:pt x="3566425" y="1992434"/>
                </a:cubicBezTo>
                <a:cubicBezTo>
                  <a:pt x="3562607" y="2211172"/>
                  <a:pt x="3358791" y="2427908"/>
                  <a:pt x="3130523" y="2423923"/>
                </a:cubicBezTo>
                <a:cubicBezTo>
                  <a:pt x="2314548" y="2266622"/>
                  <a:pt x="1314482" y="2392224"/>
                  <a:pt x="406462" y="2376375"/>
                </a:cubicBezTo>
                <a:cubicBezTo>
                  <a:pt x="178194" y="2372390"/>
                  <a:pt x="-3758" y="2191839"/>
                  <a:pt x="60" y="1973101"/>
                </a:cubicBezTo>
                <a:cubicBezTo>
                  <a:pt x="172949" y="1476506"/>
                  <a:pt x="18494" y="916975"/>
                  <a:pt x="27712" y="388912"/>
                </a:cubicBezTo>
                <a:cubicBezTo>
                  <a:pt x="31530" y="170175"/>
                  <a:pt x="219672" y="-3917"/>
                  <a:pt x="447940" y="68"/>
                </a:cubicBezTo>
                <a:close/>
              </a:path>
            </a:pathLst>
          </a:custGeom>
          <a:ln w="57150" cmpd="thickThin">
            <a:solidFill>
              <a:srgbClr val="FF7575"/>
            </a:solidFill>
          </a:ln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1801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1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Competition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 television 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 programme 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television </a:t>
            </a: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=""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00" y="8095284"/>
            <a:ext cx="1006999" cy="104667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21" y="8078108"/>
            <a:ext cx="994252" cy="1063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326149" y="929278"/>
            <a:ext cx="3539701" cy="2359036"/>
            <a:chOff x="4292941" y="802030"/>
            <a:chExt cx="3566160" cy="2376669"/>
          </a:xfrm>
        </p:grpSpPr>
        <p:sp>
          <p:nvSpPr>
            <p:cNvPr id="77" name="Rounded Rectangle 1"/>
            <p:cNvSpPr/>
            <p:nvPr/>
          </p:nvSpPr>
          <p:spPr>
            <a:xfrm rot="60000">
              <a:off x="4292941" y="802030"/>
              <a:ext cx="3566160" cy="2376669"/>
            </a:xfrm>
            <a:custGeom>
              <a:avLst/>
              <a:gdLst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63979"/>
                <a:gd name="connsiteY0" fmla="*/ 356660 h 2139917"/>
                <a:gd name="connsiteX1" fmla="*/ 356660 w 3063979"/>
                <a:gd name="connsiteY1" fmla="*/ 0 h 2139917"/>
                <a:gd name="connsiteX2" fmla="*/ 2707319 w 3063979"/>
                <a:gd name="connsiteY2" fmla="*/ 0 h 2139917"/>
                <a:gd name="connsiteX3" fmla="*/ 3063979 w 3063979"/>
                <a:gd name="connsiteY3" fmla="*/ 356660 h 2139917"/>
                <a:gd name="connsiteX4" fmla="*/ 3063979 w 3063979"/>
                <a:gd name="connsiteY4" fmla="*/ 1783257 h 2139917"/>
                <a:gd name="connsiteX5" fmla="*/ 2707319 w 3063979"/>
                <a:gd name="connsiteY5" fmla="*/ 2139917 h 2139917"/>
                <a:gd name="connsiteX6" fmla="*/ 356660 w 3063979"/>
                <a:gd name="connsiteY6" fmla="*/ 2139917 h 2139917"/>
                <a:gd name="connsiteX7" fmla="*/ 0 w 3063979"/>
                <a:gd name="connsiteY7" fmla="*/ 1783257 h 2139917"/>
                <a:gd name="connsiteX8" fmla="*/ 0 w 3063979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  <a:gd name="connsiteX0" fmla="*/ 0 w 3076858"/>
                <a:gd name="connsiteY0" fmla="*/ 356660 h 2139917"/>
                <a:gd name="connsiteX1" fmla="*/ 356660 w 3076858"/>
                <a:gd name="connsiteY1" fmla="*/ 0 h 2139917"/>
                <a:gd name="connsiteX2" fmla="*/ 2707319 w 3076858"/>
                <a:gd name="connsiteY2" fmla="*/ 0 h 2139917"/>
                <a:gd name="connsiteX3" fmla="*/ 3063979 w 3076858"/>
                <a:gd name="connsiteY3" fmla="*/ 356660 h 2139917"/>
                <a:gd name="connsiteX4" fmla="*/ 3076858 w 3076858"/>
                <a:gd name="connsiteY4" fmla="*/ 1744620 h 2139917"/>
                <a:gd name="connsiteX5" fmla="*/ 2707319 w 3076858"/>
                <a:gd name="connsiteY5" fmla="*/ 2139917 h 2139917"/>
                <a:gd name="connsiteX6" fmla="*/ 356660 w 3076858"/>
                <a:gd name="connsiteY6" fmla="*/ 2139917 h 2139917"/>
                <a:gd name="connsiteX7" fmla="*/ 0 w 3076858"/>
                <a:gd name="connsiteY7" fmla="*/ 1783257 h 2139917"/>
                <a:gd name="connsiteX8" fmla="*/ 0 w 3076858"/>
                <a:gd name="connsiteY8" fmla="*/ 356660 h 213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6858" h="2139917">
                  <a:moveTo>
                    <a:pt x="0" y="356660"/>
                  </a:moveTo>
                  <a:cubicBezTo>
                    <a:pt x="0" y="159682"/>
                    <a:pt x="159682" y="0"/>
                    <a:pt x="356660" y="0"/>
                  </a:cubicBezTo>
                  <a:cubicBezTo>
                    <a:pt x="1204606" y="64395"/>
                    <a:pt x="1923766" y="0"/>
                    <a:pt x="2707319" y="0"/>
                  </a:cubicBezTo>
                  <a:cubicBezTo>
                    <a:pt x="2904297" y="0"/>
                    <a:pt x="3063979" y="159682"/>
                    <a:pt x="3063979" y="356660"/>
                  </a:cubicBezTo>
                  <a:cubicBezTo>
                    <a:pt x="2965241" y="819313"/>
                    <a:pt x="3072565" y="1281967"/>
                    <a:pt x="3076858" y="1744620"/>
                  </a:cubicBezTo>
                  <a:cubicBezTo>
                    <a:pt x="3076858" y="1941598"/>
                    <a:pt x="2904297" y="2139917"/>
                    <a:pt x="2707319" y="2139917"/>
                  </a:cubicBezTo>
                  <a:cubicBezTo>
                    <a:pt x="2001040" y="2011129"/>
                    <a:pt x="1140213" y="2139917"/>
                    <a:pt x="356660" y="2139917"/>
                  </a:cubicBezTo>
                  <a:cubicBezTo>
                    <a:pt x="159682" y="2139917"/>
                    <a:pt x="0" y="1980235"/>
                    <a:pt x="0" y="1783257"/>
                  </a:cubicBezTo>
                  <a:cubicBezTo>
                    <a:pt x="141667" y="1333482"/>
                    <a:pt x="0" y="832192"/>
                    <a:pt x="0" y="356660"/>
                  </a:cubicBezTo>
                  <a:close/>
                </a:path>
              </a:pathLst>
            </a:custGeom>
            <a:solidFill>
              <a:schemeClr val="bg1"/>
            </a:solidFill>
            <a:ln w="57150" cmpd="thickThin">
              <a:solidFill>
                <a:srgbClr val="FF75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13"/>
            <a:srcRect l="10889" t="24117" r="13111" b="20000"/>
            <a:stretch/>
          </p:blipFill>
          <p:spPr>
            <a:xfrm>
              <a:off x="4527152" y="1119782"/>
              <a:ext cx="3053137" cy="1696187"/>
            </a:xfrm>
            <a:prstGeom prst="rect">
              <a:avLst/>
            </a:prstGeom>
          </p:spPr>
        </p:pic>
      </p:grpSp>
      <p:sp>
        <p:nvSpPr>
          <p:cNvPr id="3" name="Right Arrow 2"/>
          <p:cNvSpPr/>
          <p:nvPr/>
        </p:nvSpPr>
        <p:spPr>
          <a:xfrm>
            <a:off x="-868101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2419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4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Awful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Competition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noaction"/>
            <a:extLst>
              <a:ext uri="{FF2B5EF4-FFF2-40B4-BE49-F238E27FC236}">
                <a16:creationId xmlns=""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1"/>
          <a:srcRect l="9158" t="9495" r="14013" b="8031"/>
          <a:stretch/>
        </p:blipFill>
        <p:spPr>
          <a:xfrm>
            <a:off x="4582123" y="1152412"/>
            <a:ext cx="2909290" cy="1970692"/>
          </a:xfrm>
          <a:custGeom>
            <a:avLst/>
            <a:gdLst>
              <a:gd name="connsiteX0" fmla="*/ 447940 w 3578463"/>
              <a:gd name="connsiteY0" fmla="*/ 68 h 2423977"/>
              <a:gd name="connsiteX1" fmla="*/ 3172002 w 3578463"/>
              <a:gd name="connsiteY1" fmla="*/ 47616 h 2423977"/>
              <a:gd name="connsiteX2" fmla="*/ 3578404 w 3578463"/>
              <a:gd name="connsiteY2" fmla="*/ 450890 h 2423977"/>
              <a:gd name="connsiteX3" fmla="*/ 3566425 w 3578463"/>
              <a:gd name="connsiteY3" fmla="*/ 1992434 h 2423977"/>
              <a:gd name="connsiteX4" fmla="*/ 3130523 w 3578463"/>
              <a:gd name="connsiteY4" fmla="*/ 2423923 h 2423977"/>
              <a:gd name="connsiteX5" fmla="*/ 406462 w 3578463"/>
              <a:gd name="connsiteY5" fmla="*/ 2376375 h 2423977"/>
              <a:gd name="connsiteX6" fmla="*/ 60 w 3578463"/>
              <a:gd name="connsiteY6" fmla="*/ 1973101 h 2423977"/>
              <a:gd name="connsiteX7" fmla="*/ 27712 w 3578463"/>
              <a:gd name="connsiteY7" fmla="*/ 388912 h 2423977"/>
              <a:gd name="connsiteX8" fmla="*/ 447940 w 3578463"/>
              <a:gd name="connsiteY8" fmla="*/ 68 h 242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8463" h="2423977">
                <a:moveTo>
                  <a:pt x="447940" y="68"/>
                </a:moveTo>
                <a:cubicBezTo>
                  <a:pt x="1429334" y="88728"/>
                  <a:pt x="2263981" y="31767"/>
                  <a:pt x="3172002" y="47616"/>
                </a:cubicBezTo>
                <a:cubicBezTo>
                  <a:pt x="3400270" y="51601"/>
                  <a:pt x="3582222" y="232152"/>
                  <a:pt x="3578404" y="450890"/>
                </a:cubicBezTo>
                <a:cubicBezTo>
                  <a:pt x="3455014" y="962653"/>
                  <a:pt x="3570418" y="1478586"/>
                  <a:pt x="3566425" y="1992434"/>
                </a:cubicBezTo>
                <a:cubicBezTo>
                  <a:pt x="3562607" y="2211172"/>
                  <a:pt x="3358791" y="2427908"/>
                  <a:pt x="3130523" y="2423923"/>
                </a:cubicBezTo>
                <a:cubicBezTo>
                  <a:pt x="2314548" y="2266622"/>
                  <a:pt x="1314482" y="2392224"/>
                  <a:pt x="406462" y="2376375"/>
                </a:cubicBezTo>
                <a:cubicBezTo>
                  <a:pt x="178194" y="2372390"/>
                  <a:pt x="-3758" y="2191839"/>
                  <a:pt x="60" y="1973101"/>
                </a:cubicBezTo>
                <a:cubicBezTo>
                  <a:pt x="172949" y="1476506"/>
                  <a:pt x="18494" y="916975"/>
                  <a:pt x="27712" y="388912"/>
                </a:cubicBezTo>
                <a:cubicBezTo>
                  <a:pt x="31530" y="170175"/>
                  <a:pt x="219672" y="-3917"/>
                  <a:pt x="447940" y="68"/>
                </a:cubicBezTo>
                <a:close/>
              </a:path>
            </a:pathLst>
          </a:custGeom>
          <a:ln w="57150" cmpd="thickThin">
            <a:solidFill>
              <a:srgbClr val="FF7575"/>
            </a:solidFill>
          </a:ln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0364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0" y="3861396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9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0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7" y="5341493"/>
            <a:ext cx="1714946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12" name="diemA"/>
          <p:cNvSpPr/>
          <p:nvPr/>
        </p:nvSpPr>
        <p:spPr>
          <a:xfrm>
            <a:off x="-2902358" y="5628765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iemB"/>
          <p:cNvSpPr/>
          <p:nvPr/>
        </p:nvSpPr>
        <p:spPr>
          <a:xfrm>
            <a:off x="13814198" y="5760720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0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47023" y="840140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9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8700847" y="5191541"/>
            <a:ext cx="229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1136591" y="1347972"/>
            <a:ext cx="10417322" cy="36299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What did you see </a:t>
            </a:r>
          </a:p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at the zoo?</a:t>
            </a:r>
          </a:p>
        </p:txBody>
      </p:sp>
    </p:spTree>
    <p:extLst>
      <p:ext uri="{BB962C8B-B14F-4D97-AF65-F5344CB8AC3E}">
        <p14:creationId xmlns:p14="http://schemas.microsoft.com/office/powerpoint/2010/main" val="17885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57087" y="209199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87" y="1079827"/>
            <a:ext cx="11169569" cy="4279251"/>
          </a:xfrm>
          <a:prstGeom prst="rect">
            <a:avLst/>
          </a:prstGeom>
        </p:spPr>
      </p:pic>
      <p:pic>
        <p:nvPicPr>
          <p:cNvPr id="6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58" y="1195057"/>
            <a:ext cx="389529" cy="396021"/>
          </a:xfrm>
          <a:prstGeom prst="rect">
            <a:avLst/>
          </a:prstGeom>
        </p:spPr>
      </p:pic>
      <p:sp>
        <p:nvSpPr>
          <p:cNvPr id="5" name="Mspham-0936082789"/>
          <p:cNvSpPr/>
          <p:nvPr/>
        </p:nvSpPr>
        <p:spPr>
          <a:xfrm>
            <a:off x="8784388" y="445682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57087" y="209199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98" y="1056392"/>
            <a:ext cx="10895737" cy="4152215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926" y="1150452"/>
            <a:ext cx="389529" cy="396021"/>
          </a:xfrm>
          <a:prstGeom prst="rect">
            <a:avLst/>
          </a:prstGeom>
        </p:spPr>
      </p:pic>
      <p:sp>
        <p:nvSpPr>
          <p:cNvPr id="5" name="Mspham-0936082789"/>
          <p:cNvSpPr/>
          <p:nvPr/>
        </p:nvSpPr>
        <p:spPr>
          <a:xfrm>
            <a:off x="3807274" y="4375800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9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57087" y="209199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60" y="1102404"/>
            <a:ext cx="10956781" cy="4117778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75" y="1161603"/>
            <a:ext cx="389529" cy="396021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8876987" y="446839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78" y="808680"/>
            <a:ext cx="10666079" cy="5254409"/>
          </a:xfrm>
          <a:prstGeom prst="roundRect">
            <a:avLst>
              <a:gd name="adj" fmla="val 10638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71263" y="234950"/>
            <a:ext cx="2803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99190" y="3761772"/>
            <a:ext cx="1921398" cy="682907"/>
          </a:xfrm>
          <a:prstGeom prst="roundRect">
            <a:avLst/>
          </a:prstGeom>
          <a:solidFill>
            <a:srgbClr val="FEF9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gorillas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47778" y="2905245"/>
            <a:ext cx="1921398" cy="682907"/>
          </a:xfrm>
          <a:prstGeom prst="roundRect">
            <a:avLst/>
          </a:prstGeom>
          <a:solidFill>
            <a:srgbClr val="FEF9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4570976"/>
            <a:ext cx="1921398" cy="682907"/>
          </a:xfrm>
          <a:prstGeom prst="roundRect">
            <a:avLst/>
          </a:prstGeom>
          <a:solidFill>
            <a:srgbClr val="FEF9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70653" y="4570975"/>
            <a:ext cx="1921398" cy="682907"/>
          </a:xfrm>
          <a:prstGeom prst="roundRect">
            <a:avLst/>
          </a:prstGeom>
          <a:solidFill>
            <a:srgbClr val="FEF9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61235" y="5317032"/>
            <a:ext cx="1921398" cy="682907"/>
          </a:xfrm>
          <a:prstGeom prst="roundRect">
            <a:avLst/>
          </a:prstGeom>
          <a:solidFill>
            <a:srgbClr val="FEF9B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elephants</a:t>
            </a:r>
          </a:p>
        </p:txBody>
      </p:sp>
    </p:spTree>
    <p:extLst>
      <p:ext uri="{BB962C8B-B14F-4D97-AF65-F5344CB8AC3E}">
        <p14:creationId xmlns:p14="http://schemas.microsoft.com/office/powerpoint/2010/main" val="278442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5 - Unit 9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1559" y="853364"/>
            <a:ext cx="9167867" cy="5156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01" y="453254"/>
            <a:ext cx="10638010" cy="5855376"/>
          </a:xfrm>
          <a:prstGeom prst="roundRect">
            <a:avLst>
              <a:gd name="adj" fmla="val 9155"/>
            </a:avLst>
          </a:prstGeom>
        </p:spPr>
      </p:pic>
      <p:sp>
        <p:nvSpPr>
          <p:cNvPr id="4" name="Mspham-0936082789"/>
          <p:cNvSpPr/>
          <p:nvPr/>
        </p:nvSpPr>
        <p:spPr>
          <a:xfrm>
            <a:off x="629149" y="253199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49AA7780-C3C8-4497-95DA-E4220D74B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6157" y="653309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7646CF4C-0374-44DA-AAD2-9981A86BF5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7929" y="607589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209895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E4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761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50042" y="2461233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Crocodile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355792" y="2461233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161542" y="2461233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elephant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967292" y="2461233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84488" y="5369937"/>
            <a:ext cx="2215378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gorilla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759187" y="5369937"/>
            <a:ext cx="2215378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033886" y="5369937"/>
            <a:ext cx="2215378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308585" y="5369937"/>
            <a:ext cx="2215378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583284" y="5369937"/>
            <a:ext cx="2215378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0042" y="772014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355792" y="772014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161542" y="772014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8967292" y="772014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84488" y="3680718"/>
            <a:ext cx="2215378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2759187" y="3680718"/>
            <a:ext cx="2215378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5033886" y="3680718"/>
            <a:ext cx="2215378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7308585" y="3680718"/>
            <a:ext cx="2215378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9583284" y="3680718"/>
            <a:ext cx="2215378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127" b="7276"/>
          <a:stretch/>
        </p:blipFill>
        <p:spPr>
          <a:xfrm>
            <a:off x="916395" y="821969"/>
            <a:ext cx="2005886" cy="1544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848" y="3912171"/>
            <a:ext cx="2000538" cy="1220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792" y="887802"/>
            <a:ext cx="1488921" cy="1438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545" y="3871289"/>
            <a:ext cx="1196919" cy="13383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699" y="909238"/>
            <a:ext cx="2127367" cy="13695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9068" y="3716616"/>
            <a:ext cx="1483810" cy="15928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695" y="3871289"/>
            <a:ext cx="1965157" cy="1297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9903" y="861647"/>
            <a:ext cx="1953743" cy="1504386"/>
          </a:xfrm>
          <a:prstGeom prst="rect">
            <a:avLst/>
          </a:prstGeom>
        </p:spPr>
      </p:pic>
      <p:pic>
        <p:nvPicPr>
          <p:cNvPr id="1030" name="Picture 6" descr="Premium Vector | Happy parrot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51" y="3835221"/>
            <a:ext cx="1579249" cy="141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540564" y="3100457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/ˈkrɑːkədaɪl/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346314" y="3100457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/ˈpiːkɒk/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152064" y="3100457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/ˈelɪfənt/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957814" y="3100457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/ˈlaɪən/</a:t>
            </a:r>
            <a:endParaRPr lang="en-US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75010" y="6009161"/>
            <a:ext cx="2215378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/ɡəˈrɪlə/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49709" y="6009161"/>
            <a:ext cx="2215378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/ˈpaɪ</a:t>
            </a:r>
            <a:r>
              <a:rPr lang="el-GR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ɑːn/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24408" y="6009161"/>
            <a:ext cx="2215378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/ˈpærət/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299107" y="6009161"/>
            <a:ext cx="2215378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/ˈtaɪɡər/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573806" y="6009161"/>
            <a:ext cx="2215378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/ˈmʌŋki/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857398" y="155410"/>
            <a:ext cx="5037866" cy="59398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/>
              <a:t>/ˈænɪml</a:t>
            </a:r>
            <a:r>
              <a:rPr lang="en-US" sz="2400">
                <a:solidFill>
                  <a:srgbClr val="FF0000"/>
                </a:solidFill>
              </a:rPr>
              <a:t>z</a:t>
            </a:r>
            <a:r>
              <a:rPr lang="en-US" sz="2400"/>
              <a:t>/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2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E4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11708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845" y="629708"/>
            <a:ext cx="8939035" cy="597459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91825" y="24669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87009" y="5561248"/>
            <a:ext cx="485370" cy="477414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1399" y="671312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1399" y="1029818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28860" y="945632"/>
            <a:ext cx="278892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1716" y="2874020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7921" y="2599700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07752" y="3011180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1676" y="3823094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17258" y="6329986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2850" y="6329986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77367" y="6433904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2143" y="3823094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9 What did you see at the zoo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9 What did you see at the zoo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9 What did you see at the zoo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9 What did you see at the zoo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9 What did you see at the zoo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9 What did you see at the zoo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9 What did you see at the zoo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9 What did you see at the zoo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5T1SHS/U9-L1-2-2-8e7be2c76b3b83f77e60e2e7f683552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9" t="7" r="-1" b="-2292"/>
          <a:stretch/>
        </p:blipFill>
        <p:spPr bwMode="auto">
          <a:xfrm>
            <a:off x="3162606" y="4124165"/>
            <a:ext cx="2552973" cy="180477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9-L1-2-3-5f331ae5b4b2730fed0067af17c20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40" y="4124165"/>
            <a:ext cx="2556143" cy="181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/>
          <p:cNvSpPr/>
          <p:nvPr/>
        </p:nvSpPr>
        <p:spPr>
          <a:xfrm>
            <a:off x="687077" y="220328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2" y="759595"/>
            <a:ext cx="5985883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see at the zoo?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433487" y="1477431"/>
            <a:ext cx="2833699" cy="646986"/>
          </a:xfrm>
          <a:prstGeom prst="wedgeRoundRectCallout">
            <a:avLst>
              <a:gd name="adj1" fmla="val 64514"/>
              <a:gd name="adj2" fmla="val -85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saw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892931" y="2124417"/>
            <a:ext cx="2957406" cy="1319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5850337" y="2124417"/>
            <a:ext cx="1316953" cy="2070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8926957" y="4546922"/>
            <a:ext cx="2846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gorillas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226106" y="4681325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pythons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856617" y="5995102"/>
            <a:ext cx="357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peacocks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188243" y="5883951"/>
            <a:ext cx="273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crocodiles</a:t>
            </a: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 flipH="1">
            <a:off x="4648912" y="2124417"/>
            <a:ext cx="1201425" cy="1999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>
            <a:off x="5850337" y="2124417"/>
            <a:ext cx="3302209" cy="1281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930" y="1410491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835146" y="1465501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25" name="Picture 1" descr="https://s.sachmem.vn/public/images/TA5T1SHS/U9-L1-2-1-93f39be28ce5cc85cc4d0f137830cc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2" y="3044955"/>
            <a:ext cx="2306753" cy="163637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9-L1-2-4-e37c5dc93a314f91ed179a47959a937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790" y="2917202"/>
            <a:ext cx="2297379" cy="162972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96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645008"/>
            <a:ext cx="786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28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đi vườn bách thú khi nào: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706160" y="200747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915245" y="1818231"/>
            <a:ext cx="5169527" cy="578882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go to the zoo?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638732" y="2778779"/>
            <a:ext cx="4216373" cy="578882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there 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04358" y="2808508"/>
            <a:ext cx="189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thời gian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09" y="2472486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57657" y="2613967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941308" y="3950403"/>
            <a:ext cx="5675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28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en-US" sz="2800" b="1">
                <a:solidFill>
                  <a:srgbClr val="FF0066"/>
                </a:solidFill>
                <a:latin typeface="Cambria" panose="02040503050406030204" pitchFamily="18" charset="0"/>
              </a:rPr>
              <a:t> </a:t>
            </a:r>
            <a:r>
              <a:rPr lang="en-US" sz="2800" b="1">
                <a:latin typeface="Cambria" panose="02040503050406030204" pitchFamily="18" charset="0"/>
              </a:rPr>
              <a:t>nhìn thấy gì</a:t>
            </a:r>
            <a:r>
              <a:rPr lang="en-US" sz="2800" b="1">
                <a:solidFill>
                  <a:srgbClr val="FF0066"/>
                </a:solidFill>
                <a:latin typeface="Cambria" panose="02040503050406030204" pitchFamily="18" charset="0"/>
              </a:rPr>
              <a:t>: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616819" y="4919567"/>
            <a:ext cx="5478153" cy="578882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see at the zoo?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291578" y="5601705"/>
            <a:ext cx="3585753" cy="578882"/>
          </a:xfrm>
          <a:prstGeom prst="wedgeRoundRectCallout">
            <a:avLst>
              <a:gd name="adj1" fmla="val -58384"/>
              <a:gd name="adj2" fmla="val -3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saw ___________.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96222" y="5615523"/>
            <a:ext cx="223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con vật/vật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896" y="5563305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89376" y="5563305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078254" y="1344644"/>
            <a:ext cx="5027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đi vườn bách thú khi nào?)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93406" y="4473623"/>
            <a:ext cx="5602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nhìn thấy gì ở vườn bách thú?)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61126" y="3433034"/>
            <a:ext cx="3605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đã đến đó _______.)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3704" y="6248691"/>
            <a:ext cx="42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đã nhìn thấy _________.)</a:t>
            </a:r>
          </a:p>
        </p:txBody>
      </p:sp>
    </p:spTree>
    <p:extLst>
      <p:ext uri="{BB962C8B-B14F-4D97-AF65-F5344CB8AC3E}">
        <p14:creationId xmlns:p14="http://schemas.microsoft.com/office/powerpoint/2010/main" val="20732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 animBg="1"/>
      <p:bldP spid="2" grpId="0"/>
      <p:bldP spid="17" grpId="0"/>
      <p:bldP spid="25" grpId="0" animBg="1"/>
      <p:bldP spid="26" grpId="0" animBg="1"/>
      <p:bldP spid="27" grpId="0"/>
      <p:bldP spid="16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0208" y="2854607"/>
            <a:ext cx="866140" cy="8661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06" y="2833872"/>
            <a:ext cx="866140" cy="866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574824" y="3287677"/>
            <a:ext cx="3590006" cy="972845"/>
            <a:chOff x="1224753" y="2838634"/>
            <a:chExt cx="3590006" cy="972845"/>
          </a:xfrm>
        </p:grpSpPr>
        <p:sp>
          <p:nvSpPr>
            <p:cNvPr id="17" name="Rounded Rectangle 16"/>
            <p:cNvSpPr/>
            <p:nvPr/>
          </p:nvSpPr>
          <p:spPr>
            <a:xfrm>
              <a:off x="1224753" y="2838634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you see at the zoo?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36757" y="317215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748936" y="1651682"/>
            <a:ext cx="3546348" cy="1213777"/>
            <a:chOff x="1654932" y="1432519"/>
            <a:chExt cx="3546348" cy="1213777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did you go to the zoo?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24888" t="27050" b="-1"/>
            <a:stretch/>
          </p:blipFill>
          <p:spPr>
            <a:xfrm>
              <a:off x="4784573" y="2312736"/>
              <a:ext cx="416707" cy="33356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756047" y="2106547"/>
            <a:ext cx="3623798" cy="727325"/>
            <a:chOff x="6603246" y="1683512"/>
            <a:chExt cx="3623798" cy="727325"/>
          </a:xfrm>
        </p:grpSpPr>
        <p:sp>
          <p:nvSpPr>
            <p:cNvPr id="20" name="Rounded Rectangle 19"/>
            <p:cNvSpPr/>
            <p:nvPr/>
          </p:nvSpPr>
          <p:spPr>
            <a:xfrm>
              <a:off x="6854935" y="1683512"/>
              <a:ext cx="3372109" cy="481046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went there _______.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 rot="20575457" flipH="1">
              <a:off x="6603246" y="2110528"/>
              <a:ext cx="356803" cy="30030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953952" y="3351579"/>
            <a:ext cx="3087357" cy="984174"/>
            <a:chOff x="7144098" y="2423116"/>
            <a:chExt cx="3087357" cy="984174"/>
          </a:xfrm>
        </p:grpSpPr>
        <p:sp>
          <p:nvSpPr>
            <p:cNvPr id="21" name="Rounded Rectangle 20"/>
            <p:cNvSpPr/>
            <p:nvPr/>
          </p:nvSpPr>
          <p:spPr>
            <a:xfrm>
              <a:off x="7642399" y="2792284"/>
              <a:ext cx="2589056" cy="615006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saw</a:t>
              </a:r>
              <a:r>
                <a:rPr lang="en-US" sz="2400"/>
                <a:t> </a:t>
              </a: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13957"/>
            <a:stretch/>
          </p:blipFill>
          <p:spPr>
            <a:xfrm rot="1635707" flipV="1">
              <a:off x="7144098" y="2423116"/>
              <a:ext cx="566529" cy="658425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66188" y="195076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574</Words>
  <Application>Microsoft Office PowerPoint</Application>
  <PresentationFormat>Widescreen</PresentationFormat>
  <Paragraphs>164</Paragraphs>
  <Slides>24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 Black</vt:lpstr>
      <vt:lpstr>Arial</vt:lpstr>
      <vt:lpstr>Tahoma</vt:lpstr>
      <vt:lpstr>Calibri Light</vt:lpstr>
      <vt:lpstr>.VnAristote</vt:lpstr>
      <vt:lpstr>Cambria</vt:lpstr>
      <vt:lpstr>Calibri</vt:lpstr>
      <vt:lpstr>Times New Roman</vt:lpstr>
      <vt:lpstr>Britannic Bold</vt:lpstr>
      <vt:lpstr>Wingdings</vt:lpstr>
      <vt:lpstr>Elephant</vt:lpstr>
      <vt:lpstr>Bahnschrift SemiBold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DELL</cp:lastModifiedBy>
  <cp:revision>62</cp:revision>
  <dcterms:created xsi:type="dcterms:W3CDTF">2021-05-24T07:54:15Z</dcterms:created>
  <dcterms:modified xsi:type="dcterms:W3CDTF">2023-05-16T04:14:07Z</dcterms:modified>
</cp:coreProperties>
</file>