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</p:sldMasterIdLst>
  <p:notesMasterIdLst>
    <p:notesMasterId r:id="rId28"/>
  </p:notesMasterIdLst>
  <p:sldIdLst>
    <p:sldId id="585" r:id="rId3"/>
    <p:sldId id="277" r:id="rId4"/>
    <p:sldId id="307" r:id="rId5"/>
    <p:sldId id="586" r:id="rId6"/>
    <p:sldId id="284" r:id="rId7"/>
    <p:sldId id="265" r:id="rId8"/>
    <p:sldId id="266" r:id="rId9"/>
    <p:sldId id="300" r:id="rId10"/>
    <p:sldId id="301" r:id="rId11"/>
    <p:sldId id="269" r:id="rId12"/>
    <p:sldId id="273" r:id="rId13"/>
    <p:sldId id="303" r:id="rId14"/>
    <p:sldId id="288" r:id="rId15"/>
    <p:sldId id="290" r:id="rId16"/>
    <p:sldId id="305" r:id="rId17"/>
    <p:sldId id="291" r:id="rId18"/>
    <p:sldId id="308" r:id="rId19"/>
    <p:sldId id="306" r:id="rId20"/>
    <p:sldId id="311" r:id="rId21"/>
    <p:sldId id="310" r:id="rId22"/>
    <p:sldId id="309" r:id="rId23"/>
    <p:sldId id="312" r:id="rId24"/>
    <p:sldId id="313" r:id="rId25"/>
    <p:sldId id="314" r:id="rId26"/>
    <p:sldId id="20075770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1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0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2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11">
            <a:extLst>
              <a:ext uri="{FF2B5EF4-FFF2-40B4-BE49-F238E27FC236}">
                <a16:creationId xmlns:a16="http://schemas.microsoft.com/office/drawing/2014/main" id="{42420154-E847-4353-92E0-DE5886166B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>
            <a:extLst>
              <a:ext uri="{FF2B5EF4-FFF2-40B4-BE49-F238E27FC236}">
                <a16:creationId xmlns:a16="http://schemas.microsoft.com/office/drawing/2014/main" id="{04042F00-07B1-4246-8651-DD21321F8171}"/>
              </a:ext>
            </a:extLst>
          </p:cNvPr>
          <p:cNvGrpSpPr>
            <a:grpSpLocks/>
          </p:cNvGrpSpPr>
          <p:nvPr/>
        </p:nvGrpSpPr>
        <p:grpSpPr bwMode="auto">
          <a:xfrm>
            <a:off x="8496300" y="4652963"/>
            <a:ext cx="4021138" cy="1898650"/>
            <a:chOff x="2640" y="768"/>
            <a:chExt cx="1344" cy="1013"/>
          </a:xfrm>
        </p:grpSpPr>
        <p:grpSp>
          <p:nvGrpSpPr>
            <p:cNvPr id="3088" name="Group 4">
              <a:extLst>
                <a:ext uri="{FF2B5EF4-FFF2-40B4-BE49-F238E27FC236}">
                  <a16:creationId xmlns:a16="http://schemas.microsoft.com/office/drawing/2014/main" id="{F51EC252-5C45-4148-89D9-E077962993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3094" name="Freeform 5">
                <a:extLst>
                  <a:ext uri="{FF2B5EF4-FFF2-40B4-BE49-F238E27FC236}">
                    <a16:creationId xmlns:a16="http://schemas.microsoft.com/office/drawing/2014/main" id="{536FEF05-C41C-41BB-9E0E-BC7FE0B54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Freeform 6">
                <a:extLst>
                  <a:ext uri="{FF2B5EF4-FFF2-40B4-BE49-F238E27FC236}">
                    <a16:creationId xmlns:a16="http://schemas.microsoft.com/office/drawing/2014/main" id="{1B082A26-8704-4AAA-9EE7-F82EDB483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Freeform 7">
                <a:extLst>
                  <a:ext uri="{FF2B5EF4-FFF2-40B4-BE49-F238E27FC236}">
                    <a16:creationId xmlns:a16="http://schemas.microsoft.com/office/drawing/2014/main" id="{9D1A94DC-D3AD-4C1A-A670-0DF8CD1D8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8">
                <a:extLst>
                  <a:ext uri="{FF2B5EF4-FFF2-40B4-BE49-F238E27FC236}">
                    <a16:creationId xmlns:a16="http://schemas.microsoft.com/office/drawing/2014/main" id="{20169074-397F-469B-851C-2DF78A082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089" name="Picture 9" descr="GEOMTRY">
              <a:extLst>
                <a:ext uri="{FF2B5EF4-FFF2-40B4-BE49-F238E27FC236}">
                  <a16:creationId xmlns:a16="http://schemas.microsoft.com/office/drawing/2014/main" id="{437AE063-BB55-41C6-9729-D9C502401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90" name="Group 10">
              <a:extLst>
                <a:ext uri="{FF2B5EF4-FFF2-40B4-BE49-F238E27FC236}">
                  <a16:creationId xmlns:a16="http://schemas.microsoft.com/office/drawing/2014/main" id="{2519B688-45FF-447F-9149-B044002D3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3091" name="Freeform 11">
                <a:extLst>
                  <a:ext uri="{FF2B5EF4-FFF2-40B4-BE49-F238E27FC236}">
                    <a16:creationId xmlns:a16="http://schemas.microsoft.com/office/drawing/2014/main" id="{D47D40F5-169E-49EA-B71E-B0D228580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Freeform 12">
                <a:extLst>
                  <a:ext uri="{FF2B5EF4-FFF2-40B4-BE49-F238E27FC236}">
                    <a16:creationId xmlns:a16="http://schemas.microsoft.com/office/drawing/2014/main" id="{52222543-38B4-463C-A4A0-CAD22B75B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13">
                <a:extLst>
                  <a:ext uri="{FF2B5EF4-FFF2-40B4-BE49-F238E27FC236}">
                    <a16:creationId xmlns:a16="http://schemas.microsoft.com/office/drawing/2014/main" id="{DF24163F-AE4A-4D04-B12A-364847AC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76" name="Text Box 14">
            <a:extLst>
              <a:ext uri="{FF2B5EF4-FFF2-40B4-BE49-F238E27FC236}">
                <a16:creationId xmlns:a16="http://schemas.microsoft.com/office/drawing/2014/main" id="{D45DDD49-6899-4127-8969-0096DC2C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1166813"/>
            <a:ext cx="6807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144" tIns="50572" rIns="101144" bIns="505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1">
                <a:solidFill>
                  <a:srgbClr val="0033CC"/>
                </a:solidFill>
                <a:latin typeface="Times New Roman" panose="02020603050405020304" pitchFamily="18" charset="0"/>
              </a:rPr>
              <a:t>Trường Tiểu học Hứa Tạo</a:t>
            </a:r>
          </a:p>
        </p:txBody>
      </p:sp>
      <p:sp>
        <p:nvSpPr>
          <p:cNvPr id="3077" name="Text Box 15">
            <a:extLst>
              <a:ext uri="{FF2B5EF4-FFF2-40B4-BE49-F238E27FC236}">
                <a16:creationId xmlns:a16="http://schemas.microsoft.com/office/drawing/2014/main" id="{8BE38282-B82A-43AA-9E6B-79A2FEC5D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792163"/>
            <a:ext cx="8128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144" tIns="50572" rIns="101144" bIns="505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0033CC"/>
                </a:solidFill>
                <a:latin typeface="Times New Roman" panose="02020603050405020304" pitchFamily="18" charset="0"/>
              </a:rPr>
              <a:t>PHÒNG GIÁO DỤC - ĐÀO TẠO ĐẠI LỘC</a:t>
            </a:r>
          </a:p>
        </p:txBody>
      </p:sp>
      <p:pic>
        <p:nvPicPr>
          <p:cNvPr id="9234" name="Picture 18" descr="202">
            <a:extLst>
              <a:ext uri="{FF2B5EF4-FFF2-40B4-BE49-F238E27FC236}">
                <a16:creationId xmlns:a16="http://schemas.microsoft.com/office/drawing/2014/main" id="{68D844F9-781E-44AC-9F04-95AA4C80E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365625"/>
            <a:ext cx="2844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>
            <a:extLst>
              <a:ext uri="{FF2B5EF4-FFF2-40B4-BE49-F238E27FC236}">
                <a16:creationId xmlns:a16="http://schemas.microsoft.com/office/drawing/2014/main" id="{6AD82F7A-CDC4-4B14-B9D2-ED549EA37B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3860800"/>
            <a:ext cx="2844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>
            <a:extLst>
              <a:ext uri="{FF2B5EF4-FFF2-40B4-BE49-F238E27FC236}">
                <a16:creationId xmlns:a16="http://schemas.microsoft.com/office/drawing/2014/main" id="{29C21E1D-3171-42CC-A244-CADEE711D6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420938"/>
            <a:ext cx="2844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>
            <a:extLst>
              <a:ext uri="{FF2B5EF4-FFF2-40B4-BE49-F238E27FC236}">
                <a16:creationId xmlns:a16="http://schemas.microsoft.com/office/drawing/2014/main" id="{9BCACFCD-B5F4-43D5-8C97-6B0A17AA8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297488"/>
            <a:ext cx="7899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144" tIns="50572" rIns="101144" bIns="505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1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1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1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1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: Lê </a:t>
            </a:r>
            <a:r>
              <a:rPr lang="en-US" altLang="en-US" sz="31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3100" b="1" i="1">
                <a:solidFill>
                  <a:srgbClr val="0033CC"/>
                </a:solidFill>
                <a:latin typeface="Times New Roman" panose="02020603050405020304" pitchFamily="18" charset="0"/>
              </a:rPr>
              <a:t> Nga</a:t>
            </a:r>
            <a:endParaRPr lang="en-US" altLang="en-US" sz="31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82" name="Picture 23" descr="divider_115">
            <a:extLst>
              <a:ext uri="{FF2B5EF4-FFF2-40B4-BE49-F238E27FC236}">
                <a16:creationId xmlns:a16="http://schemas.microsoft.com/office/drawing/2014/main" id="{0B0E8D9A-EE12-40A9-8A53-86CDE8739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4887" y="3157538"/>
            <a:ext cx="4581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divider_115">
            <a:extLst>
              <a:ext uri="{FF2B5EF4-FFF2-40B4-BE49-F238E27FC236}">
                <a16:creationId xmlns:a16="http://schemas.microsoft.com/office/drawing/2014/main" id="{C7D063F2-99FB-47F8-B628-7D24DEA49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5780088"/>
            <a:ext cx="7010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5" descr="divider_115">
            <a:extLst>
              <a:ext uri="{FF2B5EF4-FFF2-40B4-BE49-F238E27FC236}">
                <a16:creationId xmlns:a16="http://schemas.microsoft.com/office/drawing/2014/main" id="{0045F4DD-AB77-44DF-A2C3-4CECEA5131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5663" y="6921501"/>
            <a:ext cx="4581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6" descr="divider_115">
            <a:extLst>
              <a:ext uri="{FF2B5EF4-FFF2-40B4-BE49-F238E27FC236}">
                <a16:creationId xmlns:a16="http://schemas.microsoft.com/office/drawing/2014/main" id="{87F20457-D766-4E2F-AB93-B24AFA9EB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3141663"/>
            <a:ext cx="7010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29373FB-8079-48FE-8856-FF37C52EB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4284663"/>
            <a:ext cx="92964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144" tIns="50572" rIns="101144" bIns="505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5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2021- 2022</a:t>
            </a:r>
            <a:endParaRPr lang="en-US" altLang="en-US" sz="5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WordArt 7">
            <a:extLst>
              <a:ext uri="{FF2B5EF4-FFF2-40B4-BE49-F238E27FC236}">
                <a16:creationId xmlns:a16="http://schemas.microsoft.com/office/drawing/2014/main" id="{72371ECD-F01A-448A-83B2-8C3BB68AF0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0150" y="2362200"/>
            <a:ext cx="10541000" cy="192246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4139"/>
              </a:avLst>
            </a:prstTxWarp>
          </a:bodyPr>
          <a:lstStyle/>
          <a:p>
            <a:pPr algn="ctr"/>
            <a:r>
              <a:rPr lang="en-US" sz="1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8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45105" y="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48740" y="6080760"/>
            <a:ext cx="10273030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thấy các bạn tham gia ngày hội đọc sách với thái độ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903E4-89F7-47D1-81D2-2D8F4D1F93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 hội đọc sách ở trường mình diễn ra như thế nào?</a:t>
            </a:r>
            <a:endParaRPr lang="en-US" altLang="zh-CN" sz="32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435225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2562225" y="2490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8CE5A-EA39-4BCE-8789-190085B9A8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17975" y="91440"/>
            <a:ext cx="381190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Giải câu đố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35150" y="1405890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Thân hình chữ nhật,</a:t>
            </a:r>
          </a:p>
          <a:p>
            <a:pPr algn="ctr"/>
            <a:r>
              <a:rPr lang="en-US" sz="3200"/>
              <a:t>Chữ nghĩa đầy mình,</a:t>
            </a:r>
          </a:p>
          <a:p>
            <a:pPr algn="ctr"/>
            <a:r>
              <a:rPr lang="en-US" sz="3200"/>
              <a:t>Ai mà muốn giỏi, </a:t>
            </a:r>
          </a:p>
          <a:p>
            <a:pPr algn="ctr"/>
            <a:r>
              <a:rPr lang="en-US" sz="3200"/>
              <a:t>Sẽ phải nhìn tôi - Là gì?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35095" y="5447030"/>
            <a:ext cx="3811905" cy="932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Đáp án: Quyển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bldLvl="0" animBg="1"/>
      <p:bldP spid="6" grpId="1" animBg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218545" y="3007880"/>
            <a:ext cx="1946275" cy="2733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204720"/>
            <a:ext cx="7505065" cy="191389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 thiệu với bạn cuốn sách mà em yêu thích: Tên cuốn sách, tác giả, nhân vật, nội dung....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4" name="39"/>
          <p:cNvSpPr txBox="1"/>
          <p:nvPr/>
        </p:nvSpPr>
        <p:spPr>
          <a:xfrm flipH="1">
            <a:off x="2470150" y="2331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Lý do em thích cuốn sách này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39"/>
          <p:cNvSpPr txBox="1"/>
          <p:nvPr/>
        </p:nvSpPr>
        <p:spPr>
          <a:xfrm flipH="1">
            <a:off x="2597150" y="2458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học được diều gì từ cuốn sách?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4" grpId="0"/>
      <p:bldP spid="4" grpId="1"/>
      <p:bldP spid="4" grpId="2"/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hình là hoạt động gì?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540" y="1460500"/>
            <a:ext cx="7085330" cy="52546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Các bạn đang nói về quyển sách nào?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đã đọc cuốn sách này chưa?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thích nhất nhân vật nào trong cuốn sách?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366C3-0ACB-45CA-8D44-F9817855D8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19481" y="142240"/>
            <a:ext cx="828779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968880"/>
              </p:ext>
            </p:extLst>
          </p:nvPr>
        </p:nvGraphicFramePr>
        <p:xfrm>
          <a:off x="275422" y="1795749"/>
          <a:ext cx="11622792" cy="191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3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/>
                        <a:t>Thời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đọc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Tên cuốn sách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Nhân vật yêu thích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Những điều học được từ cuốn sách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5">
            <a:extLst>
              <a:ext uri="{FF2B5EF4-FFF2-40B4-BE49-F238E27FC236}">
                <a16:creationId xmlns:a16="http://schemas.microsoft.com/office/drawing/2014/main" id="{D675614B-A12E-4909-9379-DF4B29B6B80A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055" y="481965"/>
            <a:ext cx="9035415" cy="5893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8275" y="808038"/>
            <a:ext cx="9551988" cy="5368925"/>
          </a:xfrm>
        </p:spPr>
      </p:pic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66D27867-D1FF-43F5-A42B-E29C60F33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61257"/>
            <a:ext cx="1064622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14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2021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7: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(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28-29)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81CD8-ED56-46F9-9F5B-08A30AF8FD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 descr="kn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6413" y="1825625"/>
            <a:ext cx="7259174" cy="43513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9135" y="162560"/>
            <a:ext cx="711898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Kể tên một cuốn sách mà em đã đọc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80979" y="1825625"/>
            <a:ext cx="6430041" cy="43513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9135" y="162560"/>
            <a:ext cx="1022223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Minh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ra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,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lãm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, </a:t>
            </a:r>
            <a:r>
              <a:rPr lang="en-US" sz="2400" dirty="0" err="1"/>
              <a:t>quyên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2. Nêu ý nghĩa của ngày hội đọc sách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715</Words>
  <Application>Microsoft Office PowerPoint</Application>
  <PresentationFormat>Widescreen</PresentationFormat>
  <Paragraphs>88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Microsoft YaHei</vt:lpstr>
      <vt:lpstr>.VnAvant</vt:lpstr>
      <vt:lpstr>Arial</vt:lpstr>
      <vt:lpstr>Arial Rounded MT Bold</vt:lpstr>
      <vt:lpstr>Arial-Rounded</vt:lpstr>
      <vt:lpstr>Calibri</vt:lpstr>
      <vt:lpstr>Calibri Light</vt:lpstr>
      <vt:lpstr>Times New Roman</vt:lpstr>
      <vt:lpstr>字魂59号-创粗黑</vt:lpstr>
      <vt:lpstr>2_Office Theme</vt:lpstr>
      <vt:lpstr>Office 主题</vt:lpstr>
      <vt:lpstr>PowerPoint Presentation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PC</cp:lastModifiedBy>
  <cp:revision>18</cp:revision>
  <dcterms:created xsi:type="dcterms:W3CDTF">2021-06-02T05:01:13Z</dcterms:created>
  <dcterms:modified xsi:type="dcterms:W3CDTF">2021-10-15T00:40:14Z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