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66" r:id="rId4"/>
    <p:sldId id="256" r:id="rId5"/>
    <p:sldId id="257" r:id="rId6"/>
    <p:sldId id="258" r:id="rId7"/>
    <p:sldId id="263" r:id="rId8"/>
    <p:sldId id="259" r:id="rId9"/>
    <p:sldId id="260" r:id="rId10"/>
    <p:sldId id="264" r:id="rId11"/>
    <p:sldId id="261" r:id="rId12"/>
    <p:sldId id="262" r:id="rId13"/>
    <p:sldId id="268" r:id="rId14"/>
  </p:sldIdLst>
  <p:sldSz cx="5761038" cy="3240088"/>
  <p:notesSz cx="6858000" cy="9144000"/>
  <p:defaultTextStyle>
    <a:defPPr>
      <a:defRPr lang="en-US"/>
    </a:defPPr>
    <a:lvl1pPr marL="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21">
          <p15:clr>
            <a:srgbClr val="A4A3A4"/>
          </p15:clr>
        </p15:guide>
        <p15:guide id="2" pos="18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6" d="100"/>
          <a:sy n="146" d="100"/>
        </p:scale>
        <p:origin x="-780" y="-84"/>
      </p:cViewPr>
      <p:guideLst>
        <p:guide orient="horz" pos="1021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EE2DE-037D-43CC-87A2-3C80E5470DAB}" type="datetimeFigureOut">
              <a:rPr lang="en-SG" smtClean="0"/>
              <a:t>18/9/2023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E7343-579F-4182-A6E0-1E2A8B670EA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515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097B1-4A96-48CB-BE44-30F6CBD62C46}" type="slidenum">
              <a:rPr lang="en-SG" smtClean="0">
                <a:solidFill>
                  <a:prstClr val="black"/>
                </a:solidFill>
              </a:rPr>
              <a:pPr/>
              <a:t>1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2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78" y="1006528"/>
            <a:ext cx="4896882" cy="694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2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76752" y="129754"/>
            <a:ext cx="1296234" cy="2764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52" y="129754"/>
            <a:ext cx="3792683" cy="2764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07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78" y="1006528"/>
            <a:ext cx="4896882" cy="694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57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28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45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8528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22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052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6528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6528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73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06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62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8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70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9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8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76752" y="129754"/>
            <a:ext cx="1296234" cy="2764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52" y="129754"/>
            <a:ext cx="3792683" cy="2764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1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78" y="1006528"/>
            <a:ext cx="4896882" cy="694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30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19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5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8528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26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052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6528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6528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12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84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0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78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33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85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19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76752" y="129754"/>
            <a:ext cx="1296234" cy="2764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52" y="129754"/>
            <a:ext cx="3792683" cy="2764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0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8528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5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052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6528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6528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7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2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7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8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54001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8052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6DD74-F04A-414D-9561-8DD1476869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355" y="3003082"/>
            <a:ext cx="1824329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8744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FEAF3-7995-4991-8944-29CD33A4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3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defTabSz="51435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54001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8052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355" y="3003082"/>
            <a:ext cx="1824329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8744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9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defTabSz="51435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54001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8052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491D7-FEC5-427A-BA20-89B440FD7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355" y="3003082"/>
            <a:ext cx="1824329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8744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889B7-3AD7-40E6-8CF0-7BBECAF73B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defTabSz="51435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zV025-1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056" y="17934"/>
            <a:ext cx="6385150" cy="320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0"/>
          <p:cNvSpPr>
            <a:spLocks noChangeArrowheads="1" noChangeShapeType="1" noTextEdit="1"/>
          </p:cNvSpPr>
          <p:nvPr/>
        </p:nvSpPr>
        <p:spPr bwMode="auto">
          <a:xfrm>
            <a:off x="1605186" y="816670"/>
            <a:ext cx="2211437" cy="371326"/>
          </a:xfrm>
          <a:prstGeom prst="rect">
            <a:avLst/>
          </a:prstGeom>
        </p:spPr>
        <p:txBody>
          <a:bodyPr wrap="none" numCol="1" fromWordArt="1">
            <a:prstTxWarp prst="textInflate">
              <a:avLst>
                <a:gd name="adj" fmla="val 13634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SG" sz="360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Môn: </a:t>
            </a:r>
            <a:r>
              <a:rPr lang="en-SG" sz="360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Tiếng</a:t>
            </a:r>
            <a:r>
              <a:rPr lang="en-SG" sz="360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SG" sz="360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Việt</a:t>
            </a:r>
            <a:r>
              <a:rPr lang="en-SG" sz="360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- </a:t>
            </a:r>
            <a:r>
              <a:rPr lang="en-SG" sz="3600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Lớp</a:t>
            </a:r>
            <a:r>
              <a:rPr lang="en-SG" sz="360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5" name="WordArt 32"/>
          <p:cNvSpPr>
            <a:spLocks noChangeArrowheads="1" noChangeShapeType="1" noTextEdit="1"/>
          </p:cNvSpPr>
          <p:nvPr/>
        </p:nvSpPr>
        <p:spPr bwMode="auto">
          <a:xfrm>
            <a:off x="1368351" y="1476028"/>
            <a:ext cx="2664296" cy="5040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2: A  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endParaRPr lang="en-SG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936303" y="2742559"/>
            <a:ext cx="4632548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400" b="1" dirty="0">
              <a:solidFill>
                <a:srgbClr val="0099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008" y="108003"/>
            <a:ext cx="1152208" cy="324009"/>
            <a:chOff x="1905000" y="2057400"/>
            <a:chExt cx="1828800" cy="685800"/>
          </a:xfrm>
        </p:grpSpPr>
        <p:sp>
          <p:nvSpPr>
            <p:cNvPr id="6" name="Rounded Rectangle 5"/>
            <p:cNvSpPr/>
            <p:nvPr/>
          </p:nvSpPr>
          <p:spPr>
            <a:xfrm>
              <a:off x="2286000" y="2057400"/>
              <a:ext cx="1447800" cy="6858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Nói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905000" y="2076450"/>
              <a:ext cx="685800" cy="647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57135" r="3786" b="9645"/>
          <a:stretch/>
        </p:blipFill>
        <p:spPr bwMode="auto">
          <a:xfrm>
            <a:off x="390185" y="858409"/>
            <a:ext cx="5274836" cy="228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68355" y="172244"/>
            <a:ext cx="1655581" cy="513603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3000" b="1" dirty="0" err="1">
                <a:latin typeface="Cormorant Infant Medium" pitchFamily="2" charset="0"/>
              </a:rPr>
              <a:t>Chào</a:t>
            </a:r>
            <a:r>
              <a:rPr lang="en-US" sz="3000" b="1" dirty="0">
                <a:latin typeface="Cormorant Infant Medium" pitchFamily="2" charset="0"/>
              </a:rPr>
              <a:t> </a:t>
            </a:r>
            <a:r>
              <a:rPr lang="en-US" sz="3000" b="1" dirty="0" err="1">
                <a:latin typeface="Cormorant Infant Medium" pitchFamily="2" charset="0"/>
              </a:rPr>
              <a:t>hỏi</a:t>
            </a:r>
            <a:endParaRPr lang="en-US" sz="3000" b="1" dirty="0">
              <a:latin typeface="Cormorant Infan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zV025-1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1038" cy="333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384069" y="144004"/>
            <a:ext cx="5376969" cy="288008"/>
          </a:xfrm>
          <a:prstGeom prst="rect">
            <a:avLst/>
          </a:prstGeom>
        </p:spPr>
        <p:txBody>
          <a:bodyPr wrap="none" lIns="51435" tIns="25718" rIns="51435" bIns="2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Chân thành cảm ơn quý thầy, cô cùng các em</a:t>
            </a:r>
            <a:endParaRPr lang="en-SG" sz="20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872337" y="1620044"/>
            <a:ext cx="2112381" cy="576016"/>
          </a:xfrm>
          <a:prstGeom prst="rect">
            <a:avLst/>
          </a:prstGeom>
        </p:spPr>
        <p:txBody>
          <a:bodyPr wrap="none" lIns="51435" tIns="25718" rIns="51435" bIns="2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1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tạm biệt!</a:t>
            </a:r>
          </a:p>
        </p:txBody>
      </p:sp>
    </p:spTree>
    <p:extLst>
      <p:ext uri="{BB962C8B-B14F-4D97-AF65-F5344CB8AC3E}">
        <p14:creationId xmlns:p14="http://schemas.microsoft.com/office/powerpoint/2010/main" val="116662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O\Desktop\Trình chiếu\Tham khảo\Hình ảnh\Tiếng Việt\Tiếng việt lớp 1 tập 1 kết nối tri thức với cuộc sống\Tiếng việt lớp 1 tập 1 kết nối tri thức với cuộc sống-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6" b="12034"/>
          <a:stretch/>
        </p:blipFill>
        <p:spPr bwMode="auto">
          <a:xfrm>
            <a:off x="-432078" y="0"/>
            <a:ext cx="6469427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6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04" y="14400"/>
            <a:ext cx="5741835" cy="3225688"/>
            <a:chOff x="-1828801" y="-6217920"/>
            <a:chExt cx="20756882" cy="14173200"/>
          </a:xfrm>
        </p:grpSpPr>
        <p:pic>
          <p:nvPicPr>
            <p:cNvPr id="8" name="Picture 2" descr="C:\Users\MEO\Desktop\Trình chiếu\Tham khảo\Hình ảnh\Tiếng Việt\Tiếng việt lớp 1 tập 1 kết nối tri thức với cuộc sống\Tiếng việt lớp 1 tập 1 kết nối tri thức với cuộc sống-00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6" t="6699" b="29684"/>
            <a:stretch/>
          </p:blipFill>
          <p:spPr bwMode="auto">
            <a:xfrm>
              <a:off x="-1828801" y="-6217920"/>
              <a:ext cx="14273213" cy="1417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MEO\Desktop\Trình chiếu\Tham khảo\Hình ảnh\Tiếng Việt\Tiếng việt lớp 1 tập 1 kết nối tri thức với cuộc sống\Tiếng việt lớp 1 tập 1 kết nối tri thức với cuộc sống-00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" t="6636" r="58366" b="29748"/>
            <a:stretch/>
          </p:blipFill>
          <p:spPr bwMode="auto">
            <a:xfrm>
              <a:off x="12444413" y="-6217920"/>
              <a:ext cx="6483668" cy="1417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513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7648" r="1851" b="43433"/>
          <a:stretch/>
        </p:blipFill>
        <p:spPr bwMode="auto">
          <a:xfrm>
            <a:off x="0" y="0"/>
            <a:ext cx="5765483" cy="273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144004"/>
            <a:ext cx="1776320" cy="324009"/>
            <a:chOff x="19050" y="304800"/>
            <a:chExt cx="2819400" cy="685800"/>
          </a:xfrm>
        </p:grpSpPr>
        <p:sp>
          <p:nvSpPr>
            <p:cNvPr id="20" name="Rounded Rectangle 19"/>
            <p:cNvSpPr/>
            <p:nvPr/>
          </p:nvSpPr>
          <p:spPr>
            <a:xfrm>
              <a:off x="400050" y="304800"/>
              <a:ext cx="2438400" cy="6858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9050" y="323850"/>
              <a:ext cx="685800" cy="647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08482" y="2775478"/>
            <a:ext cx="2548518" cy="4674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pPr algn="ctr"/>
            <a:r>
              <a:rPr lang="en-US" sz="2700" dirty="0">
                <a:cs typeface="Times New Roman" pitchFamily="18" charset="0"/>
              </a:rPr>
              <a:t>Nam </a:t>
            </a:r>
            <a:r>
              <a:rPr lang="en-US" sz="2700" dirty="0" err="1">
                <a:cs typeface="Times New Roman" pitchFamily="18" charset="0"/>
              </a:rPr>
              <a:t>và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Hà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ca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hát</a:t>
            </a:r>
            <a:endParaRPr lang="en-US" sz="2700" dirty="0"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17040" y="2775478"/>
            <a:ext cx="2548518" cy="4674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pPr algn="ctr"/>
            <a:r>
              <a:rPr lang="en-US" sz="2700" dirty="0">
                <a:cs typeface="Times New Roman" pitchFamily="18" charset="0"/>
              </a:rPr>
              <a:t>N</a:t>
            </a:r>
            <a:r>
              <a:rPr lang="en-US" sz="2700" dirty="0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US" sz="2700" dirty="0">
                <a:cs typeface="Times New Roman" pitchFamily="18" charset="0"/>
              </a:rPr>
              <a:t>m </a:t>
            </a:r>
            <a:r>
              <a:rPr lang="en-US" sz="2700" dirty="0" err="1">
                <a:cs typeface="Times New Roman" pitchFamily="18" charset="0"/>
              </a:rPr>
              <a:t>v</a:t>
            </a:r>
            <a:r>
              <a:rPr lang="en-US" sz="2700" dirty="0" err="1">
                <a:solidFill>
                  <a:srgbClr val="FF0000"/>
                </a:solidFill>
                <a:cs typeface="Times New Roman" pitchFamily="18" charset="0"/>
              </a:rPr>
              <a:t>à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H</a:t>
            </a:r>
            <a:r>
              <a:rPr lang="en-US" sz="2700" dirty="0" err="1">
                <a:solidFill>
                  <a:srgbClr val="FF0000"/>
                </a:solidFill>
                <a:cs typeface="Times New Roman" pitchFamily="18" charset="0"/>
              </a:rPr>
              <a:t>à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</a:t>
            </a:r>
            <a:r>
              <a:rPr lang="en-US" sz="2700" dirty="0" err="1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h</a:t>
            </a:r>
            <a:r>
              <a:rPr lang="en-US" sz="2700" dirty="0" err="1">
                <a:solidFill>
                  <a:srgbClr val="FF0000"/>
                </a:solidFill>
                <a:cs typeface="Times New Roman" pitchFamily="18" charset="0"/>
              </a:rPr>
              <a:t>á</a:t>
            </a:r>
            <a:r>
              <a:rPr lang="en-US" sz="2700" dirty="0" err="1">
                <a:cs typeface="Times New Roman" pitchFamily="18" charset="0"/>
              </a:rPr>
              <a:t>t</a:t>
            </a:r>
            <a:endParaRPr lang="en-US" sz="27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319" y="1011041"/>
            <a:ext cx="3312597" cy="4674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27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7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1: A    </a:t>
            </a:r>
            <a:endParaRPr lang="en-SG" sz="27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1" t="29615" r="38016" b="66581"/>
          <a:stretch/>
        </p:blipFill>
        <p:spPr bwMode="auto">
          <a:xfrm>
            <a:off x="2701636" y="1162844"/>
            <a:ext cx="234982" cy="22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976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44004"/>
            <a:ext cx="1152208" cy="324009"/>
            <a:chOff x="1371600" y="1905000"/>
            <a:chExt cx="1828800" cy="685800"/>
          </a:xfrm>
        </p:grpSpPr>
        <p:sp>
          <p:nvSpPr>
            <p:cNvPr id="6" name="Rounded Rectangle 5"/>
            <p:cNvSpPr/>
            <p:nvPr/>
          </p:nvSpPr>
          <p:spPr>
            <a:xfrm>
              <a:off x="1752600" y="1905000"/>
              <a:ext cx="1447800" cy="6858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371600" y="1924050"/>
              <a:ext cx="685800" cy="647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800049"/>
            <a:ext cx="1920346" cy="324009"/>
            <a:chOff x="1600200" y="2743200"/>
            <a:chExt cx="3048000" cy="685800"/>
          </a:xfrm>
        </p:grpSpPr>
        <p:sp>
          <p:nvSpPr>
            <p:cNvPr id="15" name="Rounded Rectangle 14"/>
            <p:cNvSpPr/>
            <p:nvPr/>
          </p:nvSpPr>
          <p:spPr>
            <a:xfrm>
              <a:off x="1981200" y="2743200"/>
              <a:ext cx="2667000" cy="6858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600200" y="2762250"/>
              <a:ext cx="685800" cy="647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83728" r="8712" b="9962"/>
          <a:stretch/>
        </p:blipFill>
        <p:spPr bwMode="auto">
          <a:xfrm>
            <a:off x="6002" y="2340063"/>
            <a:ext cx="5669314" cy="50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1" t="29095" r="36862" b="66095"/>
          <a:stretch/>
        </p:blipFill>
        <p:spPr bwMode="auto">
          <a:xfrm>
            <a:off x="2007171" y="629444"/>
            <a:ext cx="833488" cy="73560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7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ập viết chữ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02" y="0"/>
            <a:ext cx="5749036" cy="29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16" y="477044"/>
            <a:ext cx="3073554" cy="252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576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08003"/>
            <a:ext cx="1152208" cy="324009"/>
            <a:chOff x="1905000" y="1295400"/>
            <a:chExt cx="1828800" cy="685800"/>
          </a:xfrm>
        </p:grpSpPr>
        <p:sp>
          <p:nvSpPr>
            <p:cNvPr id="4" name="Rounded Rectangle 3"/>
            <p:cNvSpPr/>
            <p:nvPr/>
          </p:nvSpPr>
          <p:spPr>
            <a:xfrm>
              <a:off x="2286000" y="1295400"/>
              <a:ext cx="1447800" cy="6858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905000" y="1314450"/>
              <a:ext cx="685800" cy="647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12441" r="5082" b="54339"/>
          <a:stretch/>
        </p:blipFill>
        <p:spPr bwMode="auto">
          <a:xfrm>
            <a:off x="480087" y="858044"/>
            <a:ext cx="5040908" cy="216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816147" y="2052056"/>
            <a:ext cx="336061" cy="198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56623" y="2043056"/>
            <a:ext cx="336061" cy="198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66</Words>
  <Application>Microsoft Office PowerPoint</Application>
  <PresentationFormat>Custom</PresentationFormat>
  <Paragraphs>20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ismail - [2010]</cp:lastModifiedBy>
  <cp:revision>14</cp:revision>
  <dcterms:created xsi:type="dcterms:W3CDTF">2021-08-10T02:37:08Z</dcterms:created>
  <dcterms:modified xsi:type="dcterms:W3CDTF">2023-09-18T07:47:22Z</dcterms:modified>
</cp:coreProperties>
</file>