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0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8" r:id="rId13"/>
  </p:sldIdLst>
  <p:sldSz cx="5761038" cy="3240088"/>
  <p:notesSz cx="6858000" cy="9144000"/>
  <p:defaultTextStyle>
    <a:defPPr>
      <a:defRPr lang="en-US"/>
    </a:defPPr>
    <a:lvl1pPr marL="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54" y="-354"/>
      </p:cViewPr>
      <p:guideLst>
        <p:guide orient="horz" pos="1021"/>
        <p:guide pos="18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4D88A-C1A7-4E5E-BE28-BC7C311A3A2F}" type="datetimeFigureOut">
              <a:rPr lang="en-SG" smtClean="0"/>
              <a:t>18/9/2023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6AE2E-E8B9-4EC1-B4D4-A66E1BC91E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88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097B1-4A96-48CB-BE44-30F6CBD62C46}" type="slidenum">
              <a:rPr lang="en-SG" smtClean="0">
                <a:solidFill>
                  <a:prstClr val="black"/>
                </a:solidFill>
              </a:rPr>
              <a:pPr/>
              <a:t>1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2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78" y="1006528"/>
            <a:ext cx="4896882" cy="694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56" y="1836050"/>
            <a:ext cx="4032727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752" y="129754"/>
            <a:ext cx="1296234" cy="276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52" y="129754"/>
            <a:ext cx="3792683" cy="276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78" y="1006528"/>
            <a:ext cx="4896882" cy="694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56" y="1836050"/>
            <a:ext cx="4032727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18/9/2023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2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18/9/2023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2" y="2082057"/>
            <a:ext cx="4896882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082" y="1373288"/>
            <a:ext cx="4896882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18/9/2023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27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52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8528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18/9/2023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6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52" y="725270"/>
            <a:ext cx="2545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052" y="1027528"/>
            <a:ext cx="2545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528" y="725270"/>
            <a:ext cx="2546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528" y="1027528"/>
            <a:ext cx="2546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18/9/2023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5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18/9/2023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16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18/9/2023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55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2" y="129003"/>
            <a:ext cx="1895342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406" y="129004"/>
            <a:ext cx="3220580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052" y="678019"/>
            <a:ext cx="1895342" cy="221631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18/9/2023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9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04" y="2268061"/>
            <a:ext cx="3456623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04" y="289508"/>
            <a:ext cx="3456623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04" y="2535819"/>
            <a:ext cx="3456623" cy="38026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18/9/2023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30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18/9/2023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47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752" y="129754"/>
            <a:ext cx="1296234" cy="276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52" y="129754"/>
            <a:ext cx="3792683" cy="276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18/9/2023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4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2" y="2082057"/>
            <a:ext cx="4896882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082" y="1373288"/>
            <a:ext cx="4896882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52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8528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52" y="725270"/>
            <a:ext cx="2545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052" y="1027528"/>
            <a:ext cx="2545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528" y="725270"/>
            <a:ext cx="2546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528" y="1027528"/>
            <a:ext cx="2546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0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9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2" y="129003"/>
            <a:ext cx="1895342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406" y="129004"/>
            <a:ext cx="3220580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052" y="678019"/>
            <a:ext cx="1895342" cy="221631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04" y="2268061"/>
            <a:ext cx="3456623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04" y="289508"/>
            <a:ext cx="3456623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04" y="2535819"/>
            <a:ext cx="3456623" cy="38026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52" y="129754"/>
            <a:ext cx="5184934" cy="540015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52" y="756021"/>
            <a:ext cx="5184934" cy="2138308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699A-E6B9-43BD-9B97-52DB4FA985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52" y="129754"/>
            <a:ext cx="5184934" cy="540015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52" y="756021"/>
            <a:ext cx="5184934" cy="2138308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91D7-FEC5-427A-BA20-89B440FD7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18/9/2023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889B7-3AD7-40E6-8CF0-7BBECAF73BC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zV025-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056" y="0"/>
            <a:ext cx="6385150" cy="320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0"/>
          <p:cNvSpPr>
            <a:spLocks noChangeArrowheads="1" noChangeShapeType="1" noTextEdit="1"/>
          </p:cNvSpPr>
          <p:nvPr/>
        </p:nvSpPr>
        <p:spPr bwMode="auto">
          <a:xfrm>
            <a:off x="1605186" y="816670"/>
            <a:ext cx="2211437" cy="371326"/>
          </a:xfrm>
          <a:prstGeom prst="rect">
            <a:avLst/>
          </a:prstGeom>
        </p:spPr>
        <p:txBody>
          <a:bodyPr wrap="none" numCol="1" fromWordArt="1">
            <a:prstTxWarp prst="textInflate">
              <a:avLst>
                <a:gd name="adj" fmla="val 13634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SG" sz="3600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Môn: </a:t>
            </a:r>
            <a:r>
              <a:rPr lang="en-SG" sz="3600" b="1" i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Tiếng</a:t>
            </a:r>
            <a:r>
              <a:rPr lang="en-SG" sz="3600" b="1" i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SG" sz="3600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V</a:t>
            </a:r>
            <a:r>
              <a:rPr lang="en-SG" sz="3600" b="1" i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iệt</a:t>
            </a:r>
            <a:r>
              <a:rPr lang="en-SG" sz="3600" b="1" i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- </a:t>
            </a:r>
            <a:r>
              <a:rPr lang="en-SG" sz="3600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Lớp</a:t>
            </a:r>
            <a:r>
              <a:rPr lang="en-SG" sz="3600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1</a:t>
            </a:r>
          </a:p>
        </p:txBody>
      </p:sp>
      <p:sp>
        <p:nvSpPr>
          <p:cNvPr id="5" name="WordArt 32"/>
          <p:cNvSpPr>
            <a:spLocks noChangeArrowheads="1" noChangeShapeType="1" noTextEdit="1"/>
          </p:cNvSpPr>
          <p:nvPr/>
        </p:nvSpPr>
        <p:spPr bwMode="auto">
          <a:xfrm>
            <a:off x="1368351" y="1476028"/>
            <a:ext cx="2664296" cy="50405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2: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endParaRPr lang="en-SG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936303" y="2742559"/>
            <a:ext cx="463254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err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b="1" dirty="0">
              <a:solidFill>
                <a:srgbClr val="00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0319" y="1391444"/>
            <a:ext cx="478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13014" y="1524258"/>
            <a:ext cx="239266" cy="1231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4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EO\Desktop\Trình chiếu\Tham khảo\Hình ảnh\Tiếng Việt\Tiếng việt lớp 1 tập 1 kết nối tri thức với cuộc sống\Tiếng việt lớp 1 tập 1 kết nối tri thức với cuộc sống-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52148" r="7019" b="11156"/>
          <a:stretch/>
        </p:blipFill>
        <p:spPr bwMode="auto">
          <a:xfrm>
            <a:off x="-51361" y="162004"/>
            <a:ext cx="5797044" cy="307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6006" y="103222"/>
            <a:ext cx="1152208" cy="324009"/>
            <a:chOff x="1905000" y="2057400"/>
            <a:chExt cx="1828800" cy="685800"/>
          </a:xfrm>
        </p:grpSpPr>
        <p:sp>
          <p:nvSpPr>
            <p:cNvPr id="18" name="Rounded Rectangle 17"/>
            <p:cNvSpPr/>
            <p:nvPr/>
          </p:nvSpPr>
          <p:spPr>
            <a:xfrm>
              <a:off x="2286000" y="20574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Nói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905000" y="20764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39407" y="19844"/>
            <a:ext cx="1615507" cy="513603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r>
              <a:rPr lang="en-US" sz="3000" b="1" dirty="0" err="1">
                <a:latin typeface="Cormorant Infant Medium" pitchFamily="2" charset="0"/>
              </a:rPr>
              <a:t>Gia</a:t>
            </a:r>
            <a:r>
              <a:rPr lang="en-US" sz="3000" b="1" dirty="0">
                <a:latin typeface="Cormorant Infant Medium" pitchFamily="2" charset="0"/>
              </a:rPr>
              <a:t> </a:t>
            </a:r>
            <a:r>
              <a:rPr lang="en-US" sz="3000" b="1" dirty="0" err="1">
                <a:latin typeface="Cormorant Infant Medium" pitchFamily="2" charset="0"/>
              </a:rPr>
              <a:t>đình</a:t>
            </a:r>
            <a:endParaRPr lang="en-US" sz="3000" b="1" dirty="0">
              <a:latin typeface="Cormorant Infan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zV025-1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333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84069" y="144004"/>
            <a:ext cx="5376969" cy="288008"/>
          </a:xfrm>
          <a:prstGeom prst="rect">
            <a:avLst/>
          </a:prstGeom>
        </p:spPr>
        <p:txBody>
          <a:bodyPr wrap="none" lIns="51435" tIns="25718" rIns="51435" bIns="2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Chân thành cảm ơn quý thầy, cô cùng các em</a:t>
            </a:r>
            <a:endParaRPr lang="en-SG" sz="2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872337" y="1620044"/>
            <a:ext cx="2112381" cy="576016"/>
          </a:xfrm>
          <a:prstGeom prst="rect">
            <a:avLst/>
          </a:prstGeom>
        </p:spPr>
        <p:txBody>
          <a:bodyPr wrap="none" lIns="51435" tIns="25718" rIns="51435" bIns="2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18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3966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1" t="29095" r="36862" b="66095"/>
          <a:stretch/>
        </p:blipFill>
        <p:spPr bwMode="auto">
          <a:xfrm>
            <a:off x="2409526" y="1086644"/>
            <a:ext cx="833488" cy="73560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94129" y="2736074"/>
            <a:ext cx="2529219" cy="467437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algn="ctr"/>
            <a:r>
              <a:rPr lang="en-US" sz="2700" dirty="0" err="1">
                <a:cs typeface="Times New Roman" pitchFamily="18" charset="0"/>
              </a:rPr>
              <a:t>Bà</a:t>
            </a:r>
            <a:r>
              <a:rPr lang="en-US" sz="2700" dirty="0">
                <a:cs typeface="Times New Roman" pitchFamily="18" charset="0"/>
              </a:rPr>
              <a:t> </a:t>
            </a:r>
            <a:r>
              <a:rPr lang="en-US" sz="2700" dirty="0" err="1">
                <a:cs typeface="Times New Roman" pitchFamily="18" charset="0"/>
              </a:rPr>
              <a:t>cho</a:t>
            </a:r>
            <a:r>
              <a:rPr lang="en-US" sz="2700" dirty="0">
                <a:cs typeface="Times New Roman" pitchFamily="18" charset="0"/>
              </a:rPr>
              <a:t> </a:t>
            </a:r>
            <a:r>
              <a:rPr lang="en-US" sz="2700" dirty="0" err="1">
                <a:cs typeface="Times New Roman" pitchFamily="18" charset="0"/>
              </a:rPr>
              <a:t>bé</a:t>
            </a:r>
            <a:r>
              <a:rPr lang="en-US" sz="2700" dirty="0">
                <a:cs typeface="Times New Roman" pitchFamily="18" charset="0"/>
              </a:rPr>
              <a:t> </a:t>
            </a:r>
            <a:r>
              <a:rPr lang="en-US" sz="2700" dirty="0" err="1">
                <a:cs typeface="Times New Roman" pitchFamily="18" charset="0"/>
              </a:rPr>
              <a:t>búp</a:t>
            </a:r>
            <a:r>
              <a:rPr lang="en-US" sz="2700" dirty="0">
                <a:cs typeface="Times New Roman" pitchFamily="18" charset="0"/>
              </a:rPr>
              <a:t> </a:t>
            </a:r>
            <a:r>
              <a:rPr lang="en-US" sz="2700" dirty="0" err="1">
                <a:cs typeface="Times New Roman" pitchFamily="18" charset="0"/>
              </a:rPr>
              <a:t>bê</a:t>
            </a:r>
            <a:endParaRPr lang="en-US" sz="2700" dirty="0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6558" y="2736074"/>
            <a:ext cx="2529219" cy="467437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algn="ctr"/>
            <a:r>
              <a:rPr lang="en-US" sz="2700" dirty="0" err="1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2700" dirty="0" err="1">
                <a:cs typeface="Times New Roman" pitchFamily="18" charset="0"/>
              </a:rPr>
              <a:t>à</a:t>
            </a:r>
            <a:r>
              <a:rPr lang="en-US" sz="2700" dirty="0">
                <a:cs typeface="Times New Roman" pitchFamily="18" charset="0"/>
              </a:rPr>
              <a:t> </a:t>
            </a:r>
            <a:r>
              <a:rPr lang="en-US" sz="2700" dirty="0" err="1">
                <a:cs typeface="Times New Roman" pitchFamily="18" charset="0"/>
              </a:rPr>
              <a:t>cho</a:t>
            </a:r>
            <a:r>
              <a:rPr lang="en-US" sz="2700" dirty="0"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2700" dirty="0" err="1">
                <a:cs typeface="Times New Roman" pitchFamily="18" charset="0"/>
              </a:rPr>
              <a:t>é</a:t>
            </a:r>
            <a:r>
              <a:rPr lang="en-US" sz="2700" dirty="0"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2700" dirty="0" err="1">
                <a:cs typeface="Times New Roman" pitchFamily="18" charset="0"/>
              </a:rPr>
              <a:t>úp</a:t>
            </a:r>
            <a:r>
              <a:rPr lang="en-US" sz="2700" dirty="0"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2700" dirty="0" err="1">
                <a:cs typeface="Times New Roman" pitchFamily="18" charset="0"/>
              </a:rPr>
              <a:t>ê</a:t>
            </a:r>
            <a:endParaRPr lang="en-US" sz="27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11800" r="2964" b="63590"/>
          <a:stretch/>
        </p:blipFill>
        <p:spPr bwMode="auto">
          <a:xfrm>
            <a:off x="1" y="-36001"/>
            <a:ext cx="5761037" cy="270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6523" y="1340952"/>
            <a:ext cx="3260188" cy="682880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r>
              <a:rPr lang="en-US" sz="4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morant Infant Medium" pitchFamily="2" charset="0"/>
                <a:cs typeface="Times New Roman" pitchFamily="18" charset="0"/>
              </a:rPr>
              <a:t>BÀI 2:  B  </a:t>
            </a:r>
            <a:r>
              <a:rPr lang="en-US" sz="41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morant Infant Medium" pitchFamily="2" charset="0"/>
                <a:cs typeface="Times New Roman" pitchFamily="18" charset="0"/>
              </a:rPr>
              <a:t>b</a:t>
            </a:r>
            <a:r>
              <a:rPr lang="en-US" sz="4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morant Infant Medium" pitchFamily="2" charset="0"/>
                <a:cs typeface="Times New Roman" pitchFamily="18" charset="0"/>
              </a:rPr>
              <a:t>  `</a:t>
            </a:r>
            <a:endParaRPr lang="en-US" sz="41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ormorant Infant Medium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2078" y="153004"/>
            <a:ext cx="4848874" cy="287107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144004"/>
            <a:ext cx="1152208" cy="324009"/>
            <a:chOff x="1371600" y="1905000"/>
            <a:chExt cx="1828800" cy="685800"/>
          </a:xfrm>
        </p:grpSpPr>
        <p:sp>
          <p:nvSpPr>
            <p:cNvPr id="20" name="Rounded Rectangle 19"/>
            <p:cNvSpPr/>
            <p:nvPr/>
          </p:nvSpPr>
          <p:spPr>
            <a:xfrm>
              <a:off x="1752600" y="19050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371600" y="19240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352424" y="324009"/>
            <a:ext cx="960173" cy="3420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en-US" sz="3000" dirty="0">
                <a:latin typeface="Cormorant Infant Medium" pitchFamily="2" charset="0"/>
              </a:rPr>
              <a:t>b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94779"/>
              </p:ext>
            </p:extLst>
          </p:nvPr>
        </p:nvGraphicFramePr>
        <p:xfrm>
          <a:off x="1104199" y="840023"/>
          <a:ext cx="1392250" cy="57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125"/>
                <a:gridCol w="696125"/>
              </a:tblGrid>
              <a:tr h="27360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  <a:latin typeface="Cormorant Infant Medium" pitchFamily="2" charset="0"/>
                        </a:rPr>
                        <a:t>b</a:t>
                      </a:r>
                      <a:endParaRPr lang="en-US" sz="1500" dirty="0">
                        <a:solidFill>
                          <a:srgbClr val="FF0000"/>
                        </a:solidFill>
                        <a:latin typeface="Cormorant Infant Medium" pitchFamily="2" charset="0"/>
                      </a:endParaRPr>
                    </a:p>
                  </a:txBody>
                  <a:tcPr marL="57610" marR="57610" marT="21601" marB="2160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>
                          <a:solidFill>
                            <a:schemeClr val="tx1"/>
                          </a:solidFill>
                          <a:latin typeface="Cormorant Infant Medium" pitchFamily="2" charset="0"/>
                        </a:rPr>
                        <a:t>a</a:t>
                      </a:r>
                      <a:endParaRPr lang="en-US" sz="1500" dirty="0">
                        <a:solidFill>
                          <a:schemeClr val="tx1"/>
                        </a:solidFill>
                        <a:latin typeface="Cormorant Infant Medium" pitchFamily="2" charset="0"/>
                      </a:endParaRPr>
                    </a:p>
                  </a:txBody>
                  <a:tcPr marL="57610" marR="57610" marT="21601" marB="2160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24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err="1" smtClean="0">
                          <a:solidFill>
                            <a:srgbClr val="FF0000"/>
                          </a:solidFill>
                          <a:latin typeface="Cormorant Infant Medium" pitchFamily="2" charset="0"/>
                        </a:rPr>
                        <a:t>b</a:t>
                      </a:r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latin typeface="Cormorant Infant Medium" pitchFamily="2" charset="0"/>
                        </a:rPr>
                        <a:t>a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Cormorant Infant Medium" pitchFamily="2" charset="0"/>
                      </a:endParaRPr>
                    </a:p>
                  </a:txBody>
                  <a:tcPr marL="57610" marR="57610" marT="21601" marB="2160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23690"/>
              </p:ext>
            </p:extLst>
          </p:nvPr>
        </p:nvGraphicFramePr>
        <p:xfrm>
          <a:off x="3312597" y="828022"/>
          <a:ext cx="1392250" cy="57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125"/>
                <a:gridCol w="696125"/>
              </a:tblGrid>
              <a:tr h="273607"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>
                          <a:solidFill>
                            <a:srgbClr val="FF0000"/>
                          </a:solidFill>
                          <a:latin typeface="Cormorant Infant Medium" pitchFamily="2" charset="0"/>
                        </a:rPr>
                        <a:t>b</a:t>
                      </a:r>
                      <a:endParaRPr lang="en-US" sz="1500" dirty="0">
                        <a:solidFill>
                          <a:srgbClr val="FF0000"/>
                        </a:solidFill>
                        <a:latin typeface="Cormorant Infant Medium" pitchFamily="2" charset="0"/>
                      </a:endParaRPr>
                    </a:p>
                  </a:txBody>
                  <a:tcPr marL="57610" marR="57610" marT="21601" marB="2160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>
                          <a:solidFill>
                            <a:schemeClr val="tx1"/>
                          </a:solidFill>
                          <a:latin typeface="Cormorant Infant Medium" pitchFamily="2" charset="0"/>
                        </a:rPr>
                        <a:t>a</a:t>
                      </a:r>
                      <a:endParaRPr lang="en-US" sz="1500" dirty="0">
                        <a:solidFill>
                          <a:schemeClr val="tx1"/>
                        </a:solidFill>
                        <a:latin typeface="Cormorant Infant Medium" pitchFamily="2" charset="0"/>
                      </a:endParaRPr>
                    </a:p>
                  </a:txBody>
                  <a:tcPr marL="57610" marR="57610" marT="21601" marB="2160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24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err="1" smtClean="0">
                          <a:solidFill>
                            <a:srgbClr val="FF0000"/>
                          </a:solidFill>
                          <a:latin typeface="Cormorant Infant Medium" pitchFamily="2" charset="0"/>
                        </a:rPr>
                        <a:t>b</a:t>
                      </a:r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latin typeface="Cormorant Infant Medium" pitchFamily="2" charset="0"/>
                        </a:rPr>
                        <a:t>à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Cormorant Infant Medium" pitchFamily="2" charset="0"/>
                      </a:endParaRPr>
                    </a:p>
                  </a:txBody>
                  <a:tcPr marL="57610" marR="57610" marT="21601" marB="2160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62466" r="68074" b="30240"/>
          <a:stretch/>
        </p:blipFill>
        <p:spPr bwMode="auto">
          <a:xfrm>
            <a:off x="696125" y="1620044"/>
            <a:ext cx="1032186" cy="92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1" t="56088" r="41706" b="28342"/>
          <a:stretch/>
        </p:blipFill>
        <p:spPr bwMode="auto">
          <a:xfrm>
            <a:off x="2452806" y="1449858"/>
            <a:ext cx="859791" cy="117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7" t="61927" r="15989" b="29942"/>
          <a:stretch/>
        </p:blipFill>
        <p:spPr bwMode="auto">
          <a:xfrm>
            <a:off x="3744675" y="1728047"/>
            <a:ext cx="1488268" cy="87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96125" y="2549195"/>
            <a:ext cx="960173" cy="3420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ormorant Infant Medium" pitchFamily="2" charset="0"/>
              </a:rPr>
              <a:t>ba</a:t>
            </a:r>
            <a:endParaRPr lang="en-US" sz="2000" b="1" dirty="0">
              <a:solidFill>
                <a:schemeClr val="tx1"/>
              </a:solidFill>
              <a:latin typeface="Cormorant Infant Medium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96450" y="2628072"/>
            <a:ext cx="960173" cy="3420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ormorant Infant Medium" pitchFamily="2" charset="0"/>
              </a:rPr>
              <a:t>bà</a:t>
            </a:r>
            <a:endParaRPr lang="en-US" sz="2000" b="1" dirty="0">
              <a:solidFill>
                <a:schemeClr val="tx1"/>
              </a:solidFill>
              <a:latin typeface="Cormorant Infant Medium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80735" y="2585686"/>
            <a:ext cx="960173" cy="3420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ormorant Infant Medium" pitchFamily="2" charset="0"/>
              </a:rPr>
              <a:t>ba</a:t>
            </a:r>
            <a:r>
              <a:rPr lang="en-US" sz="2000" b="1" dirty="0">
                <a:solidFill>
                  <a:schemeClr val="tx1"/>
                </a:solidFill>
                <a:latin typeface="Cormorant Infant Medium" pitchFamily="2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rmorant Infant Medium" pitchFamily="2" charset="0"/>
              </a:rPr>
              <a:t>ba</a:t>
            </a:r>
            <a:endParaRPr lang="en-US" sz="2000" b="1" dirty="0">
              <a:solidFill>
                <a:schemeClr val="tx1"/>
              </a:solidFill>
              <a:latin typeface="Cormorant Infan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8052" y="1080029"/>
            <a:ext cx="1920346" cy="324009"/>
            <a:chOff x="1600200" y="2743200"/>
            <a:chExt cx="304800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1981200" y="2743200"/>
              <a:ext cx="26670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27622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83968" r="10466" b="9876"/>
          <a:stretch/>
        </p:blipFill>
        <p:spPr bwMode="auto">
          <a:xfrm>
            <a:off x="56010" y="1692046"/>
            <a:ext cx="5657019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2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viết lớp 1 -Tập viết chữ b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8003"/>
            <a:ext cx="5773840" cy="29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 the n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16" y="630051"/>
            <a:ext cx="3073554" cy="252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7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6147" y="2052056"/>
            <a:ext cx="336061" cy="198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6623" y="2043056"/>
            <a:ext cx="336061" cy="198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5791272" cy="3240088"/>
            <a:chOff x="0" y="0"/>
            <a:chExt cx="9191988" cy="6858000"/>
          </a:xfrm>
        </p:grpSpPr>
        <p:pic>
          <p:nvPicPr>
            <p:cNvPr id="1026" name="Picture 2" descr="C:\Users\MEO\Desktop\Trình chiếu\Tham khảo\Hình ảnh\Tiếng Việt\Tiếng việt lớp 1 tập 1 kết nối tri thức với cuộc sống\Tiếng việt lớp 1 tập 1 kết nối tri thức với cuộc sống-01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6" r="1452" b="61372"/>
            <a:stretch/>
          </p:blipFill>
          <p:spPr bwMode="auto">
            <a:xfrm>
              <a:off x="1" y="0"/>
              <a:ext cx="919198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0" y="895350"/>
              <a:ext cx="1562100" cy="1238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368787" y="1003527"/>
            <a:ext cx="672121" cy="292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99003"/>
            <a:ext cx="1152208" cy="324009"/>
            <a:chOff x="1905000" y="1295400"/>
            <a:chExt cx="1828800" cy="685800"/>
          </a:xfrm>
        </p:grpSpPr>
        <p:sp>
          <p:nvSpPr>
            <p:cNvPr id="14" name="Rounded Rectangle 13"/>
            <p:cNvSpPr/>
            <p:nvPr/>
          </p:nvSpPr>
          <p:spPr>
            <a:xfrm>
              <a:off x="2286000" y="12954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905000" y="13144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75</Words>
  <Application>Microsoft Office PowerPoint</Application>
  <PresentationFormat>Custom</PresentationFormat>
  <Paragraphs>28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</dc:creator>
  <cp:lastModifiedBy>ismail - [2010]</cp:lastModifiedBy>
  <cp:revision>9</cp:revision>
  <dcterms:created xsi:type="dcterms:W3CDTF">2021-08-10T03:33:47Z</dcterms:created>
  <dcterms:modified xsi:type="dcterms:W3CDTF">2023-09-18T07:47:54Z</dcterms:modified>
</cp:coreProperties>
</file>