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1" r:id="rId5"/>
    <p:sldId id="280" r:id="rId6"/>
    <p:sldId id="282" r:id="rId7"/>
    <p:sldId id="283" r:id="rId8"/>
    <p:sldId id="284" r:id="rId9"/>
    <p:sldId id="285" r:id="rId10"/>
    <p:sldId id="286" r:id="rId11"/>
    <p:sldId id="287" r:id="rId12"/>
    <p:sldId id="28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ặc định" id="{2D39788A-7B12-499B-A152-26C7848129D5}">
          <p14:sldIdLst>
            <p14:sldId id="256"/>
          </p14:sldIdLst>
        </p14:section>
        <p14:section name="Tiết 1" id="{FC1EB638-55A5-41E2-BCD3-97F546B7510E}">
          <p14:sldIdLst>
            <p14:sldId id="257"/>
            <p14:sldId id="258"/>
            <p14:sldId id="281"/>
            <p14:sldId id="280"/>
            <p14:sldId id="282"/>
          </p14:sldIdLst>
        </p14:section>
        <p14:section name="Tiết 2" id="{DD7DF943-936F-4592-AAAB-F544FA049C4A}">
          <p14:sldIdLst>
            <p14:sldId id="283"/>
            <p14:sldId id="284"/>
            <p14:sldId id="285"/>
          </p14:sldIdLst>
        </p14:section>
        <p14:section name="Tiết 3" id="{B7273C16-7089-461E-AA77-A2450A07B741}">
          <p14:sldIdLst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CDED"/>
    <a:srgbClr val="7AC3E8"/>
    <a:srgbClr val="E67C07"/>
    <a:srgbClr val="7798D3"/>
    <a:srgbClr val="578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97" autoAdjust="0"/>
    <p:restoredTop sz="94660"/>
  </p:normalViewPr>
  <p:slideViewPr>
    <p:cSldViewPr snapToGrid="0">
      <p:cViewPr>
        <p:scale>
          <a:sx n="50" d="100"/>
          <a:sy n="50" d="100"/>
        </p:scale>
        <p:origin x="-139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57B85C-C2AA-41CB-BC51-7837DC3DE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A031CB-E554-4765-8D2C-D96C3B2D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91F55F-03A1-4A4C-80D0-CA18F1D5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C6EA82-2E31-4C09-B752-1C109D54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2A9D9B-BD89-4B1C-A197-466C87FC5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B8C324-23BD-4C22-8F7F-FBC964C3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A3AEF54-BCB7-45D4-9B94-E919E20CE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D82A3-F63A-436D-A2FC-B090D836A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F7B6ECD-A512-40F7-82C0-DA6EBC12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F873-D2AA-4E41-87E7-CE8FAF71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67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A238F13-E4E6-4464-A80D-F44795491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DCD2928-0417-4883-8463-D1E0CDF59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1A0094-4A9D-4933-9FF2-A8789123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2F3734-5049-4F6C-950B-C3463AA33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595A3-1EEA-43B0-9BC4-F85B4FAF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443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CAAA41-52C4-4293-9D86-CB0DBB23A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0E2B3E6-F90A-448A-9BB1-00E80EF06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915965-F5B0-4998-9B20-7DB35469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865E5F-5AC2-43BC-93C2-60EB5F2E8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096715-9FE9-4D3F-A655-99C01F80F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380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08178A-6AA6-4B57-A4A2-C18A90C6B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DF7384-4E13-4C03-8BC7-362BA0B1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7E11DC-3203-42C3-A52F-C94FF1422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40B9ED5-B51D-4142-8043-6C736BBF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CE5D3F-1FCF-4A3C-9943-8891473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78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B3E94-2FFE-4F98-8CCE-39BC2D8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ED82A7-A12B-4C9B-B06B-70E77F11B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3BD2F9-1D83-4F97-9355-1D652B29C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AE1D1CF-9782-41CC-9D61-D0BA0218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5A66E0-1159-4E2F-986B-F186B62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DF8C95F-78CB-4CBF-AD0D-F708EEF29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9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572BBE-9909-438B-ABD4-43A1CE0B8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A99173-568E-43FA-95CA-7CAE159C26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E69D9BF-C122-4606-882D-BAE747399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217946-FE3F-40F4-9B3F-F3D37D35BB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B004CDA-FE6D-42F0-9D5B-FA5F9B9ED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9FEB6B3-1759-4831-86A3-0DC25C184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DF1B77E-F33C-4842-AA8E-0CB810C1F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C91E10-BD62-4878-9A5B-EE884608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542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D83C5B-BB26-492A-9A74-84DE52165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CD449-B7F1-4691-BCF5-E6320260C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EEDF24B-9028-4335-A16A-C4387818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0BF4643-0AF3-4DB4-8025-07A4344EE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97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AEA92DB-2C90-45CC-8F7B-FAF3C4D82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92AF30E-C142-48A8-9A11-88C86DC1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E85400B-8318-4A48-A417-E6A08192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2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D25ED9-D2C0-4496-87C2-074C00329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B0F883-1A90-4B99-9C73-27781355D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71ED8B-3C32-4ADE-9650-52DA0CE01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48D3BD-60B8-42F3-9377-C2895178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6208FE-A325-4F70-978A-D1ECBBEAA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B0E8DB1-F201-4B10-BE98-C6DEEE672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17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F959A4-076B-4A52-B02B-4BE56BC7A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AFBCB05-9FD5-440A-8938-FD6EE3956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21D24CD-B532-4E61-90BA-61C8594DA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225DA7A-2E51-497C-853D-6CA8A557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27ED75-0A62-49D0-8876-BC2C27AAA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07B795-F87F-4E6A-A6E6-48AC7862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490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C5C3E4-2891-45A8-8309-164BFC32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DAE1E42-B720-4CFC-A601-F2164E734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5053F-7D79-4EBC-BDF2-606F98F492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FE9B7-0710-43DC-AD89-5B7EAB61767A}" type="datetimeFigureOut">
              <a:rPr lang="en-GB" smtClean="0"/>
              <a:t>30/09/2023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B0DC12-C689-42A4-8E3A-8EEDAD469C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340DED5-1101-476E-BCB5-521ABD1A8C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B33D9-3093-4028-B9E1-87331CCBA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76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5780C9"/>
            </a:gs>
            <a:gs pos="83000">
              <a:srgbClr val="7798D3"/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rd">
            <a:extLst>
              <a:ext uri="{FF2B5EF4-FFF2-40B4-BE49-F238E27FC236}">
                <a16:creationId xmlns:a16="http://schemas.microsoft.com/office/drawing/2014/main" xmlns="" id="{5D9FFE77-8434-4609-8466-7494E9540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5" name="bg-cloud">
            <a:extLst>
              <a:ext uri="{FF2B5EF4-FFF2-40B4-BE49-F238E27FC236}">
                <a16:creationId xmlns:a16="http://schemas.microsoft.com/office/drawing/2014/main" xmlns="" id="{E7396881-DE40-40B7-AE47-B0CDD42C85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6" name="bg-tree">
            <a:extLst>
              <a:ext uri="{FF2B5EF4-FFF2-40B4-BE49-F238E27FC236}">
                <a16:creationId xmlns:a16="http://schemas.microsoft.com/office/drawing/2014/main" xmlns="" id="{07EC0289-C14C-4058-85FF-5B16A8848F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7" name="bg-flower">
            <a:extLst>
              <a:ext uri="{FF2B5EF4-FFF2-40B4-BE49-F238E27FC236}">
                <a16:creationId xmlns:a16="http://schemas.microsoft.com/office/drawing/2014/main" xmlns="" id="{B2697014-6528-445B-8331-5FE2B221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8" name="bg-white">
            <a:extLst>
              <a:ext uri="{FF2B5EF4-FFF2-40B4-BE49-F238E27FC236}">
                <a16:creationId xmlns:a16="http://schemas.microsoft.com/office/drawing/2014/main" xmlns="" id="{47FD9C34-AA4B-40E8-9D86-AF0E94ECA850}"/>
              </a:ext>
            </a:extLst>
          </p:cNvPr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" name="tex02">
            <a:extLst>
              <a:ext uri="{FF2B5EF4-FFF2-40B4-BE49-F238E27FC236}">
                <a16:creationId xmlns:a16="http://schemas.microsoft.com/office/drawing/2014/main" xmlns="" id="{42976E72-D805-4783-B14C-CCD6189DC1FB}"/>
              </a:ext>
            </a:extLst>
          </p:cNvPr>
          <p:cNvSpPr txBox="1"/>
          <p:nvPr/>
        </p:nvSpPr>
        <p:spPr>
          <a:xfrm>
            <a:off x="2485583" y="3592168"/>
            <a:ext cx="7296185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 VÀ MẤY</a:t>
            </a:r>
            <a:endParaRPr lang="vi-VN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0" name="text01">
            <a:extLst>
              <a:ext uri="{FF2B5EF4-FFF2-40B4-BE49-F238E27FC236}">
                <a16:creationId xmlns:a16="http://schemas.microsoft.com/office/drawing/2014/main" xmlns="" id="{F506004E-FF86-4769-ACF3-1FFF8AA08EDD}"/>
              </a:ext>
            </a:extLst>
          </p:cNvPr>
          <p:cNvSpPr/>
          <p:nvPr/>
        </p:nvSpPr>
        <p:spPr>
          <a:xfrm>
            <a:off x="5252660" y="2307793"/>
            <a:ext cx="168668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5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1" name="light">
            <a:extLst>
              <a:ext uri="{FF2B5EF4-FFF2-40B4-BE49-F238E27FC236}">
                <a16:creationId xmlns:a16="http://schemas.microsoft.com/office/drawing/2014/main" xmlns="" id="{9DC13DB2-6CF9-463C-84D5-EBFD7E66E59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12" name="hangrao02">
            <a:extLst>
              <a:ext uri="{FF2B5EF4-FFF2-40B4-BE49-F238E27FC236}">
                <a16:creationId xmlns:a16="http://schemas.microsoft.com/office/drawing/2014/main" xmlns="" id="{86B22370-4B45-47AD-A297-A928E50724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3" name="tree-left">
            <a:extLst>
              <a:ext uri="{FF2B5EF4-FFF2-40B4-BE49-F238E27FC236}">
                <a16:creationId xmlns:a16="http://schemas.microsoft.com/office/drawing/2014/main" xmlns="" id="{718A54E1-343F-476A-AE24-4A909DD61056}"/>
              </a:ext>
            </a:extLst>
          </p:cNvPr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4" name="图片 17">
              <a:extLst>
                <a:ext uri="{FF2B5EF4-FFF2-40B4-BE49-F238E27FC236}">
                  <a16:creationId xmlns:a16="http://schemas.microsoft.com/office/drawing/2014/main" xmlns="" id="{152BCC95-1551-43E5-B94F-1314AA10FA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5" name="图片 18">
              <a:extLst>
                <a:ext uri="{FF2B5EF4-FFF2-40B4-BE49-F238E27FC236}">
                  <a16:creationId xmlns:a16="http://schemas.microsoft.com/office/drawing/2014/main" xmlns="" id="{36E0F17A-E4AD-46D7-AA70-996254AF0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6" name="图片 19">
              <a:extLst>
                <a:ext uri="{FF2B5EF4-FFF2-40B4-BE49-F238E27FC236}">
                  <a16:creationId xmlns:a16="http://schemas.microsoft.com/office/drawing/2014/main" xmlns="" id="{B43F8869-8044-4F42-AF02-1082DF69C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7" name="hangrao01">
            <a:extLst>
              <a:ext uri="{FF2B5EF4-FFF2-40B4-BE49-F238E27FC236}">
                <a16:creationId xmlns:a16="http://schemas.microsoft.com/office/drawing/2014/main" xmlns="" id="{2F8F8182-4FC4-4E2B-8533-D45CAC90A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18" name="tree-right">
            <a:extLst>
              <a:ext uri="{FF2B5EF4-FFF2-40B4-BE49-F238E27FC236}">
                <a16:creationId xmlns:a16="http://schemas.microsoft.com/office/drawing/2014/main" xmlns="" id="{375A1F6B-8BA0-4993-AC37-EC08248CAAC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8" y="3330309"/>
            <a:ext cx="2176557" cy="3377231"/>
          </a:xfrm>
          <a:prstGeom prst="rect">
            <a:avLst/>
          </a:prstGeom>
        </p:spPr>
      </p:pic>
      <p:sp>
        <p:nvSpPr>
          <p:cNvPr id="19" name="bg03">
            <a:extLst>
              <a:ext uri="{FF2B5EF4-FFF2-40B4-BE49-F238E27FC236}">
                <a16:creationId xmlns:a16="http://schemas.microsoft.com/office/drawing/2014/main" xmlns="" id="{B2D06E2D-BCE3-43FB-9EFD-B8B4935762C2}"/>
              </a:ext>
            </a:extLst>
          </p:cNvPr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bg02">
            <a:extLst>
              <a:ext uri="{FF2B5EF4-FFF2-40B4-BE49-F238E27FC236}">
                <a16:creationId xmlns:a16="http://schemas.microsoft.com/office/drawing/2014/main" xmlns="" id="{03B630EC-CF24-40B7-92CD-A202067B3821}"/>
              </a:ext>
            </a:extLst>
          </p:cNvPr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bg01">
            <a:extLst>
              <a:ext uri="{FF2B5EF4-FFF2-40B4-BE49-F238E27FC236}">
                <a16:creationId xmlns:a16="http://schemas.microsoft.com/office/drawing/2014/main" xmlns="" id="{DC5C79E7-ABF4-4256-A2FE-991EC7C95180}"/>
              </a:ext>
            </a:extLst>
          </p:cNvPr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tenGV">
            <a:extLst>
              <a:ext uri="{FF2B5EF4-FFF2-40B4-BE49-F238E27FC236}">
                <a16:creationId xmlns:a16="http://schemas.microsoft.com/office/drawing/2014/main" xmlns="" id="{45B1AFD7-F1CC-4298-B392-F2122DE57A5B}"/>
              </a:ext>
            </a:extLst>
          </p:cNvPr>
          <p:cNvSpPr/>
          <p:nvPr/>
        </p:nvSpPr>
        <p:spPr>
          <a:xfrm>
            <a:off x="4521654" y="5431464"/>
            <a:ext cx="3121367" cy="523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67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867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867" b="1" kern="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PHẠM THỊ ANH</a:t>
            </a:r>
            <a:endParaRPr lang="zh-CN" altLang="zh-CN" sz="1467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53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9" grpId="0" animBg="1"/>
      <p:bldP spid="20" grpId="0" animBg="1"/>
      <p:bldP spid="21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137B401-7474-406A-8C9C-35294BF5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610" y="507126"/>
            <a:ext cx="7332374" cy="635087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7793F1E5-A37D-49C4-B729-F276990EAFC5}"/>
              </a:ext>
            </a:extLst>
          </p:cNvPr>
          <p:cNvSpPr/>
          <p:nvPr/>
        </p:nvSpPr>
        <p:spPr>
          <a:xfrm>
            <a:off x="4805658" y="29464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6A529FC-3297-472E-971A-35858C8FBF5F}"/>
              </a:ext>
            </a:extLst>
          </p:cNvPr>
          <p:cNvSpPr/>
          <p:nvPr/>
        </p:nvSpPr>
        <p:spPr>
          <a:xfrm>
            <a:off x="4799308" y="379095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7A3E9013-F075-4B3F-AFF9-BC3313A1D44E}"/>
              </a:ext>
            </a:extLst>
          </p:cNvPr>
          <p:cNvSpPr/>
          <p:nvPr/>
        </p:nvSpPr>
        <p:spPr>
          <a:xfrm>
            <a:off x="5897858" y="3378201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19C57312-A409-4579-9752-0624F1B4F66C}"/>
              </a:ext>
            </a:extLst>
          </p:cNvPr>
          <p:cNvSpPr/>
          <p:nvPr/>
        </p:nvSpPr>
        <p:spPr>
          <a:xfrm>
            <a:off x="4767173" y="51901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DA5D520-B181-48BE-B313-8A553A88B946}"/>
              </a:ext>
            </a:extLst>
          </p:cNvPr>
          <p:cNvSpPr/>
          <p:nvPr/>
        </p:nvSpPr>
        <p:spPr>
          <a:xfrm>
            <a:off x="4760823" y="603473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D96BA36E-8638-4687-A502-C2FFCA94C7E9}"/>
              </a:ext>
            </a:extLst>
          </p:cNvPr>
          <p:cNvSpPr/>
          <p:nvPr/>
        </p:nvSpPr>
        <p:spPr>
          <a:xfrm>
            <a:off x="5859373" y="5621987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12D98264-ABDC-49A7-BD6C-E4B61F8369FE}"/>
              </a:ext>
            </a:extLst>
          </p:cNvPr>
          <p:cNvSpPr/>
          <p:nvPr/>
        </p:nvSpPr>
        <p:spPr>
          <a:xfrm>
            <a:off x="9259344" y="7469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F5DFC587-FB6A-462C-AF25-1334F181214F}"/>
              </a:ext>
            </a:extLst>
          </p:cNvPr>
          <p:cNvSpPr/>
          <p:nvPr/>
        </p:nvSpPr>
        <p:spPr>
          <a:xfrm>
            <a:off x="9252994" y="159154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0BB3A95D-DD03-4912-9284-DE24203628C3}"/>
              </a:ext>
            </a:extLst>
          </p:cNvPr>
          <p:cNvSpPr/>
          <p:nvPr/>
        </p:nvSpPr>
        <p:spPr>
          <a:xfrm>
            <a:off x="10351544" y="117879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46527837-E9BC-492F-AF7D-8E7F455D77CD}"/>
              </a:ext>
            </a:extLst>
          </p:cNvPr>
          <p:cNvSpPr/>
          <p:nvPr/>
        </p:nvSpPr>
        <p:spPr>
          <a:xfrm>
            <a:off x="9230316" y="29826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7B5C7C4A-C467-47C5-8CCF-5D5BBEC5D4B3}"/>
              </a:ext>
            </a:extLst>
          </p:cNvPr>
          <p:cNvSpPr/>
          <p:nvPr/>
        </p:nvSpPr>
        <p:spPr>
          <a:xfrm>
            <a:off x="9223966" y="382723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599506E9-E3B8-4166-8BE2-DA73B9745944}"/>
              </a:ext>
            </a:extLst>
          </p:cNvPr>
          <p:cNvSpPr/>
          <p:nvPr/>
        </p:nvSpPr>
        <p:spPr>
          <a:xfrm>
            <a:off x="10322516" y="341448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121555CA-349D-41C3-88D6-A271F5457FB9}"/>
              </a:ext>
            </a:extLst>
          </p:cNvPr>
          <p:cNvSpPr/>
          <p:nvPr/>
        </p:nvSpPr>
        <p:spPr>
          <a:xfrm>
            <a:off x="9215802" y="52183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1AB6D5E5-D425-4098-BBE8-3AB0923A4220}"/>
              </a:ext>
            </a:extLst>
          </p:cNvPr>
          <p:cNvSpPr/>
          <p:nvPr/>
        </p:nvSpPr>
        <p:spPr>
          <a:xfrm>
            <a:off x="9209452" y="606292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B6FEE967-F25A-43DC-A2F4-1A2E6FFD2F14}"/>
              </a:ext>
            </a:extLst>
          </p:cNvPr>
          <p:cNvSpPr/>
          <p:nvPr/>
        </p:nvSpPr>
        <p:spPr>
          <a:xfrm>
            <a:off x="10308002" y="5650176"/>
            <a:ext cx="501650" cy="5016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384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D7FA002-3326-45AD-AA54-45896D689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2344" y="1723988"/>
            <a:ext cx="9070373" cy="22291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2854397-E8A4-4F98-ACD2-C0FB38D1D8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344" y="4525285"/>
            <a:ext cx="8949580" cy="2152292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F91E835C-ABF5-40C7-AA9D-64DEC6BB0441}"/>
              </a:ext>
            </a:extLst>
          </p:cNvPr>
          <p:cNvSpPr/>
          <p:nvPr/>
        </p:nvSpPr>
        <p:spPr>
          <a:xfrm>
            <a:off x="8170250" y="2810967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459E1218-7C46-413C-AB6D-14156779E539}"/>
              </a:ext>
            </a:extLst>
          </p:cNvPr>
          <p:cNvSpPr/>
          <p:nvPr/>
        </p:nvSpPr>
        <p:spPr>
          <a:xfrm>
            <a:off x="9333181" y="2833804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78C5D9C5-1C71-4ACD-9A7F-22B9A9815CB1}"/>
              </a:ext>
            </a:extLst>
          </p:cNvPr>
          <p:cNvSpPr/>
          <p:nvPr/>
        </p:nvSpPr>
        <p:spPr>
          <a:xfrm>
            <a:off x="10810440" y="2847115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BED52F4C-7069-492D-9C37-BFDA7AE464B0}"/>
              </a:ext>
            </a:extLst>
          </p:cNvPr>
          <p:cNvSpPr/>
          <p:nvPr/>
        </p:nvSpPr>
        <p:spPr>
          <a:xfrm>
            <a:off x="8121601" y="5432981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F6B742A-4191-4F49-B1C9-751F9F5B6A6E}"/>
              </a:ext>
            </a:extLst>
          </p:cNvPr>
          <p:cNvSpPr/>
          <p:nvPr/>
        </p:nvSpPr>
        <p:spPr>
          <a:xfrm>
            <a:off x="9556312" y="5448198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BDFAA6DF-98BF-4F67-A1B0-CD8338A3F853}"/>
              </a:ext>
            </a:extLst>
          </p:cNvPr>
          <p:cNvSpPr/>
          <p:nvPr/>
        </p:nvSpPr>
        <p:spPr>
          <a:xfrm>
            <a:off x="10766871" y="5461509"/>
            <a:ext cx="529250" cy="52925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916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1FB5526-A619-42B4-94D8-478D7A3A05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155" y="94915"/>
            <a:ext cx="3272245" cy="14661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34AAA706-0901-45FC-85DA-6B218624417F}"/>
              </a:ext>
            </a:extLst>
          </p:cNvPr>
          <p:cNvSpPr/>
          <p:nvPr/>
        </p:nvSpPr>
        <p:spPr>
          <a:xfrm>
            <a:off x="578576" y="1735580"/>
            <a:ext cx="522514" cy="522514"/>
          </a:xfrm>
          <a:prstGeom prst="ellipse">
            <a:avLst/>
          </a:prstGeom>
          <a:solidFill>
            <a:srgbClr val="E67C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1C94AF9-DEBB-4502-8D61-049775D3E32E}"/>
              </a:ext>
            </a:extLst>
          </p:cNvPr>
          <p:cNvGrpSpPr/>
          <p:nvPr/>
        </p:nvGrpSpPr>
        <p:grpSpPr>
          <a:xfrm>
            <a:off x="1196884" y="1723988"/>
            <a:ext cx="1211036" cy="523220"/>
            <a:chOff x="1135924" y="2437694"/>
            <a:chExt cx="1211036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CFB3DA3-DC2E-42F7-A916-5E0A7C80D501}"/>
                </a:ext>
              </a:extLst>
            </p:cNvPr>
            <p:cNvSpPr txBox="1"/>
            <p:nvPr/>
          </p:nvSpPr>
          <p:spPr>
            <a:xfrm>
              <a:off x="1909354" y="2437694"/>
              <a:ext cx="4376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32677E44-6977-4C7A-9B14-903A8B8A7A31}"/>
                </a:ext>
              </a:extLst>
            </p:cNvPr>
            <p:cNvSpPr/>
            <p:nvPr/>
          </p:nvSpPr>
          <p:spPr>
            <a:xfrm>
              <a:off x="1135924" y="2438400"/>
              <a:ext cx="784316" cy="522514"/>
            </a:xfrm>
            <a:prstGeom prst="roundRect">
              <a:avLst/>
            </a:prstGeom>
            <a:solidFill>
              <a:srgbClr val="E67C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A81A215-90A9-4E63-840A-16628DD5C6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831" b="67969"/>
          <a:stretch/>
        </p:blipFill>
        <p:spPr>
          <a:xfrm>
            <a:off x="4064000" y="916361"/>
            <a:ext cx="1498600" cy="216095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C134B0B-F1AB-42AC-A129-63D3E32A3D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b="67969"/>
          <a:stretch/>
        </p:blipFill>
        <p:spPr>
          <a:xfrm>
            <a:off x="209550" y="3530317"/>
            <a:ext cx="1498600" cy="21609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90F8E5-6973-479D-AAC0-3E0F1E955F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t="33985" r="61661" b="33985"/>
          <a:stretch/>
        </p:blipFill>
        <p:spPr>
          <a:xfrm>
            <a:off x="2709863" y="3530317"/>
            <a:ext cx="1498600" cy="216095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11D9EAF-762A-47A6-B00E-25B24D3AF6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831" t="33985" b="33985"/>
          <a:stretch/>
        </p:blipFill>
        <p:spPr>
          <a:xfrm>
            <a:off x="5210176" y="3530317"/>
            <a:ext cx="1498600" cy="216095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9CBF13A-C1EE-4C88-BDBE-88A0DD1AA8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969" r="61831"/>
          <a:stretch/>
        </p:blipFill>
        <p:spPr>
          <a:xfrm>
            <a:off x="7710489" y="3530317"/>
            <a:ext cx="1498600" cy="21609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080148B-7D59-4E45-AAB2-F672CA4387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82" t="67969" r="-1851"/>
          <a:stretch/>
        </p:blipFill>
        <p:spPr>
          <a:xfrm>
            <a:off x="10210800" y="3530317"/>
            <a:ext cx="1498600" cy="216095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DB515F7C-C739-4050-9C8E-D4EE5515537D}"/>
              </a:ext>
            </a:extLst>
          </p:cNvPr>
          <p:cNvSpPr/>
          <p:nvPr/>
        </p:nvSpPr>
        <p:spPr>
          <a:xfrm>
            <a:off x="632551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9455850-9F00-4E42-A1FE-6E2CFDA6CB9E}"/>
              </a:ext>
            </a:extLst>
          </p:cNvPr>
          <p:cNvSpPr/>
          <p:nvPr/>
        </p:nvSpPr>
        <p:spPr>
          <a:xfrm>
            <a:off x="1063915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21BD872A-3761-4115-BC99-EC4321C23336}"/>
              </a:ext>
            </a:extLst>
          </p:cNvPr>
          <p:cNvSpPr/>
          <p:nvPr/>
        </p:nvSpPr>
        <p:spPr>
          <a:xfrm>
            <a:off x="3137336" y="511886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F6F407D4-75E4-40DB-B68A-1CDB31D6BCAA}"/>
              </a:ext>
            </a:extLst>
          </p:cNvPr>
          <p:cNvSpPr/>
          <p:nvPr/>
        </p:nvSpPr>
        <p:spPr>
          <a:xfrm>
            <a:off x="3568700" y="51156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AEF8FC12-8000-4085-B0DC-29CF4F296C67}"/>
              </a:ext>
            </a:extLst>
          </p:cNvPr>
          <p:cNvSpPr/>
          <p:nvPr/>
        </p:nvSpPr>
        <p:spPr>
          <a:xfrm>
            <a:off x="5651936" y="51029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B0119227-5F9D-4473-A1A6-9289C9952E97}"/>
              </a:ext>
            </a:extLst>
          </p:cNvPr>
          <p:cNvSpPr/>
          <p:nvPr/>
        </p:nvSpPr>
        <p:spPr>
          <a:xfrm>
            <a:off x="6083300" y="51125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DE7CC542-A1EC-497B-9F5F-998E3A71A66C}"/>
              </a:ext>
            </a:extLst>
          </p:cNvPr>
          <p:cNvSpPr/>
          <p:nvPr/>
        </p:nvSpPr>
        <p:spPr>
          <a:xfrm>
            <a:off x="8160186" y="5166487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CCFD8538-4E80-40C6-A8D2-06829CD065D6}"/>
              </a:ext>
            </a:extLst>
          </p:cNvPr>
          <p:cNvSpPr/>
          <p:nvPr/>
        </p:nvSpPr>
        <p:spPr>
          <a:xfrm>
            <a:off x="8591550" y="5176012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1F5D93AB-2061-4394-A16F-CF72868B7544}"/>
              </a:ext>
            </a:extLst>
          </p:cNvPr>
          <p:cNvSpPr/>
          <p:nvPr/>
        </p:nvSpPr>
        <p:spPr>
          <a:xfrm>
            <a:off x="10601854" y="5147435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D401D65-332D-41C0-9D1F-2D79E76558DE}"/>
              </a:ext>
            </a:extLst>
          </p:cNvPr>
          <p:cNvSpPr/>
          <p:nvPr/>
        </p:nvSpPr>
        <p:spPr>
          <a:xfrm>
            <a:off x="11033218" y="5156960"/>
            <a:ext cx="265938" cy="2659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910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7D9513C-154A-4792-B0FB-0BBDFB23FE96}"/>
              </a:ext>
            </a:extLst>
          </p:cNvPr>
          <p:cNvSpPr txBox="1"/>
          <p:nvPr/>
        </p:nvSpPr>
        <p:spPr>
          <a:xfrm>
            <a:off x="2823210" y="1633735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Đếm số cá ở mỗi bể và ở cả hai bể.</a:t>
            </a:r>
          </a:p>
        </p:txBody>
      </p:sp>
      <p:pic>
        <p:nvPicPr>
          <p:cNvPr id="116" name="Picture 115">
            <a:extLst>
              <a:ext uri="{FF2B5EF4-FFF2-40B4-BE49-F238E27FC236}">
                <a16:creationId xmlns:a16="http://schemas.microsoft.com/office/drawing/2014/main" xmlns="" id="{6C059FE2-CB80-46EA-8D58-3AB33B6A96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372" b="91987" l="2828" r="96144">
                        <a14:foregroundMark x1="8483" y1="17949" x2="8483" y2="17949"/>
                        <a14:foregroundMark x1="2956" y1="28526" x2="2956" y2="28526"/>
                        <a14:foregroundMark x1="10026" y1="26923" x2="10026" y2="26923"/>
                        <a14:foregroundMark x1="8997" y1="47115" x2="8997" y2="47115"/>
                        <a14:foregroundMark x1="7069" y1="45513" x2="7069" y2="45513"/>
                        <a14:foregroundMark x1="7584" y1="48718" x2="7584" y2="48718"/>
                        <a14:foregroundMark x1="11054" y1="44551" x2="11054" y2="44551"/>
                        <a14:foregroundMark x1="14139" y1="42949" x2="14139" y2="42949"/>
                        <a14:foregroundMark x1="8869" y1="55449" x2="8869" y2="55449"/>
                        <a14:foregroundMark x1="9640" y1="53205" x2="9640" y2="53205"/>
                        <a14:foregroundMark x1="29177" y1="24679" x2="29177" y2="24679"/>
                        <a14:foregroundMark x1="29434" y1="20513" x2="29434" y2="20513"/>
                        <a14:foregroundMark x1="91774" y1="7692" x2="91774" y2="7692"/>
                        <a14:foregroundMark x1="95244" y1="14744" x2="95244" y2="14744"/>
                        <a14:foregroundMark x1="92416" y1="20513" x2="92416" y2="20513"/>
                        <a14:foregroundMark x1="91260" y1="25641" x2="91260" y2="25641"/>
                        <a14:foregroundMark x1="93702" y1="36859" x2="93702" y2="36859"/>
                        <a14:foregroundMark x1="92288" y1="33654" x2="92288" y2="33654"/>
                        <a14:foregroundMark x1="90231" y1="47756" x2="90231" y2="47756"/>
                        <a14:foregroundMark x1="92159" y1="46154" x2="92159" y2="46154"/>
                        <a14:foregroundMark x1="96144" y1="43590" x2="96144" y2="43590"/>
                        <a14:foregroundMark x1="96144" y1="43590" x2="96144" y2="43590"/>
                        <a14:foregroundMark x1="88689" y1="35577" x2="88689" y2="35577"/>
                        <a14:foregroundMark x1="88817" y1="43269" x2="88817" y2="43269"/>
                        <a14:foregroundMark x1="89717" y1="42949" x2="89717" y2="42949"/>
                        <a14:foregroundMark x1="89717" y1="42949" x2="95373" y2="38462"/>
                        <a14:foregroundMark x1="93059" y1="49679" x2="86632" y2="51603"/>
                        <a14:foregroundMark x1="93830" y1="51923" x2="87275" y2="52244"/>
                        <a14:foregroundMark x1="4370" y1="49679" x2="4370" y2="49679"/>
                        <a14:foregroundMark x1="29177" y1="62179" x2="29177" y2="62179"/>
                        <a14:foregroundMark x1="35219" y1="63782" x2="35219" y2="63782"/>
                        <a14:foregroundMark x1="30463" y1="63782" x2="30463" y2="63782"/>
                        <a14:foregroundMark x1="26992" y1="61218" x2="26992" y2="61218"/>
                        <a14:foregroundMark x1="31748" y1="84615" x2="31748" y2="84615"/>
                        <a14:foregroundMark x1="29820" y1="82692" x2="29820" y2="82692"/>
                        <a14:foregroundMark x1="30334" y1="79167" x2="30334" y2="79167"/>
                        <a14:foregroundMark x1="30334" y1="79167" x2="30720" y2="89423"/>
                        <a14:foregroundMark x1="27378" y1="85256" x2="27378" y2="83013"/>
                        <a14:foregroundMark x1="36761" y1="84295" x2="36761" y2="84295"/>
                        <a14:foregroundMark x1="51285" y1="83013" x2="48715" y2="82372"/>
                        <a14:foregroundMark x1="48715" y1="82372" x2="48715" y2="85256"/>
                        <a14:foregroundMark x1="47044" y1="78526" x2="47943" y2="86538"/>
                        <a14:foregroundMark x1="55270" y1="85256" x2="55270" y2="85256"/>
                        <a14:foregroundMark x1="71594" y1="83654" x2="71594" y2="83654"/>
                        <a14:foregroundMark x1="71594" y1="83654" x2="73265" y2="83654"/>
                        <a14:foregroundMark x1="74036" y1="83654" x2="74422" y2="91987"/>
                        <a14:foregroundMark x1="73650" y1="77885" x2="70437" y2="79808"/>
                        <a14:foregroundMark x1="79692" y1="66026" x2="79692" y2="66026"/>
                        <a14:foregroundMark x1="80334" y1="84295" x2="80334" y2="84295"/>
                        <a14:foregroundMark x1="72108" y1="69231" x2="72108" y2="62500"/>
                        <a14:foregroundMark x1="74807" y1="67308" x2="73907" y2="61859"/>
                        <a14:foregroundMark x1="9126" y1="28526" x2="9126" y2="28526"/>
                        <a14:foregroundMark x1="71722" y1="30449" x2="71722" y2="30449"/>
                        <a14:foregroundMark x1="6041" y1="24038" x2="6041" y2="24038"/>
                        <a14:foregroundMark x1="25964" y1="58013" x2="25964" y2="58013"/>
                        <a14:foregroundMark x1="25578" y1="61859" x2="25578" y2="61859"/>
                        <a14:foregroundMark x1="31491" y1="66987" x2="31491" y2="66987"/>
                        <a14:foregroundMark x1="31491" y1="59936" x2="31491" y2="59936"/>
                        <a14:foregroundMark x1="31491" y1="59936" x2="31491" y2="59936"/>
                        <a14:foregroundMark x1="31748" y1="62821" x2="31748" y2="62821"/>
                        <a14:foregroundMark x1="31748" y1="66026" x2="31748" y2="66026"/>
                        <a14:foregroundMark x1="31748" y1="69551" x2="31748" y2="69551"/>
                        <a14:foregroundMark x1="31234" y1="72756" x2="31234" y2="72756"/>
                        <a14:foregroundMark x1="49486" y1="77244" x2="49486" y2="77244"/>
                        <a14:foregroundMark x1="51671" y1="77244" x2="51671" y2="77244"/>
                        <a14:foregroundMark x1="52571" y1="83333" x2="52571" y2="83333"/>
                        <a14:foregroundMark x1="52571" y1="89103" x2="52571" y2="89103"/>
                        <a14:foregroundMark x1="52314" y1="85897" x2="52314" y2="85897"/>
                        <a14:foregroundMark x1="52442" y1="84936" x2="52442" y2="84936"/>
                        <a14:foregroundMark x1="52571" y1="86218" x2="52571" y2="86218"/>
                        <a14:foregroundMark x1="27249" y1="76603" x2="27249" y2="76603"/>
                        <a14:foregroundMark x1="29306" y1="76603" x2="29306" y2="76603"/>
                        <a14:foregroundMark x1="74165" y1="76603" x2="74165" y2="76603"/>
                        <a14:foregroundMark x1="69152" y1="60577" x2="69152" y2="60577"/>
                        <a14:foregroundMark x1="69923" y1="56410" x2="69923" y2="56410"/>
                        <a14:foregroundMark x1="73008" y1="56410" x2="73008" y2="56410"/>
                        <a14:foregroundMark x1="13496" y1="43269" x2="13496" y2="43269"/>
                        <a14:foregroundMark x1="15296" y1="38782" x2="15296" y2="38782"/>
                        <a14:backgroundMark x1="52828" y1="84295" x2="52828" y2="84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425" y="1714501"/>
            <a:ext cx="11382570" cy="456473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CCB7DC8E-A2F3-4BCC-BC32-863EB63AF664}"/>
              </a:ext>
            </a:extLst>
          </p:cNvPr>
          <p:cNvSpPr txBox="1"/>
          <p:nvPr/>
        </p:nvSpPr>
        <p:spPr>
          <a:xfrm>
            <a:off x="2083887" y="4520201"/>
            <a:ext cx="1289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Mai có: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331E00E6-A6EB-4E25-A724-B5E123BA85F8}"/>
              </a:ext>
            </a:extLst>
          </p:cNvPr>
          <p:cNvSpPr txBox="1"/>
          <p:nvPr/>
        </p:nvSpPr>
        <p:spPr>
          <a:xfrm>
            <a:off x="6906481" y="4520201"/>
            <a:ext cx="1409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Nam có: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0F60E09D-B269-44D1-B540-AC250DFF9A1D}"/>
              </a:ext>
            </a:extLst>
          </p:cNvPr>
          <p:cNvSpPr txBox="1"/>
          <p:nvPr/>
        </p:nvSpPr>
        <p:spPr>
          <a:xfrm>
            <a:off x="5038715" y="5282201"/>
            <a:ext cx="522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906B684A-6498-4DCD-891D-0344BEB5A7A7}"/>
              </a:ext>
            </a:extLst>
          </p:cNvPr>
          <p:cNvSpPr txBox="1"/>
          <p:nvPr/>
        </p:nvSpPr>
        <p:spPr>
          <a:xfrm>
            <a:off x="7298633" y="528220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xmlns="" id="{052EB76D-602D-4F3F-AA72-C8B52AFC7154}"/>
              </a:ext>
            </a:extLst>
          </p:cNvPr>
          <p:cNvSpPr/>
          <p:nvPr/>
        </p:nvSpPr>
        <p:spPr>
          <a:xfrm>
            <a:off x="3372167" y="431766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xmlns="" id="{8EAC07F7-9E1D-4E6E-8C85-0A1D246B91BC}"/>
              </a:ext>
            </a:extLst>
          </p:cNvPr>
          <p:cNvSpPr/>
          <p:nvPr/>
        </p:nvSpPr>
        <p:spPr>
          <a:xfrm>
            <a:off x="8344416" y="4298617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xmlns="" id="{AE43177D-99BD-4041-94CB-82A46B08F15F}"/>
              </a:ext>
            </a:extLst>
          </p:cNvPr>
          <p:cNvSpPr/>
          <p:nvPr/>
        </p:nvSpPr>
        <p:spPr>
          <a:xfrm>
            <a:off x="34102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4" name="Rectangle: Rounded Corners 123">
            <a:extLst>
              <a:ext uri="{FF2B5EF4-FFF2-40B4-BE49-F238E27FC236}">
                <a16:creationId xmlns:a16="http://schemas.microsoft.com/office/drawing/2014/main" xmlns="" id="{240496E6-6D9B-4769-9CBA-5F54CBCDE517}"/>
              </a:ext>
            </a:extLst>
          </p:cNvPr>
          <p:cNvSpPr/>
          <p:nvPr/>
        </p:nvSpPr>
        <p:spPr>
          <a:xfrm>
            <a:off x="5734367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xmlns="" id="{7A98DAC5-C964-4222-8944-1EF407702DC1}"/>
              </a:ext>
            </a:extLst>
          </p:cNvPr>
          <p:cNvSpPr/>
          <p:nvPr/>
        </p:nvSpPr>
        <p:spPr>
          <a:xfrm>
            <a:off x="8353742" y="5222542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384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24" grpId="0" animBg="1"/>
      <p:bldP spid="1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926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41939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5921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24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101" b="33825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22050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395027" y="460734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8102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4756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579D9F7-0621-442B-BD31-DC909C57B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624" b="302"/>
          <a:stretch/>
        </p:blipFill>
        <p:spPr>
          <a:xfrm>
            <a:off x="205033" y="2750013"/>
            <a:ext cx="11781934" cy="2717337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94A7889C-76D8-4D56-BBB5-9CC150EC008D}"/>
              </a:ext>
            </a:extLst>
          </p:cNvPr>
          <p:cNvSpPr/>
          <p:nvPr/>
        </p:nvSpPr>
        <p:spPr>
          <a:xfrm>
            <a:off x="1611947" y="319002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AB081927-08DA-4A85-9ECB-93C03F3D094B}"/>
              </a:ext>
            </a:extLst>
          </p:cNvPr>
          <p:cNvSpPr/>
          <p:nvPr/>
        </p:nvSpPr>
        <p:spPr>
          <a:xfrm>
            <a:off x="10617517" y="31747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7093F507-45E7-40F7-8BB7-5E6303E96995}"/>
              </a:ext>
            </a:extLst>
          </p:cNvPr>
          <p:cNvSpPr/>
          <p:nvPr/>
        </p:nvSpPr>
        <p:spPr>
          <a:xfrm>
            <a:off x="3410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28A4C19B-70B2-4266-A5F4-FD82853B21C8}"/>
              </a:ext>
            </a:extLst>
          </p:cNvPr>
          <p:cNvSpPr/>
          <p:nvPr/>
        </p:nvSpPr>
        <p:spPr>
          <a:xfrm>
            <a:off x="569626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8902AB26-A53B-48C3-83E3-2ECED679A073}"/>
              </a:ext>
            </a:extLst>
          </p:cNvPr>
          <p:cNvSpPr/>
          <p:nvPr/>
        </p:nvSpPr>
        <p:spPr>
          <a:xfrm>
            <a:off x="8408987" y="4622589"/>
            <a:ext cx="714058" cy="71405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6335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381" y="862524"/>
            <a:ext cx="2019048" cy="193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3" y="3448048"/>
            <a:ext cx="2133333" cy="193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2516534" y="3438524"/>
            <a:ext cx="2269349" cy="1952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7608008" y="3429000"/>
            <a:ext cx="2092842" cy="19714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5062271" y="3438524"/>
            <a:ext cx="2269349" cy="19523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9977238" y="3429000"/>
            <a:ext cx="2092842" cy="19714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821828" y="4887423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3214397" y="4877898"/>
            <a:ext cx="778372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5930815" y="4830273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8255924" y="4865198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10642946" y="4854879"/>
            <a:ext cx="797009" cy="4084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9651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2A7BD61-B58C-4D66-88D7-5318C6987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-161123"/>
            <a:ext cx="8039100" cy="5660720"/>
          </a:xfrm>
          <a:prstGeom prst="rect">
            <a:avLst/>
          </a:prstGeom>
        </p:spPr>
      </p:pic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5871A78-0F22-49FE-B9A6-2F7ABBF77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0" b="89744" l="1773" r="97489">
                        <a14:foregroundMark x1="10635" y1="9524" x2="10635" y2="9524"/>
                        <a14:foregroundMark x1="40620" y1="25641" x2="40620" y2="25641"/>
                        <a14:foregroundMark x1="75332" y1="73626" x2="75332" y2="73626"/>
                        <a14:foregroundMark x1="97489" y1="65934" x2="97489" y2="65934"/>
                        <a14:foregroundMark x1="90990" y1="72527" x2="90990" y2="72527"/>
                        <a14:foregroundMark x1="82718" y1="68132" x2="82718" y2="68132"/>
                        <a14:foregroundMark x1="62334" y1="73626" x2="62334" y2="73626"/>
                        <a14:foregroundMark x1="64254" y1="60073" x2="64254" y2="60073"/>
                        <a14:foregroundMark x1="51699" y1="71429" x2="51699" y2="71429"/>
                        <a14:foregroundMark x1="40620" y1="68132" x2="40620" y2="68132"/>
                        <a14:foregroundMark x1="32792" y1="68132" x2="32792" y2="68132"/>
                        <a14:foregroundMark x1="52142" y1="60073" x2="52142" y2="60073"/>
                        <a14:foregroundMark x1="12999" y1="46154" x2="12999" y2="46154"/>
                        <a14:foregroundMark x1="5613" y1="15385" x2="5613" y2="15385"/>
                        <a14:foregroundMark x1="19498" y1="15385" x2="19498" y2="15385"/>
                        <a14:foregroundMark x1="19941" y1="14286" x2="19941" y2="14286"/>
                        <a14:foregroundMark x1="25849" y1="73626" x2="25849" y2="73626"/>
                        <a14:foregroundMark x1="21270" y1="89744" x2="21270" y2="89744"/>
                        <a14:foregroundMark x1="29985" y1="71429" x2="29985" y2="71429"/>
                        <a14:foregroundMark x1="11078" y1="86447" x2="11078" y2="86447"/>
                        <a14:foregroundMark x1="6942" y1="61172" x2="6942" y2="61172"/>
                        <a14:foregroundMark x1="6942" y1="35897" x2="6942" y2="35897"/>
                        <a14:foregroundMark x1="1920" y1="60073" x2="1920" y2="60073"/>
                        <a14:foregroundMark x1="12999" y1="88645" x2="12999" y2="88645"/>
                        <a14:foregroundMark x1="35155" y1="71429" x2="35155" y2="71429"/>
                        <a14:foregroundMark x1="36041" y1="70330" x2="36041" y2="70330"/>
                        <a14:foregroundMark x1="51256" y1="70330" x2="51256" y2="70330"/>
                        <a14:foregroundMark x1="63220" y1="72527" x2="63220" y2="72527"/>
                        <a14:foregroundMark x1="72083" y1="72527" x2="72083" y2="72527"/>
                        <a14:foregroundMark x1="55391" y1="70330" x2="54062" y2="68132"/>
                        <a14:foregroundMark x1="49926" y1="65934" x2="47563" y2="64469"/>
                        <a14:foregroundMark x1="45790" y1="64469" x2="45790" y2="64469"/>
                        <a14:foregroundMark x1="57312" y1="64469" x2="57312" y2="64469"/>
                        <a14:foregroundMark x1="41064" y1="23443" x2="41064" y2="23443"/>
                        <a14:foregroundMark x1="41654" y1="22344" x2="41654" y2="22344"/>
                        <a14:foregroundMark x1="43427" y1="24542" x2="43427" y2="24542"/>
                        <a14:foregroundMark x1="8863" y1="2930" x2="8863" y2="2930"/>
                        <a14:foregroundMark x1="7829" y1="8425" x2="7829" y2="8425"/>
                        <a14:foregroundMark x1="20827" y1="15385" x2="20827" y2="15385"/>
                        <a14:foregroundMark x1="20384" y1="18681" x2="20384" y2="18681"/>
                        <a14:foregroundMark x1="20384" y1="15385" x2="20384" y2="15385"/>
                        <a14:foregroundMark x1="20384" y1="14286" x2="20384" y2="14286"/>
                        <a14:foregroundMark x1="43870" y1="24542" x2="43870" y2="24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5" y="330866"/>
            <a:ext cx="3230925" cy="13028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7197C0-3030-4D64-AC52-DEAE31804831}"/>
              </a:ext>
            </a:extLst>
          </p:cNvPr>
          <p:cNvSpPr/>
          <p:nvPr/>
        </p:nvSpPr>
        <p:spPr>
          <a:xfrm>
            <a:off x="5612174" y="211669"/>
            <a:ext cx="2522175" cy="1302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5AED88-5CE0-473F-BAA2-46BF34D3981B}"/>
              </a:ext>
            </a:extLst>
          </p:cNvPr>
          <p:cNvSpPr/>
          <p:nvPr/>
        </p:nvSpPr>
        <p:spPr>
          <a:xfrm>
            <a:off x="2316524" y="1649474"/>
            <a:ext cx="2884126" cy="1474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A3BC2D-1911-46A2-83CF-AD2C25E26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7906" y="5355485"/>
            <a:ext cx="2884126" cy="13561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E78EFDD-406A-4900-A4A5-5470A90F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359" y="3124200"/>
            <a:ext cx="2952381" cy="13904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064BAC3-D0DF-4F52-90B6-3E3E50D66D14}"/>
              </a:ext>
            </a:extLst>
          </p:cNvPr>
          <p:cNvSpPr/>
          <p:nvPr/>
        </p:nvSpPr>
        <p:spPr>
          <a:xfrm>
            <a:off x="3057906" y="5355485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E09988-EA27-470C-A5F9-413F0386EFD5}"/>
              </a:ext>
            </a:extLst>
          </p:cNvPr>
          <p:cNvSpPr/>
          <p:nvPr/>
        </p:nvSpPr>
        <p:spPr>
          <a:xfrm>
            <a:off x="3057906" y="6009530"/>
            <a:ext cx="2884126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3F299B-5344-40B4-941E-3F26C17C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359" y="3158504"/>
            <a:ext cx="2952380" cy="13561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D352A8A-89B9-4660-8C25-543BB58EFA92}"/>
              </a:ext>
            </a:extLst>
          </p:cNvPr>
          <p:cNvSpPr/>
          <p:nvPr/>
        </p:nvSpPr>
        <p:spPr>
          <a:xfrm>
            <a:off x="7877359" y="3158504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7850BEF-E732-4449-8BF1-1561C6B95F1D}"/>
              </a:ext>
            </a:extLst>
          </p:cNvPr>
          <p:cNvSpPr/>
          <p:nvPr/>
        </p:nvSpPr>
        <p:spPr>
          <a:xfrm>
            <a:off x="7877359" y="3812549"/>
            <a:ext cx="2952380" cy="67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3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0AC180F-9CD7-41D2-A60B-C9584947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52" y="2264230"/>
            <a:ext cx="10821696" cy="45024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9158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9151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0E32361F-715B-4468-9838-803C48C017CB}"/>
              </a:ext>
            </a:extLst>
          </p:cNvPr>
          <p:cNvSpPr/>
          <p:nvPr/>
        </p:nvSpPr>
        <p:spPr>
          <a:xfrm>
            <a:off x="4310743" y="3702659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BFD411-0277-48B5-82BE-03D2E0D4832E}"/>
              </a:ext>
            </a:extLst>
          </p:cNvPr>
          <p:cNvSpPr/>
          <p:nvPr/>
        </p:nvSpPr>
        <p:spPr>
          <a:xfrm>
            <a:off x="3588311" y="4454680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A84975B-74BC-4335-8252-5CED184DBA2C}"/>
              </a:ext>
            </a:extLst>
          </p:cNvPr>
          <p:cNvSpPr/>
          <p:nvPr/>
        </p:nvSpPr>
        <p:spPr>
          <a:xfrm>
            <a:off x="4301623" y="4474334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CB4BDF2-623D-4463-BB24-6391245B4B7C}"/>
              </a:ext>
            </a:extLst>
          </p:cNvPr>
          <p:cNvSpPr/>
          <p:nvPr/>
        </p:nvSpPr>
        <p:spPr>
          <a:xfrm>
            <a:off x="3578786" y="5215928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C98D58CF-AD76-4EA4-8D9F-C460E9035A53}"/>
              </a:ext>
            </a:extLst>
          </p:cNvPr>
          <p:cNvSpPr/>
          <p:nvPr/>
        </p:nvSpPr>
        <p:spPr>
          <a:xfrm>
            <a:off x="4301623" y="5234673"/>
            <a:ext cx="637112" cy="637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990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56A2F3-2D16-4EF0-AF44-936B90F3D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81" y="348767"/>
            <a:ext cx="5628571" cy="20190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91313"/>
            <a:ext cx="3438442" cy="154242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560571" y="1763486"/>
            <a:ext cx="522514" cy="52251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1083085" y="1762780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821BE43-80EB-482A-BD05-3389547D2044}"/>
              </a:ext>
            </a:extLst>
          </p:cNvPr>
          <p:cNvSpPr txBox="1"/>
          <p:nvPr/>
        </p:nvSpPr>
        <p:spPr>
          <a:xfrm>
            <a:off x="1044985" y="2296180"/>
            <a:ext cx="7540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Lấy 6 que tính. Tách 6 que tính đó thành hai nhóm.</a:t>
            </a:r>
          </a:p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số que tính ở mỗi nhóm (theo mẫu).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B16E7BD8-2074-4091-BA7B-64E883381B58}"/>
              </a:ext>
            </a:extLst>
          </p:cNvPr>
          <p:cNvGrpSpPr/>
          <p:nvPr/>
        </p:nvGrpSpPr>
        <p:grpSpPr>
          <a:xfrm>
            <a:off x="285858" y="3614978"/>
            <a:ext cx="11442878" cy="2461972"/>
            <a:chOff x="1862687" y="3614978"/>
            <a:chExt cx="9738348" cy="209523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DE695ABA-56B6-4E99-A2FE-F6A892D38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2687" y="3614978"/>
              <a:ext cx="4619048" cy="209523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AC3A6AD-5BC6-4616-B80F-3B822B3AA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29606" y="3614978"/>
              <a:ext cx="4571429" cy="2095238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064AD8A-FCCF-4303-BDCC-92ABF2CE9FB1}"/>
              </a:ext>
            </a:extLst>
          </p:cNvPr>
          <p:cNvSpPr/>
          <p:nvPr/>
        </p:nvSpPr>
        <p:spPr>
          <a:xfrm>
            <a:off x="75670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08C57FF-5D25-4835-8034-AC32F1E3DA02}"/>
              </a:ext>
            </a:extLst>
          </p:cNvPr>
          <p:cNvSpPr/>
          <p:nvPr/>
        </p:nvSpPr>
        <p:spPr>
          <a:xfrm>
            <a:off x="168875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F7E2D76-0314-4E2C-8B88-8BD4DE930CE8}"/>
              </a:ext>
            </a:extLst>
          </p:cNvPr>
          <p:cNvSpPr/>
          <p:nvPr/>
        </p:nvSpPr>
        <p:spPr>
          <a:xfrm>
            <a:off x="377236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1E994F-2A14-41BB-9D7C-613186F8E9A0}"/>
              </a:ext>
            </a:extLst>
          </p:cNvPr>
          <p:cNvSpPr/>
          <p:nvPr/>
        </p:nvSpPr>
        <p:spPr>
          <a:xfrm>
            <a:off x="470441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85BE606-8C55-4805-BCAE-9063A1ECF35A}"/>
              </a:ext>
            </a:extLst>
          </p:cNvPr>
          <p:cNvSpPr/>
          <p:nvPr/>
        </p:nvSpPr>
        <p:spPr>
          <a:xfrm>
            <a:off x="678802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C6BE936-ADB1-4434-A9F0-45257A596137}"/>
              </a:ext>
            </a:extLst>
          </p:cNvPr>
          <p:cNvSpPr/>
          <p:nvPr/>
        </p:nvSpPr>
        <p:spPr>
          <a:xfrm>
            <a:off x="772007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9FF6EC4-4198-4AA6-AD05-6ABD3ECA1850}"/>
              </a:ext>
            </a:extLst>
          </p:cNvPr>
          <p:cNvSpPr/>
          <p:nvPr/>
        </p:nvSpPr>
        <p:spPr>
          <a:xfrm>
            <a:off x="9803685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7471DF0-E6A3-4E58-B479-510B869CA76C}"/>
              </a:ext>
            </a:extLst>
          </p:cNvPr>
          <p:cNvSpPr/>
          <p:nvPr/>
        </p:nvSpPr>
        <p:spPr>
          <a:xfrm>
            <a:off x="10735731" y="4598904"/>
            <a:ext cx="576560" cy="57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4618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152</Words>
  <Application>Microsoft Office PowerPoint</Application>
  <PresentationFormat>Custom</PresentationFormat>
  <Paragraphs>100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hqphuc NTK</dc:creator>
  <cp:lastModifiedBy>ismail - [2010]</cp:lastModifiedBy>
  <cp:revision>124</cp:revision>
  <dcterms:created xsi:type="dcterms:W3CDTF">2020-08-20T03:35:56Z</dcterms:created>
  <dcterms:modified xsi:type="dcterms:W3CDTF">2023-09-30T03:55:59Z</dcterms:modified>
</cp:coreProperties>
</file>