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1" r:id="rId3"/>
    <p:sldMasterId id="2147483721" r:id="rId4"/>
  </p:sldMasterIdLst>
  <p:notesMasterIdLst>
    <p:notesMasterId r:id="rId23"/>
  </p:notesMasterIdLst>
  <p:sldIdLst>
    <p:sldId id="2667" r:id="rId5"/>
    <p:sldId id="2677" r:id="rId6"/>
    <p:sldId id="2676" r:id="rId7"/>
    <p:sldId id="341" r:id="rId8"/>
    <p:sldId id="2652" r:id="rId9"/>
    <p:sldId id="2653" r:id="rId10"/>
    <p:sldId id="2654" r:id="rId11"/>
    <p:sldId id="2655" r:id="rId12"/>
    <p:sldId id="2657" r:id="rId13"/>
    <p:sldId id="2656" r:id="rId14"/>
    <p:sldId id="2659" r:id="rId15"/>
    <p:sldId id="2660" r:id="rId16"/>
    <p:sldId id="2661" r:id="rId17"/>
    <p:sldId id="2662" r:id="rId18"/>
    <p:sldId id="2663" r:id="rId19"/>
    <p:sldId id="2664" r:id="rId20"/>
    <p:sldId id="2665" r:id="rId21"/>
    <p:sldId id="33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7143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456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18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432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9299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7559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21122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358800" y="2949967"/>
            <a:ext cx="3956800" cy="1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2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05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9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5242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7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5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8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9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1713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8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5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7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8520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6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9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4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2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5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2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014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143FA2-0262-4202-8B20-C77BEA94D57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6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735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2023/10/10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B4AA8-D23A-40E7-9C81-3B8E8DDDE0B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734" r:id="rId1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A30DE7-E1F4-4459-8F83-9CB8FCC4BCD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38125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0.png"/><Relationship Id="rId7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0.png"/><Relationship Id="rId18" Type="http://schemas.openxmlformats.org/officeDocument/2006/relationships/slide" Target="slide3.xml"/><Relationship Id="rId3" Type="http://schemas.microsoft.com/office/2007/relationships/media" Target="../media/media4.mp3"/><Relationship Id="rId21" Type="http://schemas.openxmlformats.org/officeDocument/2006/relationships/image" Target="../media/image28.gif"/><Relationship Id="rId7" Type="http://schemas.openxmlformats.org/officeDocument/2006/relationships/image" Target="../media/image26.png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180.png"/><Relationship Id="rId20" Type="http://schemas.openxmlformats.org/officeDocument/2006/relationships/slide" Target="slide13.xml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0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70.png"/><Relationship Id="rId10" Type="http://schemas.openxmlformats.org/officeDocument/2006/relationships/image" Target="../media/image130.png"/><Relationship Id="rId19" Type="http://schemas.openxmlformats.org/officeDocument/2006/relationships/image" Target="../media/image27.gif"/><Relationship Id="rId4" Type="http://schemas.openxmlformats.org/officeDocument/2006/relationships/audio" Target="../media/media4.mp3"/><Relationship Id="rId9" Type="http://schemas.openxmlformats.org/officeDocument/2006/relationships/image" Target="../media/image120.png"/><Relationship Id="rId14" Type="http://schemas.openxmlformats.org/officeDocument/2006/relationships/image" Target="../media/image160.png"/><Relationship Id="rId2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27.gif"/><Relationship Id="rId3" Type="http://schemas.microsoft.com/office/2007/relationships/media" Target="../media/media4.mp3"/><Relationship Id="rId21" Type="http://schemas.openxmlformats.org/officeDocument/2006/relationships/image" Target="../media/image38.png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17" Type="http://schemas.openxmlformats.org/officeDocument/2006/relationships/slide" Target="slide3.xml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slide" Target="slide13.xml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7.png"/><Relationship Id="rId23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27.gif"/><Relationship Id="rId3" Type="http://schemas.microsoft.com/office/2007/relationships/media" Target="../media/media4.mp3"/><Relationship Id="rId21" Type="http://schemas.openxmlformats.org/officeDocument/2006/relationships/image" Target="../media/image41.gif"/><Relationship Id="rId7" Type="http://schemas.openxmlformats.org/officeDocument/2006/relationships/image" Target="../media/image26.png"/><Relationship Id="rId12" Type="http://schemas.openxmlformats.org/officeDocument/2006/relationships/image" Target="../media/image59.png"/><Relationship Id="rId17" Type="http://schemas.openxmlformats.org/officeDocument/2006/relationships/slide" Target="slide3.xml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slide" Target="slide13.xml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65.png"/><Relationship Id="rId18" Type="http://schemas.openxmlformats.org/officeDocument/2006/relationships/image" Target="../media/image27.gif"/><Relationship Id="rId3" Type="http://schemas.microsoft.com/office/2007/relationships/media" Target="../media/media4.mp3"/><Relationship Id="rId21" Type="http://schemas.openxmlformats.org/officeDocument/2006/relationships/slide" Target="slide13.xml"/><Relationship Id="rId7" Type="http://schemas.openxmlformats.org/officeDocument/2006/relationships/image" Target="../media/image26.png"/><Relationship Id="rId12" Type="http://schemas.openxmlformats.org/officeDocument/2006/relationships/image" Target="../media/image380.png"/><Relationship Id="rId17" Type="http://schemas.openxmlformats.org/officeDocument/2006/relationships/slide" Target="slide3.xml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4.png"/><Relationship Id="rId23" Type="http://schemas.openxmlformats.org/officeDocument/2006/relationships/image" Target="../media/image46.png"/><Relationship Id="rId10" Type="http://schemas.openxmlformats.org/officeDocument/2006/relationships/image" Target="../media/image360.png"/><Relationship Id="rId19" Type="http://schemas.openxmlformats.org/officeDocument/2006/relationships/slide" Target="slide5.xml"/><Relationship Id="rId4" Type="http://schemas.openxmlformats.org/officeDocument/2006/relationships/audio" Target="../media/media4.mp3"/><Relationship Id="rId9" Type="http://schemas.openxmlformats.org/officeDocument/2006/relationships/image" Target="../media/image350.png"/><Relationship Id="rId14" Type="http://schemas.openxmlformats.org/officeDocument/2006/relationships/image" Target="../media/image66.png"/><Relationship Id="rId22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3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1.png"/><Relationship Id="rId5" Type="http://schemas.openxmlformats.org/officeDocument/2006/relationships/image" Target="../media/image341.png"/><Relationship Id="rId4" Type="http://schemas.openxmlformats.org/officeDocument/2006/relationships/image" Target="../media/image3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4" y="248291"/>
            <a:ext cx="10944665" cy="51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0526" y="1306262"/>
            <a:ext cx="50292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9789" y="3897748"/>
            <a:ext cx="8347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40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  <a:p>
            <a:pPr>
              <a:defRPr/>
            </a:pPr>
            <a:r>
              <a:rPr lang="en-US" sz="4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         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Lớp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: 3E</a:t>
            </a:r>
            <a:endParaRPr lang="en-US" sz="40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  <a:p>
            <a:pPr>
              <a:defRPr/>
            </a:pPr>
            <a:r>
              <a:rPr lang="en-US" sz="4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 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Giáo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viên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: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Huỳnh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Thị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Nhãn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0F180-277A-4A37-B6C2-B7D8076E6F47}"/>
              </a:ext>
            </a:extLst>
          </p:cNvPr>
          <p:cNvSpPr txBox="1"/>
          <p:nvPr/>
        </p:nvSpPr>
        <p:spPr>
          <a:xfrm>
            <a:off x="1539826" y="2836367"/>
            <a:ext cx="8610600" cy="707886"/>
          </a:xfrm>
          <a:prstGeom prst="rect">
            <a:avLst/>
          </a:prstGeom>
          <a:solidFill>
            <a:srgbClr val="FFFFFF">
              <a:alpha val="32941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</a:t>
            </a:r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PHẦN MẤY</a:t>
            </a:r>
            <a:endParaRPr lang="en-US" sz="4000" b="1" i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8263E-8FFF-46FB-A4A7-1E5C8BC9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59" y="1210277"/>
            <a:ext cx="776088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nhờ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ít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1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58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tương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81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0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20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00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tam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giác</a:t>
              </a:r>
              <a:endParaRPr lang="en-US" sz="60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val 10"/>
              <p:cNvSpPr/>
              <p:nvPr/>
            </p:nvSpPr>
            <p:spPr>
              <a:xfrm>
                <a:off x="6845792" y="253854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38544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Oval 11"/>
              <p:cNvSpPr/>
              <p:nvPr/>
            </p:nvSpPr>
            <p:spPr>
              <a:xfrm>
                <a:off x="2418541" y="254134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1345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Oval 12"/>
              <p:cNvSpPr/>
              <p:nvPr/>
            </p:nvSpPr>
            <p:spPr>
              <a:xfrm>
                <a:off x="2418541" y="480945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809459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Oval 13"/>
              <p:cNvSpPr/>
              <p:nvPr/>
            </p:nvSpPr>
            <p:spPr>
              <a:xfrm>
                <a:off x="6845792" y="48228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2889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38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tròn</a:t>
              </a:r>
              <a:endParaRPr lang="en-US" sz="54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8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 t="-896" b="-14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 t="-595" b="-142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 t="-595" b="-142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 t="-896" b="-14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34090" y="476805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090" y="4768059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18541" y="254585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4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 b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69352" y="24230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23030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61341" y="483600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341" y="4836009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20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10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" y="-228307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chữ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nhật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/>
              <p:cNvSpPr/>
              <p:nvPr/>
            </p:nvSpPr>
            <p:spPr>
              <a:xfrm>
                <a:off x="6881732" y="4797600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732" y="4797600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 t="-893" b="-1398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22891" y="472308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891" y="4723084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 b="-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700913" y="242597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913" y="242597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Oval 12"/>
              <p:cNvSpPr/>
              <p:nvPr/>
            </p:nvSpPr>
            <p:spPr>
              <a:xfrm>
                <a:off x="6881732" y="47802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732" y="4780289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7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17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Vận động phụ họa _ Bài hát _ Con chim chích chòe _-(10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17EA0C-0264-433A-BC51-DADA5BDED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/>
        </p:blipFill>
        <p:spPr>
          <a:xfrm>
            <a:off x="2183653" y="4845575"/>
            <a:ext cx="7874747" cy="1899637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907189" y="55785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11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10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2023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98310" y="1443643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FF0A656-1D47-4924-AD52-FC1704C4E467}"/>
              </a:ext>
            </a:extLst>
          </p:cNvPr>
          <p:cNvSpPr txBox="1">
            <a:spLocks/>
          </p:cNvSpPr>
          <p:nvPr/>
        </p:nvSpPr>
        <p:spPr>
          <a:xfrm>
            <a:off x="330851" y="3429000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Tiết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8DB335-126B-4199-ADBB-FDFA93B51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91" y="2120865"/>
            <a:ext cx="1099204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22222E-6 L -4.37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CD9E38B5-5AD1-4D0A-83D2-327A3D45C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2" b="53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B3ABB3E2-86AB-4381-B42F-25F742267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6B047EC-74A5-4CE9-BC1F-1486A364B6F7}"/>
              </a:ext>
            </a:extLst>
          </p:cNvPr>
          <p:cNvSpPr/>
          <p:nvPr/>
        </p:nvSpPr>
        <p:spPr>
          <a:xfrm>
            <a:off x="152400" y="1076325"/>
            <a:ext cx="3152775" cy="1809750"/>
          </a:xfrm>
          <a:prstGeom prst="wedgeRoundRectCallout">
            <a:avLst>
              <a:gd name="adj1" fmla="val 49560"/>
              <a:gd name="adj2" fmla="val 614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</a:rPr>
              <a:t>Mình</a:t>
            </a:r>
            <a:r>
              <a:rPr lang="en-US" sz="2600" b="1" dirty="0">
                <a:solidFill>
                  <a:srgbClr val="FF0000"/>
                </a:solidFill>
              </a:rPr>
              <a:t> chia </a:t>
            </a:r>
            <a:r>
              <a:rPr lang="en-US" sz="2600" b="1" dirty="0" err="1">
                <a:solidFill>
                  <a:srgbClr val="FF0000"/>
                </a:solidFill>
              </a:rPr>
              <a:t>cái</a:t>
            </a:r>
            <a:r>
              <a:rPr lang="en-US" sz="2600" b="1" dirty="0">
                <a:solidFill>
                  <a:srgbClr val="FF0000"/>
                </a:solidFill>
              </a:rPr>
              <a:t> bánh </a:t>
            </a:r>
            <a:r>
              <a:rPr lang="en-US" sz="2600" b="1" dirty="0" err="1">
                <a:solidFill>
                  <a:srgbClr val="FF0000"/>
                </a:solidFill>
              </a:rPr>
              <a:t>thành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hai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bằng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nhau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mỗi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lấy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nhé</a:t>
            </a:r>
            <a:r>
              <a:rPr lang="en-US" sz="2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7BDF4FC-BEFE-48EB-8DEF-95E7CCE247D6}"/>
              </a:ext>
            </a:extLst>
          </p:cNvPr>
          <p:cNvSpPr/>
          <p:nvPr/>
        </p:nvSpPr>
        <p:spPr>
          <a:xfrm>
            <a:off x="8001001" y="-76200"/>
            <a:ext cx="4038600" cy="1809750"/>
          </a:xfrm>
          <a:prstGeom prst="wedgeRoundRectCallout">
            <a:avLst>
              <a:gd name="adj1" fmla="val -26567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671401" y="1338262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9AC9B9-31BC-4A4B-A0E5-E47D301B43C9}"/>
              </a:ext>
            </a:extLst>
          </p:cNvPr>
          <p:cNvGrpSpPr/>
          <p:nvPr/>
        </p:nvGrpSpPr>
        <p:grpSpPr>
          <a:xfrm>
            <a:off x="680705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48" grpId="0" animBg="1"/>
      <p:bldP spid="80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2A365FFB-2064-4C65-B7B2-6C49A55F3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6480" y="83904"/>
            <a:ext cx="2973459" cy="11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1CB29-3323-491A-9859-EF6719E04094}"/>
              </a:ext>
            </a:extLst>
          </p:cNvPr>
          <p:cNvGrpSpPr/>
          <p:nvPr/>
        </p:nvGrpSpPr>
        <p:grpSpPr>
          <a:xfrm>
            <a:off x="5400675" y="341989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4593B3-7C8E-432A-9D20-7AC97FA1CF97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EB330-D1D4-4C75-A61C-55C233DAB644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ECC019-3460-496C-A3CC-DDFBE0C17120}"/>
              </a:ext>
            </a:extLst>
          </p:cNvPr>
          <p:cNvSpPr txBox="1"/>
          <p:nvPr/>
        </p:nvSpPr>
        <p:spPr>
          <a:xfrm>
            <a:off x="683580" y="1495425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5EA2FD-DBAC-4823-AEAE-B9E37D2F55A4}"/>
              </a:ext>
            </a:extLst>
          </p:cNvPr>
          <p:cNvGrpSpPr/>
          <p:nvPr/>
        </p:nvGrpSpPr>
        <p:grpSpPr>
          <a:xfrm>
            <a:off x="1238251" y="1495425"/>
            <a:ext cx="2095500" cy="1276351"/>
            <a:chOff x="1238251" y="1495425"/>
            <a:chExt cx="2095500" cy="1276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DF48B7-92D1-4EEE-962C-2DE38DECB48D}"/>
                </a:ext>
              </a:extLst>
            </p:cNvPr>
            <p:cNvSpPr/>
            <p:nvPr/>
          </p:nvSpPr>
          <p:spPr>
            <a:xfrm>
              <a:off x="1238251" y="1495426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C9157A-A8F2-4FFD-95F6-A4360112E4B1}"/>
                </a:ext>
              </a:extLst>
            </p:cNvPr>
            <p:cNvCxnSpPr/>
            <p:nvPr/>
          </p:nvCxnSpPr>
          <p:spPr>
            <a:xfrm>
              <a:off x="1914525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796E0D-58F7-42CC-8D88-1CBE2BD4DFE6}"/>
                </a:ext>
              </a:extLst>
            </p:cNvPr>
            <p:cNvCxnSpPr/>
            <p:nvPr/>
          </p:nvCxnSpPr>
          <p:spPr>
            <a:xfrm>
              <a:off x="2628900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7DD778D-F304-4BE6-95B0-9D1D8C7A59A7}"/>
              </a:ext>
            </a:extLst>
          </p:cNvPr>
          <p:cNvSpPr/>
          <p:nvPr/>
        </p:nvSpPr>
        <p:spPr>
          <a:xfrm>
            <a:off x="2628900" y="1495426"/>
            <a:ext cx="704852" cy="127635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677F1A-3EE2-4483-975E-9964B01DFC74}"/>
              </a:ext>
            </a:extLst>
          </p:cNvPr>
          <p:cNvGrpSpPr/>
          <p:nvPr/>
        </p:nvGrpSpPr>
        <p:grpSpPr>
          <a:xfrm>
            <a:off x="0" y="3028952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A9DF1A5-ECCF-4892-B67B-2CC3D8964CF0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78329AE-03F7-4C04-9756-C835791AB8A4}"/>
              </a:ext>
            </a:extLst>
          </p:cNvPr>
          <p:cNvSpPr txBox="1"/>
          <p:nvPr/>
        </p:nvSpPr>
        <p:spPr>
          <a:xfrm>
            <a:off x="5992210" y="1483873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3D7EFB-6BD3-486F-A4F3-0112EB549905}"/>
              </a:ext>
            </a:extLst>
          </p:cNvPr>
          <p:cNvGrpSpPr/>
          <p:nvPr/>
        </p:nvGrpSpPr>
        <p:grpSpPr>
          <a:xfrm>
            <a:off x="6134100" y="297555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5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AD2694-1AFA-4C24-9245-E1E5313284DE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958808-9861-4CAF-B64C-F669C676C864}"/>
              </a:ext>
            </a:extLst>
          </p:cNvPr>
          <p:cNvGrpSpPr/>
          <p:nvPr/>
        </p:nvGrpSpPr>
        <p:grpSpPr>
          <a:xfrm>
            <a:off x="7274740" y="1442024"/>
            <a:ext cx="2076450" cy="1276351"/>
            <a:chOff x="6734175" y="1442024"/>
            <a:chExt cx="2657475" cy="12763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712051-F378-40CF-8DB1-59CAD5FE2C6F}"/>
                </a:ext>
              </a:extLst>
            </p:cNvPr>
            <p:cNvGrpSpPr/>
            <p:nvPr/>
          </p:nvGrpSpPr>
          <p:grpSpPr>
            <a:xfrm>
              <a:off x="7372352" y="1442024"/>
              <a:ext cx="2019298" cy="1276351"/>
              <a:chOff x="1238252" y="1495425"/>
              <a:chExt cx="2026364" cy="127635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AB1D86-FCC1-4B5B-B349-09B005F91B40}"/>
                  </a:ext>
                </a:extLst>
              </p:cNvPr>
              <p:cNvSpPr/>
              <p:nvPr/>
            </p:nvSpPr>
            <p:spPr>
              <a:xfrm>
                <a:off x="1238252" y="1495426"/>
                <a:ext cx="2026364" cy="127635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91842E-B1F8-4613-AEE4-165F4A5FC86F}"/>
                  </a:ext>
                </a:extLst>
              </p:cNvPr>
              <p:cNvCxnSpPr/>
              <p:nvPr/>
            </p:nvCxnSpPr>
            <p:spPr>
              <a:xfrm>
                <a:off x="19145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2E10658-4995-4CAF-A8ED-23673CA7854E}"/>
                  </a:ext>
                </a:extLst>
              </p:cNvPr>
              <p:cNvCxnSpPr/>
              <p:nvPr/>
            </p:nvCxnSpPr>
            <p:spPr>
              <a:xfrm>
                <a:off x="26002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156DBF-B1E0-438C-845C-EFCC2E16E7AB}"/>
                </a:ext>
              </a:extLst>
            </p:cNvPr>
            <p:cNvSpPr/>
            <p:nvPr/>
          </p:nvSpPr>
          <p:spPr>
            <a:xfrm>
              <a:off x="6734175" y="1442024"/>
              <a:ext cx="638174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DAD936F-714F-4425-A1B6-637F94DAEBA3}"/>
              </a:ext>
            </a:extLst>
          </p:cNvPr>
          <p:cNvSpPr/>
          <p:nvPr/>
        </p:nvSpPr>
        <p:spPr>
          <a:xfrm>
            <a:off x="8800520" y="1430471"/>
            <a:ext cx="524658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7AA225-CE30-4445-AD6F-19805D9E994D}"/>
              </a:ext>
            </a:extLst>
          </p:cNvPr>
          <p:cNvGrpSpPr/>
          <p:nvPr/>
        </p:nvGrpSpPr>
        <p:grpSpPr>
          <a:xfrm>
            <a:off x="1150305" y="4086221"/>
            <a:ext cx="2095500" cy="1276353"/>
            <a:chOff x="552450" y="4086141"/>
            <a:chExt cx="2095500" cy="127635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ED9DACA-3434-4942-8010-B0A6DBCC2B1A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AC9FE7-6662-4B82-92F0-C99A42608784}"/>
                </a:ext>
              </a:extLst>
            </p:cNvPr>
            <p:cNvCxnSpPr/>
            <p:nvPr/>
          </p:nvCxnSpPr>
          <p:spPr>
            <a:xfrm>
              <a:off x="9429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70D17C6-DB64-47AA-871A-060EEC41805A}"/>
                </a:ext>
              </a:extLst>
            </p:cNvPr>
            <p:cNvCxnSpPr/>
            <p:nvPr/>
          </p:nvCxnSpPr>
          <p:spPr>
            <a:xfrm>
              <a:off x="13620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CF957B-1EF0-4F55-885F-AF769B9102BA}"/>
                </a:ext>
              </a:extLst>
            </p:cNvPr>
            <p:cNvCxnSpPr/>
            <p:nvPr/>
          </p:nvCxnSpPr>
          <p:spPr>
            <a:xfrm>
              <a:off x="17906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751FD66-878C-4964-9C2A-FFA08680BDE5}"/>
                </a:ext>
              </a:extLst>
            </p:cNvPr>
            <p:cNvCxnSpPr/>
            <p:nvPr/>
          </p:nvCxnSpPr>
          <p:spPr>
            <a:xfrm>
              <a:off x="22002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0F121-60DA-43F6-BD2C-BE2866F410CA}"/>
              </a:ext>
            </a:extLst>
          </p:cNvPr>
          <p:cNvSpPr/>
          <p:nvPr/>
        </p:nvSpPr>
        <p:spPr>
          <a:xfrm>
            <a:off x="1166624" y="4097773"/>
            <a:ext cx="383732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6BC7808-0BF9-4010-AEDE-6900F85ABF52}"/>
              </a:ext>
            </a:extLst>
          </p:cNvPr>
          <p:cNvGrpSpPr/>
          <p:nvPr/>
        </p:nvGrpSpPr>
        <p:grpSpPr>
          <a:xfrm>
            <a:off x="0" y="5572127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562C947-D77B-4993-BE55-3F80BB26753A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E746F4-6216-4981-8E4D-C71B54D2CE6B}"/>
              </a:ext>
            </a:extLst>
          </p:cNvPr>
          <p:cNvGrpSpPr/>
          <p:nvPr/>
        </p:nvGrpSpPr>
        <p:grpSpPr>
          <a:xfrm>
            <a:off x="7514538" y="4139622"/>
            <a:ext cx="2095500" cy="1276353"/>
            <a:chOff x="552450" y="4086141"/>
            <a:chExt cx="2095500" cy="127635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025450-B975-4BEF-B5DC-339FB908C795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A0D214B-FE44-48C5-AA42-A9094C2DD918}"/>
                </a:ext>
              </a:extLst>
            </p:cNvPr>
            <p:cNvCxnSpPr/>
            <p:nvPr/>
          </p:nvCxnSpPr>
          <p:spPr>
            <a:xfrm>
              <a:off x="8762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2FFB517-2122-4E68-A112-DB284E085DCC}"/>
                </a:ext>
              </a:extLst>
            </p:cNvPr>
            <p:cNvCxnSpPr/>
            <p:nvPr/>
          </p:nvCxnSpPr>
          <p:spPr>
            <a:xfrm>
              <a:off x="12191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C81632-5690-4C4E-B4F8-90B9E8511569}"/>
                </a:ext>
              </a:extLst>
            </p:cNvPr>
            <p:cNvCxnSpPr/>
            <p:nvPr/>
          </p:nvCxnSpPr>
          <p:spPr>
            <a:xfrm>
              <a:off x="1554037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8EEEEE-BCFE-4DA2-911A-F84F5B4EFBEF}"/>
                </a:ext>
              </a:extLst>
            </p:cNvPr>
            <p:cNvCxnSpPr/>
            <p:nvPr/>
          </p:nvCxnSpPr>
          <p:spPr>
            <a:xfrm>
              <a:off x="189966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FD6AB35-1FCF-4C00-8E79-FD748E83C904}"/>
                </a:ext>
              </a:extLst>
            </p:cNvPr>
            <p:cNvCxnSpPr/>
            <p:nvPr/>
          </p:nvCxnSpPr>
          <p:spPr>
            <a:xfrm>
              <a:off x="2288011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BF85C66-ACB1-47F8-8ACC-0F4D8C687658}"/>
              </a:ext>
            </a:extLst>
          </p:cNvPr>
          <p:cNvSpPr/>
          <p:nvPr/>
        </p:nvSpPr>
        <p:spPr>
          <a:xfrm>
            <a:off x="7497709" y="4139622"/>
            <a:ext cx="359939" cy="127635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5DA9E10-C213-40D6-8209-D57339E7688D}"/>
              </a:ext>
            </a:extLst>
          </p:cNvPr>
          <p:cNvGrpSpPr/>
          <p:nvPr/>
        </p:nvGrpSpPr>
        <p:grpSpPr>
          <a:xfrm>
            <a:off x="6155370" y="5572126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7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421E556-D175-42E3-9CD9-E9812A38F354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EE2E47A-5605-4619-9438-2C6BE8F646DC}"/>
              </a:ext>
            </a:extLst>
          </p:cNvPr>
          <p:cNvSpPr/>
          <p:nvPr/>
        </p:nvSpPr>
        <p:spPr>
          <a:xfrm>
            <a:off x="4638675" y="3133724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1E49D0D-F83C-492D-8406-A3117294B89C}"/>
              </a:ext>
            </a:extLst>
          </p:cNvPr>
          <p:cNvSpPr/>
          <p:nvPr/>
        </p:nvSpPr>
        <p:spPr>
          <a:xfrm>
            <a:off x="10794045" y="3067870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CD6CAB2-38F4-489D-A682-BD77AEFF7EAC}"/>
              </a:ext>
            </a:extLst>
          </p:cNvPr>
          <p:cNvSpPr/>
          <p:nvPr/>
        </p:nvSpPr>
        <p:spPr>
          <a:xfrm>
            <a:off x="4638675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7D87EF2-AF20-48B6-8EA8-8EBF02BECD80}"/>
              </a:ext>
            </a:extLst>
          </p:cNvPr>
          <p:cNvSpPr/>
          <p:nvPr/>
        </p:nvSpPr>
        <p:spPr>
          <a:xfrm>
            <a:off x="10789283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267700" y="0"/>
            <a:ext cx="3320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5" grpId="0"/>
      <p:bldP spid="49" grpId="0" animBg="1"/>
      <p:bldP spid="65" grpId="0" animBg="1"/>
      <p:bldP spid="78" grpId="0" animBg="1"/>
      <p:bldP spid="82" grpId="0" animBg="1"/>
      <p:bldP spid="83" grpId="0" animBg="1"/>
      <p:bldP spid="84" grpId="0" animBg="1"/>
      <p:bldP spid="85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phần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hợp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phần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53C3F2-6F1B-4ACF-8141-F3278F7AA232}"/>
              </a:ext>
            </a:extLst>
          </p:cNvPr>
          <p:cNvCxnSpPr/>
          <p:nvPr/>
        </p:nvCxnSpPr>
        <p:spPr>
          <a:xfrm>
            <a:off x="7867650" y="2609850"/>
            <a:ext cx="1200150" cy="1800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7EB39A-C62E-4106-86D1-0BADBEE77EA6}"/>
              </a:ext>
            </a:extLst>
          </p:cNvPr>
          <p:cNvCxnSpPr>
            <a:cxnSpLocks/>
          </p:cNvCxnSpPr>
          <p:nvPr/>
        </p:nvCxnSpPr>
        <p:spPr>
          <a:xfrm flipH="1" flipV="1">
            <a:off x="3609975" y="2266950"/>
            <a:ext cx="790575" cy="742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42F25-8215-44E6-9E8D-E98C4825E4CC}"/>
              </a:ext>
            </a:extLst>
          </p:cNvPr>
          <p:cNvCxnSpPr>
            <a:cxnSpLocks/>
          </p:cNvCxnSpPr>
          <p:nvPr/>
        </p:nvCxnSpPr>
        <p:spPr>
          <a:xfrm flipH="1" flipV="1">
            <a:off x="3067050" y="4581525"/>
            <a:ext cx="1333501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B79773-F5B0-4B83-B4E6-86BC7F7BEE3D}"/>
              </a:ext>
            </a:extLst>
          </p:cNvPr>
          <p:cNvCxnSpPr>
            <a:cxnSpLocks/>
          </p:cNvCxnSpPr>
          <p:nvPr/>
        </p:nvCxnSpPr>
        <p:spPr>
          <a:xfrm flipV="1">
            <a:off x="7800977" y="2400300"/>
            <a:ext cx="1416587" cy="20097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62216" y="5791200"/>
            <a:ext cx="7183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416</Words>
  <Application>Microsoft Office PowerPoint</Application>
  <PresentationFormat>Widescreen</PresentationFormat>
  <Paragraphs>91</Paragraphs>
  <Slides>18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宋体</vt:lpstr>
      <vt:lpstr>Arial</vt:lpstr>
      <vt:lpstr>Bebas Neue</vt:lpstr>
      <vt:lpstr>Calibri</vt:lpstr>
      <vt:lpstr>Cambria Math</vt:lpstr>
      <vt:lpstr>Coiny</vt:lpstr>
      <vt:lpstr>等线</vt:lpstr>
      <vt:lpstr>等线 Light</vt:lpstr>
      <vt:lpstr>ITC Avant Garde Std Bk</vt:lpstr>
      <vt:lpstr>Quicksand Light</vt:lpstr>
      <vt:lpstr>Sue Ellen Francisco</vt:lpstr>
      <vt:lpstr>Times New Roman</vt:lpstr>
      <vt:lpstr>UTM Cookies</vt:lpstr>
      <vt:lpstr>UVN Banh Mi</vt:lpstr>
      <vt:lpstr>庞门正道标题体</vt:lpstr>
      <vt:lpstr>方正卡通简体</vt:lpstr>
      <vt:lpstr>November Daily Slides by Slidesgo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2022-07-01T08:54:55Z</dcterms:created>
  <dcterms:modified xsi:type="dcterms:W3CDTF">2023-10-10T14:14:08Z</dcterms:modified>
</cp:coreProperties>
</file>