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  <p:sldMasterId id="2147483695" r:id="rId2"/>
    <p:sldMasterId id="2147483707" r:id="rId3"/>
  </p:sldMasterIdLst>
  <p:notesMasterIdLst>
    <p:notesMasterId r:id="rId14"/>
  </p:notesMasterIdLst>
  <p:sldIdLst>
    <p:sldId id="281" r:id="rId4"/>
    <p:sldId id="256" r:id="rId5"/>
    <p:sldId id="274" r:id="rId6"/>
    <p:sldId id="291" r:id="rId7"/>
    <p:sldId id="257" r:id="rId8"/>
    <p:sldId id="272" r:id="rId9"/>
    <p:sldId id="273" r:id="rId10"/>
    <p:sldId id="259" r:id="rId11"/>
    <p:sldId id="26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766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274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823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453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699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7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3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5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4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4061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1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2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2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1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5961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6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1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37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06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1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7" y="2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257"/>
      </p:ext>
    </p:extLst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493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599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223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653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87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962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9277352" y="3781516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1488114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524000" y="5210175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10818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804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946075" y="5436409"/>
            <a:ext cx="452847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Thiên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963781" y="1020138"/>
            <a:ext cx="4634731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HỨA TẠO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588421" y="2114553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2286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2935606" y="2343157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114800" y="5791200"/>
            <a:ext cx="43434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  <a:endParaRPr lang="en-US" sz="60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      «m     ơm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7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717" y="99060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9906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67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3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1402" y="434929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vßm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4402" y="430996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khãm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3004" y="434929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ném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0848" y="5603649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7436" y="4349297"/>
            <a:ext cx="194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t«m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557112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48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rơm</a:t>
            </a:r>
            <a:endParaRPr lang="en-US" sz="48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99060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«m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2" y="1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1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415787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0" y="3203250"/>
            <a:ext cx="259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40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3367" y="5791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4890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4890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1" y="3124201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876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1" y="1371601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5029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1" y="5562601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500" y="4876143"/>
            <a:ext cx="102870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H«m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qua,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Mơ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ở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Hạ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đến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thăm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cho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giỏ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cam.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chọn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quả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 to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phần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bố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Mẹ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khen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và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thơm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lªn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6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2133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3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33800" y="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48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48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</Words>
  <Application>Microsoft Office PowerPoint</Application>
  <PresentationFormat>Widescreen</PresentationFormat>
  <Paragraphs>28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Microsoft YaHei</vt:lpstr>
      <vt:lpstr>SimSun</vt:lpstr>
      <vt:lpstr>SimSun</vt:lpstr>
      <vt:lpstr>.VnAvant</vt:lpstr>
      <vt:lpstr>Arial</vt:lpstr>
      <vt:lpstr>AvantGarde</vt:lpstr>
      <vt:lpstr>Calibri</vt:lpstr>
      <vt:lpstr>Calibri Light</vt:lpstr>
      <vt:lpstr>Tahoma</vt:lpstr>
      <vt:lpstr>Times New Roman</vt:lpstr>
      <vt:lpstr>Wingdings</vt:lpstr>
      <vt:lpstr>思源黑体 CN Light</vt:lpstr>
      <vt:lpstr>方正准圆简体</vt:lpstr>
      <vt:lpstr>Aumerle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23</cp:revision>
  <dcterms:created xsi:type="dcterms:W3CDTF">2020-08-12T11:52:00Z</dcterms:created>
  <dcterms:modified xsi:type="dcterms:W3CDTF">2023-10-29T02:50:59Z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