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7"/>
  </p:notesMasterIdLst>
  <p:sldIdLst>
    <p:sldId id="274" r:id="rId4"/>
    <p:sldId id="256" r:id="rId5"/>
    <p:sldId id="263" r:id="rId6"/>
    <p:sldId id="264" r:id="rId7"/>
    <p:sldId id="272" r:id="rId8"/>
    <p:sldId id="271" r:id="rId9"/>
    <p:sldId id="270" r:id="rId10"/>
    <p:sldId id="269" r:id="rId11"/>
    <p:sldId id="259" r:id="rId12"/>
    <p:sldId id="257" r:id="rId13"/>
    <p:sldId id="261" r:id="rId14"/>
    <p:sldId id="262" r:id="rId15"/>
    <p:sldId id="273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FF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8E68-1B2C-4CB0-9001-57F07D0A04C8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4F6-D564-48E9-BA34-80FA2475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4F6-D564-48E9-BA34-80FA2475DA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BB92F6-084D-43B4-9158-BAC66E3A9B36}" type="slidenum">
              <a:rPr lang="en-US" altLang="en-US" smtClean="0">
                <a:latin typeface="Calibri" pitchFamily="34" charset="0"/>
              </a:rPr>
              <a:pPr/>
              <a:t>13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7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0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6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15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66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1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2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01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0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74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23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39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30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242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473521" y="1197644"/>
            <a:ext cx="6367008" cy="2748213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124" y="2272844"/>
            <a:ext cx="4641181" cy="5080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95124" y="2780906"/>
            <a:ext cx="4641181" cy="2160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434164" y="1459114"/>
            <a:ext cx="687452" cy="772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351688" y="2898898"/>
            <a:ext cx="322663" cy="380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92" y="2278486"/>
            <a:ext cx="554513" cy="653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995917" y="2237117"/>
            <a:ext cx="424903" cy="5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15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245121F5-ED02-4CC1-BE49-29D3051F4325}" type="datetimeFigureOut">
              <a:rPr lang="en-US"/>
              <a:pPr>
                <a:defRPr/>
              </a:pPr>
              <a:t>10/28/2023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D4586882-62E5-44FE-BF6A-8CFDBDFDE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7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57DF3F95-7373-4CEB-A496-BEE77DB35182}" type="datetimeFigureOut">
              <a:rPr lang="en-US"/>
              <a:pPr>
                <a:defRPr/>
              </a:pPr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EA94D62E-1C08-437C-A920-2B58DDB1D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7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2" r:id="rId4"/>
    <p:sldLayoutId id="214748369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372225" y="3489722"/>
            <a:ext cx="3015854" cy="1423988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38400" y="875110"/>
            <a:ext cx="5105400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Tiểu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Hứa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endParaRPr lang="en-US" altLang="en-US" sz="21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82391" y="594122"/>
            <a:ext cx="609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09800" y="1600200"/>
            <a:ext cx="5361385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1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41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4100" b="1" smtClean="0">
                <a:solidFill>
                  <a:srgbClr val="990099"/>
                </a:solidFill>
                <a:latin typeface="Times New Roman" pitchFamily="18" charset="0"/>
              </a:rPr>
              <a:t>Toán</a:t>
            </a:r>
            <a:endParaRPr lang="en-US" altLang="en-US" sz="4100" b="1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00401" y="2531269"/>
            <a:ext cx="2108597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990099"/>
                </a:solidFill>
                <a:latin typeface="Times New Roman" pitchFamily="18" charset="0"/>
              </a:rPr>
              <a:t>Lớp 1E</a:t>
            </a: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4219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956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" y="1815704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815704" y="3262313"/>
            <a:ext cx="592455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i="1">
                <a:solidFill>
                  <a:srgbClr val="0033CC"/>
                </a:solidFill>
                <a:latin typeface="Times New Roman" pitchFamily="18" charset="0"/>
              </a:rPr>
              <a:t>Người thực hiện : Phạm Thị Anh</a:t>
            </a: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8666" y="2368154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35066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4247" y="5191126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9" y="2356247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28512" y="25667"/>
            <a:ext cx="2893765" cy="555526"/>
            <a:chOff x="132774" y="1491630"/>
            <a:chExt cx="2725403" cy="555526"/>
          </a:xfrm>
        </p:grpSpPr>
        <p:sp>
          <p:nvSpPr>
            <p:cNvPr id="61" name="Oval 60"/>
            <p:cNvSpPr/>
            <p:nvPr/>
          </p:nvSpPr>
          <p:spPr>
            <a:xfrm>
              <a:off x="132774" y="1491630"/>
              <a:ext cx="521772" cy="5555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6469" y="1523936"/>
              <a:ext cx="2141708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Tính nhẩm.</a:t>
              </a:r>
              <a:r>
                <a:rPr lang="en-US" sz="2400" b="1" smtClean="0">
                  <a:latin typeface="Schoolnet Sans Serif" pitchFamily="34" charset="0"/>
                  <a:cs typeface="Schoolnet Sans Serif" pitchFamily="34" charset="0"/>
                </a:rPr>
                <a:t> </a:t>
              </a:r>
              <a:endParaRPr lang="en-US" sz="2400" b="1">
                <a:latin typeface="Schoolnet Sans Serif" pitchFamily="34" charset="0"/>
                <a:cs typeface="Schoolnet Sans Serif" pitchFamily="34" charset="0"/>
              </a:endParaRPr>
            </a:p>
          </p:txBody>
        </p:sp>
      </p:grpSp>
      <p:pic>
        <p:nvPicPr>
          <p:cNvPr id="6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49" y="0"/>
            <a:ext cx="1674452" cy="6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36512" y="902433"/>
            <a:ext cx="2011735" cy="947677"/>
            <a:chOff x="365702" y="902433"/>
            <a:chExt cx="2011735" cy="947677"/>
          </a:xfrm>
        </p:grpSpPr>
        <p:sp>
          <p:nvSpPr>
            <p:cNvPr id="15" name="Rounded Rectangle 14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 dirty="0" smtClean="0"/>
                <a:t>1 + 1</a:t>
              </a:r>
              <a:endParaRPr lang="ko-KR" altLang="en-US" sz="48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-34088" y="2272145"/>
            <a:ext cx="2011735" cy="947677"/>
            <a:chOff x="365702" y="902433"/>
            <a:chExt cx="2011735" cy="947677"/>
          </a:xfrm>
        </p:grpSpPr>
        <p:sp>
          <p:nvSpPr>
            <p:cNvPr id="65" name="Rounded Rectangle 64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/>
                <a:t>2</a:t>
              </a:r>
              <a:r>
                <a:rPr lang="en-US" altLang="ko-KR" sz="4800" smtClean="0"/>
                <a:t> + 1</a:t>
              </a:r>
              <a:endParaRPr lang="ko-KR" altLang="en-US" sz="48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-6678" y="3568289"/>
            <a:ext cx="2011735" cy="947677"/>
            <a:chOff x="365702" y="902433"/>
            <a:chExt cx="2011735" cy="947677"/>
          </a:xfrm>
        </p:grpSpPr>
        <p:sp>
          <p:nvSpPr>
            <p:cNvPr id="68" name="Rounded Rectangle 67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/>
                <a:t>3</a:t>
              </a:r>
              <a:r>
                <a:rPr lang="en-US" altLang="ko-KR" sz="4800" smtClean="0"/>
                <a:t> + 1</a:t>
              </a:r>
              <a:endParaRPr lang="ko-KR" altLang="en-US" sz="48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94285" y="915566"/>
            <a:ext cx="2011735" cy="947677"/>
            <a:chOff x="365702" y="902433"/>
            <a:chExt cx="2011735" cy="947677"/>
          </a:xfrm>
        </p:grpSpPr>
        <p:sp>
          <p:nvSpPr>
            <p:cNvPr id="71" name="Rounded Rectangle 70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 smtClean="0"/>
                <a:t>1 + 2</a:t>
              </a:r>
              <a:endParaRPr lang="ko-KR" altLang="en-US" sz="48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96709" y="2285278"/>
            <a:ext cx="2011735" cy="947677"/>
            <a:chOff x="365702" y="902433"/>
            <a:chExt cx="2011735" cy="947677"/>
          </a:xfrm>
        </p:grpSpPr>
        <p:sp>
          <p:nvSpPr>
            <p:cNvPr id="74" name="Rounded Rectangle 73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 smtClean="0"/>
                <a:t>1 + 3</a:t>
              </a:r>
              <a:endParaRPr lang="ko-KR" altLang="en-US" sz="48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224119" y="3581422"/>
            <a:ext cx="2011735" cy="947677"/>
            <a:chOff x="365702" y="902433"/>
            <a:chExt cx="2011735" cy="947677"/>
          </a:xfrm>
        </p:grpSpPr>
        <p:sp>
          <p:nvSpPr>
            <p:cNvPr id="77" name="Rounded Rectangle 76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 smtClean="0"/>
                <a:t>1 + 4</a:t>
              </a:r>
              <a:endParaRPr lang="ko-KR" altLang="en-US" sz="4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228184" y="915566"/>
            <a:ext cx="2011735" cy="947677"/>
            <a:chOff x="365702" y="902433"/>
            <a:chExt cx="2011735" cy="947677"/>
          </a:xfrm>
        </p:grpSpPr>
        <p:sp>
          <p:nvSpPr>
            <p:cNvPr id="80" name="Rounded Rectangle 79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 dirty="0" smtClean="0"/>
                <a:t>1 + 5</a:t>
              </a:r>
              <a:endParaRPr lang="ko-KR" altLang="en-US" sz="48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30608" y="2285278"/>
            <a:ext cx="2011735" cy="947677"/>
            <a:chOff x="365702" y="902433"/>
            <a:chExt cx="2011735" cy="947677"/>
          </a:xfrm>
        </p:grpSpPr>
        <p:sp>
          <p:nvSpPr>
            <p:cNvPr id="83" name="Rounded Rectangle 82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/>
                <a:t>2</a:t>
              </a:r>
              <a:r>
                <a:rPr lang="en-US" altLang="ko-KR" sz="4800" smtClean="0"/>
                <a:t> + 3</a:t>
              </a:r>
              <a:endParaRPr lang="ko-KR" altLang="en-US" sz="48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258018" y="3581422"/>
            <a:ext cx="2011735" cy="947677"/>
            <a:chOff x="365702" y="902433"/>
            <a:chExt cx="2011735" cy="947677"/>
          </a:xfrm>
        </p:grpSpPr>
        <p:sp>
          <p:nvSpPr>
            <p:cNvPr id="86" name="Rounded Rectangle 85"/>
            <p:cNvSpPr/>
            <p:nvPr/>
          </p:nvSpPr>
          <p:spPr>
            <a:xfrm>
              <a:off x="365702" y="902433"/>
              <a:ext cx="2011735" cy="9476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itle 2"/>
            <p:cNvSpPr txBox="1">
              <a:spLocks/>
            </p:cNvSpPr>
            <p:nvPr/>
          </p:nvSpPr>
          <p:spPr>
            <a:xfrm>
              <a:off x="514570" y="987574"/>
              <a:ext cx="1790637" cy="3796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4800"/>
                <a:t>4</a:t>
              </a:r>
              <a:r>
                <a:rPr lang="en-US" altLang="ko-KR" sz="4800" smtClean="0"/>
                <a:t> + 2</a:t>
              </a:r>
              <a:endParaRPr lang="ko-KR" altLang="en-US" sz="4800" dirty="0"/>
            </a:p>
          </p:txBody>
        </p:sp>
      </p:grpSp>
      <p:sp>
        <p:nvSpPr>
          <p:cNvPr id="88" name="Title 2"/>
          <p:cNvSpPr txBox="1">
            <a:spLocks/>
          </p:cNvSpPr>
          <p:nvPr/>
        </p:nvSpPr>
        <p:spPr>
          <a:xfrm>
            <a:off x="1403648" y="98757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2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89" name="Title 2"/>
          <p:cNvSpPr txBox="1">
            <a:spLocks/>
          </p:cNvSpPr>
          <p:nvPr/>
        </p:nvSpPr>
        <p:spPr>
          <a:xfrm>
            <a:off x="1403648" y="2408121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3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0" name="Title 2"/>
          <p:cNvSpPr txBox="1">
            <a:spLocks/>
          </p:cNvSpPr>
          <p:nvPr/>
        </p:nvSpPr>
        <p:spPr>
          <a:xfrm>
            <a:off x="1403648" y="3704265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4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1" name="Title 2"/>
          <p:cNvSpPr txBox="1">
            <a:spLocks/>
          </p:cNvSpPr>
          <p:nvPr/>
        </p:nvSpPr>
        <p:spPr>
          <a:xfrm>
            <a:off x="4644008" y="98757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3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2" name="Title 2"/>
          <p:cNvSpPr txBox="1">
            <a:spLocks/>
          </p:cNvSpPr>
          <p:nvPr/>
        </p:nvSpPr>
        <p:spPr>
          <a:xfrm>
            <a:off x="4572000" y="2355726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4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3" name="Title 2"/>
          <p:cNvSpPr txBox="1">
            <a:spLocks/>
          </p:cNvSpPr>
          <p:nvPr/>
        </p:nvSpPr>
        <p:spPr>
          <a:xfrm>
            <a:off x="4644008" y="3704265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5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4" name="Title 2"/>
          <p:cNvSpPr txBox="1">
            <a:spLocks/>
          </p:cNvSpPr>
          <p:nvPr/>
        </p:nvSpPr>
        <p:spPr>
          <a:xfrm>
            <a:off x="7605899" y="1039969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= 6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5" name="Title 2"/>
          <p:cNvSpPr txBox="1">
            <a:spLocks/>
          </p:cNvSpPr>
          <p:nvPr/>
        </p:nvSpPr>
        <p:spPr>
          <a:xfrm>
            <a:off x="7605899" y="2408121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= 5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6" name="Title 2"/>
          <p:cNvSpPr txBox="1">
            <a:spLocks/>
          </p:cNvSpPr>
          <p:nvPr/>
        </p:nvSpPr>
        <p:spPr>
          <a:xfrm>
            <a:off x="7596336" y="3723878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= 6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74452" cy="6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75808" y="25667"/>
            <a:ext cx="1615872" cy="559335"/>
            <a:chOff x="735079" y="896181"/>
            <a:chExt cx="1615872" cy="559335"/>
          </a:xfrm>
        </p:grpSpPr>
        <p:grpSp>
          <p:nvGrpSpPr>
            <p:cNvPr id="40" name="Group 39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FFC0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E:\GA ĐT TOAN\XONG\Tranh bai 10\may b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1" y="1635646"/>
            <a:ext cx="3249804" cy="17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XONG\Tranh bai 10\t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66" y="-402"/>
            <a:ext cx="3265258" cy="17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XONG\Tranh bai 10\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03" y="3337698"/>
            <a:ext cx="3241471" cy="18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5338" y="699542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99592" y="2192097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b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915338" y="3920289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smtClean="0"/>
              <a:t>c)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701965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25478" y="702326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23244" y="70339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1636" y="71827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01978" y="73602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36096" y="699542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4317" y="701965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1137" y="70196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6265" y="70339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4048" y="2186693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25478" y="2187054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23244" y="218812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1636" y="220299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01978" y="222074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08104" y="2184270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4317" y="2186693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1137" y="2186693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6265" y="218812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82" y="3914885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25478" y="3915246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82436" y="391631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0828" y="393119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061170" y="394894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86802" y="3912462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317" y="3914885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1137" y="391488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46265" y="391631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33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6" grpId="0"/>
      <p:bldP spid="27" grpId="0"/>
      <p:bldP spid="34" grpId="0"/>
      <p:bldP spid="35" grpId="0"/>
      <p:bldP spid="38" grpId="0"/>
      <p:bldP spid="39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98" y="0"/>
            <a:ext cx="201897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75808" y="25667"/>
            <a:ext cx="1615872" cy="559335"/>
            <a:chOff x="735079" y="896181"/>
            <a:chExt cx="1615872" cy="559335"/>
          </a:xfrm>
        </p:grpSpPr>
        <p:grpSp>
          <p:nvGrpSpPr>
            <p:cNvPr id="73" name="Group 72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4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FFC0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Title 2"/>
          <p:cNvSpPr txBox="1">
            <a:spLocks/>
          </p:cNvSpPr>
          <p:nvPr/>
        </p:nvSpPr>
        <p:spPr>
          <a:xfrm>
            <a:off x="-324544" y="987574"/>
            <a:ext cx="4666105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 smtClean="0"/>
              <a:t>1 +     = 2 </a:t>
            </a:r>
            <a:endParaRPr lang="ko-KR" altLang="en-US" sz="7200" dirty="0"/>
          </a:p>
        </p:txBody>
      </p:sp>
      <p:sp>
        <p:nvSpPr>
          <p:cNvPr id="79" name="Rounded Rectangle 78"/>
          <p:cNvSpPr/>
          <p:nvPr/>
        </p:nvSpPr>
        <p:spPr>
          <a:xfrm>
            <a:off x="1547664" y="1059582"/>
            <a:ext cx="945194" cy="98962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itle 2"/>
          <p:cNvSpPr txBox="1">
            <a:spLocks/>
          </p:cNvSpPr>
          <p:nvPr/>
        </p:nvSpPr>
        <p:spPr>
          <a:xfrm>
            <a:off x="-324544" y="2715766"/>
            <a:ext cx="4666105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2</a:t>
            </a:r>
            <a:r>
              <a:rPr lang="en-US" altLang="ko-KR" sz="7200" smtClean="0"/>
              <a:t> +     = 4 </a:t>
            </a:r>
            <a:endParaRPr lang="ko-KR" altLang="en-US" sz="7200" dirty="0"/>
          </a:p>
        </p:txBody>
      </p:sp>
      <p:sp>
        <p:nvSpPr>
          <p:cNvPr id="81" name="Rounded Rectangle 80"/>
          <p:cNvSpPr/>
          <p:nvPr/>
        </p:nvSpPr>
        <p:spPr>
          <a:xfrm>
            <a:off x="1547664" y="2787774"/>
            <a:ext cx="945194" cy="98962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2"/>
          <p:cNvSpPr txBox="1">
            <a:spLocks/>
          </p:cNvSpPr>
          <p:nvPr/>
        </p:nvSpPr>
        <p:spPr>
          <a:xfrm>
            <a:off x="4730431" y="987574"/>
            <a:ext cx="4666105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3</a:t>
            </a:r>
            <a:r>
              <a:rPr lang="en-US" altLang="ko-KR" sz="7200" smtClean="0"/>
              <a:t> +     = 5 </a:t>
            </a:r>
            <a:endParaRPr lang="ko-KR" altLang="en-US" sz="7200" dirty="0"/>
          </a:p>
        </p:txBody>
      </p:sp>
      <p:sp>
        <p:nvSpPr>
          <p:cNvPr id="83" name="Rounded Rectangle 82"/>
          <p:cNvSpPr/>
          <p:nvPr/>
        </p:nvSpPr>
        <p:spPr>
          <a:xfrm>
            <a:off x="6602639" y="1059582"/>
            <a:ext cx="945194" cy="98962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2"/>
          <p:cNvSpPr txBox="1">
            <a:spLocks/>
          </p:cNvSpPr>
          <p:nvPr/>
        </p:nvSpPr>
        <p:spPr>
          <a:xfrm>
            <a:off x="4730431" y="2715766"/>
            <a:ext cx="4666105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5</a:t>
            </a:r>
            <a:r>
              <a:rPr lang="en-US" altLang="ko-KR" sz="7200" smtClean="0"/>
              <a:t> +     = 6 </a:t>
            </a:r>
            <a:endParaRPr lang="ko-KR" altLang="en-US" sz="7200" dirty="0"/>
          </a:p>
        </p:txBody>
      </p:sp>
      <p:sp>
        <p:nvSpPr>
          <p:cNvPr id="85" name="Rounded Rectangle 84"/>
          <p:cNvSpPr/>
          <p:nvPr/>
        </p:nvSpPr>
        <p:spPr>
          <a:xfrm>
            <a:off x="6602639" y="2787774"/>
            <a:ext cx="945194" cy="98962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itle 2"/>
          <p:cNvSpPr txBox="1">
            <a:spLocks/>
          </p:cNvSpPr>
          <p:nvPr/>
        </p:nvSpPr>
        <p:spPr>
          <a:xfrm>
            <a:off x="1319498" y="915566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?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331640" y="2643758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?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88" name="Title 2"/>
          <p:cNvSpPr txBox="1">
            <a:spLocks/>
          </p:cNvSpPr>
          <p:nvPr/>
        </p:nvSpPr>
        <p:spPr>
          <a:xfrm>
            <a:off x="6413075" y="2665024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?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89" name="Title 2"/>
          <p:cNvSpPr txBox="1">
            <a:spLocks/>
          </p:cNvSpPr>
          <p:nvPr/>
        </p:nvSpPr>
        <p:spPr>
          <a:xfrm>
            <a:off x="6412309" y="987574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/>
              <a:t>?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90" name="Title 2"/>
          <p:cNvSpPr txBox="1">
            <a:spLocks/>
          </p:cNvSpPr>
          <p:nvPr/>
        </p:nvSpPr>
        <p:spPr>
          <a:xfrm>
            <a:off x="1343815" y="987574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 smtClean="0">
                <a:solidFill>
                  <a:srgbClr val="FF0000"/>
                </a:solidFill>
              </a:rPr>
              <a:t>1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91" name="Title 2"/>
          <p:cNvSpPr txBox="1">
            <a:spLocks/>
          </p:cNvSpPr>
          <p:nvPr/>
        </p:nvSpPr>
        <p:spPr>
          <a:xfrm>
            <a:off x="6354896" y="942326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>
                <a:solidFill>
                  <a:srgbClr val="FF0000"/>
                </a:solidFill>
              </a:rPr>
              <a:t>2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93" name="Title 2"/>
          <p:cNvSpPr txBox="1">
            <a:spLocks/>
          </p:cNvSpPr>
          <p:nvPr/>
        </p:nvSpPr>
        <p:spPr>
          <a:xfrm>
            <a:off x="1319498" y="2643758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>
                <a:solidFill>
                  <a:srgbClr val="FF0000"/>
                </a:solidFill>
              </a:rPr>
              <a:t>2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  <p:sp>
        <p:nvSpPr>
          <p:cNvPr id="94" name="Title 2"/>
          <p:cNvSpPr txBox="1">
            <a:spLocks/>
          </p:cNvSpPr>
          <p:nvPr/>
        </p:nvSpPr>
        <p:spPr>
          <a:xfrm>
            <a:off x="6354897" y="2643758"/>
            <a:ext cx="137801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7200" smtClean="0">
                <a:solidFill>
                  <a:srgbClr val="FF0000"/>
                </a:solidFill>
              </a:rPr>
              <a:t>1</a:t>
            </a:r>
            <a:r>
              <a:rPr lang="en-US" altLang="ko-KR" sz="7200" smtClean="0"/>
              <a:t> 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6930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066800" y="1200150"/>
            <a:ext cx="7467600" cy="1828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mạnh khỏe.</a:t>
            </a:r>
          </a:p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7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1" name="Picture 2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6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144"/>
            <a:ext cx="106680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duc22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0" y="3600450"/>
            <a:ext cx="838200" cy="685800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5410201" y="571501"/>
            <a:ext cx="575072" cy="364331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7162800" y="228600"/>
            <a:ext cx="575072" cy="514350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0" y="1200150"/>
            <a:ext cx="837010" cy="628650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1981200" y="571500"/>
            <a:ext cx="838200" cy="571500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r>
              <a:rPr lang="en-US" altLang="vi-VN" sz="1500">
                <a:latin typeface="VNI-Tubes" pitchFamily="2" charset="0"/>
              </a:rPr>
              <a:t>a</a:t>
            </a: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6400800" y="742951"/>
            <a:ext cx="762000" cy="535781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>
            <a:off x="8305800" y="800101"/>
            <a:ext cx="838200" cy="592931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 flipV="1">
            <a:off x="0" y="3086100"/>
            <a:ext cx="838200" cy="492919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pic>
        <p:nvPicPr>
          <p:cNvPr id="27662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434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055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WordArt 24"/>
          <p:cNvSpPr>
            <a:spLocks noChangeArrowheads="1" noChangeShapeType="1" noTextEdit="1"/>
          </p:cNvSpPr>
          <p:nvPr/>
        </p:nvSpPr>
        <p:spPr bwMode="auto">
          <a:xfrm>
            <a:off x="76200" y="685800"/>
            <a:ext cx="1828800" cy="5143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 HỨA TẠO</a:t>
            </a:r>
          </a:p>
        </p:txBody>
      </p:sp>
      <p:pic>
        <p:nvPicPr>
          <p:cNvPr id="27670" name="Picture 25" descr="tulips_yellow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6250"/>
            <a:ext cx="8560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6" descr="25544sl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3200400"/>
            <a:ext cx="100607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7" descr="25542fx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43250"/>
            <a:ext cx="99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8" descr="6nve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9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48" y="2971800"/>
            <a:ext cx="168235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30" descr="j017829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5" grpId="0" animBg="1"/>
      <p:bldP spid="210956" grpId="0" animBg="1"/>
      <p:bldP spid="210957" grpId="0" animBg="1"/>
      <p:bldP spid="210958" grpId="0" animBg="1"/>
      <p:bldP spid="210959" grpId="0" animBg="1"/>
      <p:bldP spid="210960" grpId="0" animBg="1"/>
      <p:bldP spid="2109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 ĐT TOAN\HINH ANH TOAN TAP 1\CHU D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" y="8938"/>
            <a:ext cx="9128187" cy="2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9672" y="1851670"/>
            <a:ext cx="6588224" cy="638274"/>
            <a:chOff x="1491702" y="1616482"/>
            <a:chExt cx="3648089" cy="638274"/>
          </a:xfrm>
        </p:grpSpPr>
        <p:grpSp>
          <p:nvGrpSpPr>
            <p:cNvPr id="10" name="Group 9"/>
            <p:cNvGrpSpPr/>
            <p:nvPr/>
          </p:nvGrpSpPr>
          <p:grpSpPr>
            <a:xfrm>
              <a:off x="2373661" y="1617665"/>
              <a:ext cx="1838300" cy="637091"/>
              <a:chOff x="1979712" y="2492896"/>
              <a:chExt cx="4896272" cy="709330"/>
            </a:xfrm>
          </p:grpSpPr>
          <p:grpSp>
            <p:nvGrpSpPr>
              <p:cNvPr id="11" name="Group 10"/>
              <p:cNvGrpSpPr/>
              <p:nvPr/>
            </p:nvGrpSpPr>
            <p:grpSpPr>
              <a:xfrm flipH="1">
                <a:off x="6073282" y="2496073"/>
                <a:ext cx="802702" cy="706153"/>
                <a:chOff x="3635897" y="3429000"/>
                <a:chExt cx="802702" cy="706153"/>
              </a:xfrm>
            </p:grpSpPr>
            <p:sp>
              <p:nvSpPr>
                <p:cNvPr id="15" name="Rectangle 8"/>
                <p:cNvSpPr/>
                <p:nvPr/>
              </p:nvSpPr>
              <p:spPr>
                <a:xfrm>
                  <a:off x="3635897" y="3569839"/>
                  <a:ext cx="792088" cy="56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088" h="565314">
                      <a:moveTo>
                        <a:pt x="0" y="0"/>
                      </a:moveTo>
                      <a:lnTo>
                        <a:pt x="792088" y="0"/>
                      </a:lnTo>
                      <a:lnTo>
                        <a:pt x="792088" y="565314"/>
                      </a:lnTo>
                      <a:lnTo>
                        <a:pt x="0" y="565314"/>
                      </a:lnTo>
                      <a:lnTo>
                        <a:pt x="0" y="555729"/>
                      </a:lnTo>
                      <a:lnTo>
                        <a:pt x="364096" y="282657"/>
                      </a:lnTo>
                      <a:lnTo>
                        <a:pt x="0" y="958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2"/>
                <p:cNvSpPr/>
                <p:nvPr/>
              </p:nvSpPr>
              <p:spPr>
                <a:xfrm>
                  <a:off x="4211960" y="3429000"/>
                  <a:ext cx="226639" cy="701149"/>
                </a:xfrm>
                <a:custGeom>
                  <a:avLst/>
                  <a:gdLst>
                    <a:gd name="connsiteX0" fmla="*/ 0 w 432048"/>
                    <a:gd name="connsiteY0" fmla="*/ 0 h 565314"/>
                    <a:gd name="connsiteX1" fmla="*/ 432048 w 432048"/>
                    <a:gd name="connsiteY1" fmla="*/ 0 h 565314"/>
                    <a:gd name="connsiteX2" fmla="*/ 432048 w 432048"/>
                    <a:gd name="connsiteY2" fmla="*/ 565314 h 565314"/>
                    <a:gd name="connsiteX3" fmla="*/ 0 w 432048"/>
                    <a:gd name="connsiteY3" fmla="*/ 565314 h 565314"/>
                    <a:gd name="connsiteX4" fmla="*/ 0 w 432048"/>
                    <a:gd name="connsiteY4" fmla="*/ 0 h 565314"/>
                    <a:gd name="connsiteX0" fmla="*/ 0 w 432048"/>
                    <a:gd name="connsiteY0" fmla="*/ 0 h 687897"/>
                    <a:gd name="connsiteX1" fmla="*/ 432048 w 432048"/>
                    <a:gd name="connsiteY1" fmla="*/ 0 h 687897"/>
                    <a:gd name="connsiteX2" fmla="*/ 216700 w 432048"/>
                    <a:gd name="connsiteY2" fmla="*/ 687897 h 687897"/>
                    <a:gd name="connsiteX3" fmla="*/ 0 w 432048"/>
                    <a:gd name="connsiteY3" fmla="*/ 565314 h 687897"/>
                    <a:gd name="connsiteX4" fmla="*/ 0 w 432048"/>
                    <a:gd name="connsiteY4" fmla="*/ 0 h 687897"/>
                    <a:gd name="connsiteX0" fmla="*/ 0 w 226639"/>
                    <a:gd name="connsiteY0" fmla="*/ 13252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0 w 226639"/>
                    <a:gd name="connsiteY4" fmla="*/ 13252 h 701149"/>
                    <a:gd name="connsiteX0" fmla="*/ 3313 w 226639"/>
                    <a:gd name="connsiteY0" fmla="*/ 0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3313 w 226639"/>
                    <a:gd name="connsiteY4" fmla="*/ 0 h 70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39" h="701149">
                      <a:moveTo>
                        <a:pt x="3313" y="0"/>
                      </a:moveTo>
                      <a:lnTo>
                        <a:pt x="226639" y="0"/>
                      </a:lnTo>
                      <a:lnTo>
                        <a:pt x="216700" y="701149"/>
                      </a:lnTo>
                      <a:lnTo>
                        <a:pt x="0" y="578566"/>
                      </a:lnTo>
                      <a:cubicBezTo>
                        <a:pt x="1104" y="385711"/>
                        <a:pt x="2209" y="192855"/>
                        <a:pt x="331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00000">
                        <a:lumMod val="78000"/>
                      </a:srgbClr>
                    </a:gs>
                    <a:gs pos="100000">
                      <a:srgbClr val="C00000">
                        <a:lumMod val="80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Rectangle 8"/>
              <p:cNvSpPr/>
              <p:nvPr/>
            </p:nvSpPr>
            <p:spPr>
              <a:xfrm>
                <a:off x="1979712" y="2636912"/>
                <a:ext cx="792088" cy="565314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565314"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565314"/>
                    </a:lnTo>
                    <a:lnTo>
                      <a:pt x="0" y="565314"/>
                    </a:lnTo>
                    <a:lnTo>
                      <a:pt x="0" y="555729"/>
                    </a:lnTo>
                    <a:lnTo>
                      <a:pt x="364096" y="282657"/>
                    </a:lnTo>
                    <a:lnTo>
                      <a:pt x="0" y="958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2555775" y="2496073"/>
                <a:ext cx="226639" cy="701149"/>
              </a:xfrm>
              <a:custGeom>
                <a:avLst/>
                <a:gdLst>
                  <a:gd name="connsiteX0" fmla="*/ 0 w 432048"/>
                  <a:gd name="connsiteY0" fmla="*/ 0 h 565314"/>
                  <a:gd name="connsiteX1" fmla="*/ 432048 w 432048"/>
                  <a:gd name="connsiteY1" fmla="*/ 0 h 565314"/>
                  <a:gd name="connsiteX2" fmla="*/ 432048 w 432048"/>
                  <a:gd name="connsiteY2" fmla="*/ 565314 h 565314"/>
                  <a:gd name="connsiteX3" fmla="*/ 0 w 432048"/>
                  <a:gd name="connsiteY3" fmla="*/ 565314 h 565314"/>
                  <a:gd name="connsiteX4" fmla="*/ 0 w 432048"/>
                  <a:gd name="connsiteY4" fmla="*/ 0 h 565314"/>
                  <a:gd name="connsiteX0" fmla="*/ 0 w 432048"/>
                  <a:gd name="connsiteY0" fmla="*/ 0 h 687897"/>
                  <a:gd name="connsiteX1" fmla="*/ 432048 w 432048"/>
                  <a:gd name="connsiteY1" fmla="*/ 0 h 687897"/>
                  <a:gd name="connsiteX2" fmla="*/ 216700 w 432048"/>
                  <a:gd name="connsiteY2" fmla="*/ 687897 h 687897"/>
                  <a:gd name="connsiteX3" fmla="*/ 0 w 432048"/>
                  <a:gd name="connsiteY3" fmla="*/ 565314 h 687897"/>
                  <a:gd name="connsiteX4" fmla="*/ 0 w 432048"/>
                  <a:gd name="connsiteY4" fmla="*/ 0 h 687897"/>
                  <a:gd name="connsiteX0" fmla="*/ 0 w 226639"/>
                  <a:gd name="connsiteY0" fmla="*/ 13252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0 w 226639"/>
                  <a:gd name="connsiteY4" fmla="*/ 13252 h 701149"/>
                  <a:gd name="connsiteX0" fmla="*/ 3313 w 226639"/>
                  <a:gd name="connsiteY0" fmla="*/ 0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3313 w 226639"/>
                  <a:gd name="connsiteY4" fmla="*/ 0 h 7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39" h="701149">
                    <a:moveTo>
                      <a:pt x="3313" y="0"/>
                    </a:moveTo>
                    <a:lnTo>
                      <a:pt x="226639" y="0"/>
                    </a:lnTo>
                    <a:lnTo>
                      <a:pt x="216700" y="701149"/>
                    </a:lnTo>
                    <a:lnTo>
                      <a:pt x="0" y="578566"/>
                    </a:lnTo>
                    <a:cubicBezTo>
                      <a:pt x="1104" y="385711"/>
                      <a:pt x="2209" y="192855"/>
                      <a:pt x="33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>
                      <a:lumMod val="78000"/>
                    </a:srgbClr>
                  </a:gs>
                  <a:gs pos="100000">
                    <a:srgbClr val="C00000">
                      <a:lumMod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55776" y="2492896"/>
                <a:ext cx="3744416" cy="5760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1491702" y="1616482"/>
              <a:ext cx="3648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Bài 10 – Tiết 2</a:t>
              </a:r>
              <a:endPara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284" y="3003798"/>
            <a:ext cx="8373446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22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 CỘNG TRONG PHẠM VI 10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99592" y="3867894"/>
            <a:ext cx="7524328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mtClean="0"/>
              <a:t>(Trang 57, 58)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7528" y="51470"/>
            <a:ext cx="4019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672" y="2139702"/>
            <a:ext cx="7119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Ô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mật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8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907704" y="1495018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995936" y="1495018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07704" y="3143605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995936" y="3143605"/>
            <a:ext cx="14401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0551"/>
            <a:ext cx="5976664" cy="14993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>
            <a:hlinkClick r:id="rId6" action="ppaction://hlinksldjump"/>
          </p:cNvPr>
          <p:cNvSpPr/>
          <p:nvPr/>
        </p:nvSpPr>
        <p:spPr>
          <a:xfrm>
            <a:off x="467544" y="4371950"/>
            <a:ext cx="576064" cy="580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228371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467544" y="4443958"/>
            <a:ext cx="792088" cy="504056"/>
          </a:xfrm>
          <a:prstGeom prst="rightArrow">
            <a:avLst>
              <a:gd name="adj1" fmla="val 50000"/>
              <a:gd name="adj2" fmla="val 48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6136" y="2237551"/>
            <a:ext cx="720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28371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+ 4 = 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67544" y="4299942"/>
            <a:ext cx="792088" cy="504056"/>
          </a:xfrm>
          <a:prstGeom prst="rightArrow">
            <a:avLst>
              <a:gd name="adj1" fmla="val 50000"/>
              <a:gd name="adj2" fmla="val 48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6136" y="2237551"/>
            <a:ext cx="720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35572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+ 3 = 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67544" y="4227934"/>
            <a:ext cx="792088" cy="504056"/>
          </a:xfrm>
          <a:prstGeom prst="rightArrow">
            <a:avLst>
              <a:gd name="adj1" fmla="val 50000"/>
              <a:gd name="adj2" fmla="val 48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6096" y="2309559"/>
            <a:ext cx="720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28371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+ 2 = ?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539552" y="4443958"/>
            <a:ext cx="792088" cy="504056"/>
          </a:xfrm>
          <a:prstGeom prst="rightArrow">
            <a:avLst>
              <a:gd name="adj1" fmla="val 50000"/>
              <a:gd name="adj2" fmla="val 48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36096" y="2283718"/>
            <a:ext cx="720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07504" y="4257410"/>
            <a:ext cx="8842488" cy="864096"/>
          </a:xfrm>
          <a:prstGeom prst="roundRect">
            <a:avLst/>
          </a:prstGeom>
          <a:solidFill>
            <a:srgbClr val="FE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07504" y="2427734"/>
            <a:ext cx="8842488" cy="864096"/>
          </a:xfrm>
          <a:prstGeom prst="roundRect">
            <a:avLst/>
          </a:prstGeom>
          <a:solidFill>
            <a:srgbClr val="FE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74452" cy="6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2000" y="635744"/>
            <a:ext cx="8842488" cy="897444"/>
          </a:xfrm>
          <a:prstGeom prst="roundRect">
            <a:avLst/>
          </a:prstGeom>
          <a:solidFill>
            <a:srgbClr val="FE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5808" y="25667"/>
            <a:ext cx="1615872" cy="559335"/>
            <a:chOff x="735079" y="896181"/>
            <a:chExt cx="1615872" cy="559335"/>
          </a:xfrm>
        </p:grpSpPr>
        <p:grpSp>
          <p:nvGrpSpPr>
            <p:cNvPr id="29" name="Group 28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FFC0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5853361" y="406739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11320" y="610754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1406397" y="598824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2486517" y="57755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628012" y="588191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4713642" y="575744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21154" y="154685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1416231" y="153492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2496351" y="1513662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637846" y="1524295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21154" y="238968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1416231" y="237775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2496351" y="2356492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21154" y="331204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1416231" y="3300118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E:\GA ĐT TOAN\XONG\Tranh bai 10\mango-clipart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086" flipH="1">
            <a:off x="321154" y="4248152"/>
            <a:ext cx="791713" cy="11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5863644" y="1300731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4903015" y="1334970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5844242" y="2244708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4883613" y="2278947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3847420" y="2236835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5844242" y="3180812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4883613" y="3215051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3847420" y="3172939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2695292" y="3215051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1543164" y="4079147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5844242" y="4044908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4883613" y="4079147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3847420" y="4037035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E:\GA ĐT TOAN\XONG\Tranh bai 10\12-126583_green-mango-clipart-mango-green-clip-art-pn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1" flipH="1">
            <a:off x="2695292" y="4079147"/>
            <a:ext cx="676474" cy="1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6804248" y="81600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357428" y="856114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357428" y="81600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86001" y="834847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04248" y="168010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357428" y="172021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8357428" y="168010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86001" y="1698943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04248" y="261620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+ 3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8357428" y="2656314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8357428" y="261620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86001" y="2635047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04248" y="348030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+ 4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357428" y="352041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8357428" y="348030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86001" y="3499143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04248" y="441640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+ 5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8357428" y="4456514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357428" y="441640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86001" y="4435247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5" grpId="0"/>
      <p:bldP spid="89" grpId="0"/>
      <p:bldP spid="93" grpId="0"/>
      <p:bldP spid="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245</Words>
  <Application>Microsoft Office PowerPoint</Application>
  <PresentationFormat>On-screen Show (16:9)</PresentationFormat>
  <Paragraphs>110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ismail - [2010]</cp:lastModifiedBy>
  <cp:revision>113</cp:revision>
  <dcterms:created xsi:type="dcterms:W3CDTF">2014-04-01T16:27:38Z</dcterms:created>
  <dcterms:modified xsi:type="dcterms:W3CDTF">2023-10-28T07:38:21Z</dcterms:modified>
</cp:coreProperties>
</file>