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  <p:sldMasterId id="2147483665" r:id="rId3"/>
  </p:sldMasterIdLst>
  <p:notesMasterIdLst>
    <p:notesMasterId r:id="rId24"/>
  </p:notesMasterIdLst>
  <p:sldIdLst>
    <p:sldId id="275" r:id="rId4"/>
    <p:sldId id="277" r:id="rId5"/>
    <p:sldId id="276" r:id="rId6"/>
    <p:sldId id="297" r:id="rId7"/>
    <p:sldId id="257" r:id="rId8"/>
    <p:sldId id="258" r:id="rId9"/>
    <p:sldId id="259" r:id="rId10"/>
    <p:sldId id="279" r:id="rId11"/>
    <p:sldId id="280" r:id="rId12"/>
    <p:sldId id="281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89" r:id="rId21"/>
    <p:sldId id="298" r:id="rId22"/>
    <p:sldId id="299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Elephant" panose="02020904090505020303" pitchFamily="18" charset="0"/>
      <p:regular r:id="rId26"/>
      <p:italic r:id="rId27"/>
    </p:embeddedFont>
    <p:embeddedFont>
      <p:font typeface="Impact" panose="020B0806030902050204" pitchFamily="34" charset="0"/>
      <p:regular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Berlin Sans FB" panose="020E0602020502020306" pitchFamily="34" charset="0"/>
      <p:regular r:id="rId33"/>
      <p:bold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Edwardian Script ITC" panose="030303020407070D0804" pitchFamily="66" charset="0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.VnTifani HeavyH" panose="020B7200000000000000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ACD73-F56D-4418-9B9E-4524F40FFC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5ECB-7749-4D3C-8C3E-50ACA922E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9DDBD-5836-4BF8-9F7D-466869F6DA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9F212-889A-48D7-9BFE-3901437F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3AA7-5D1A-4033-950E-DDBF64EC78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E0DC-F22E-43A3-A2EE-2CBFFF803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1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25FF-F29D-413C-B8C9-5C0C98091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52FB4-5948-4729-90C7-7200BDF81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8A4A-1E30-4398-808E-AEAD9F0973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BA95-8818-4A03-B3B8-A8EEFC183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F2D4-3948-4FF2-9F04-050684BBC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10E0-E2FC-436A-B275-509A8C7BC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D2666-0259-4561-93EC-99F94D1D36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782E-1845-4DB4-8897-2255BF9B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5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20480-58C1-409E-9D48-8D7C3E0897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DB2F-2FC2-4B5B-98C2-8C0DF4839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E2A3-0404-49D2-9FB6-9F25C8DC82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3E92-C851-41FE-BB25-E6B0E5518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7ABD-8450-44A5-8253-FD46E0C8BE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2976-9B05-4D0C-A8C7-846256F4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050D-4199-4A31-B4A9-6837A22164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2A1A2-D833-446A-8797-7EFE5005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09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ACD73-F56D-4418-9B9E-4524F40FFC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5ECB-7749-4D3C-8C3E-50ACA922E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9DDBD-5836-4BF8-9F7D-466869F6DA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9F212-889A-48D7-9BFE-3901437F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2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3AA7-5D1A-4033-950E-DDBF64EC78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E0DC-F22E-43A3-A2EE-2CBFFF803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0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25FF-F29D-413C-B8C9-5C0C98091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52FB4-5948-4729-90C7-7200BDF81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32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8A4A-1E30-4398-808E-AEAD9F0973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BA95-8818-4A03-B3B8-A8EEFC183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00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F2D4-3948-4FF2-9F04-050684BBC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10E0-E2FC-436A-B275-509A8C7BC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D2666-0259-4561-93EC-99F94D1D36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782E-1845-4DB4-8897-2255BF9B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2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20480-58C1-409E-9D48-8D7C3E0897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DB2F-2FC2-4B5B-98C2-8C0DF4839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2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E2A3-0404-49D2-9FB6-9F25C8DC82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3E92-C851-41FE-BB25-E6B0E5518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7ABD-8450-44A5-8253-FD46E0C8BE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2976-9B05-4D0C-A8C7-846256F4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2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050D-4199-4A31-B4A9-6837A22164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2A1A2-D833-446A-8797-7EFE5005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6B450A-13E1-41C8-A3B3-1196BD328B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7454C9-BB3E-4516-9F3F-8254306E2A3F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2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6B450A-13E1-41C8-A3B3-1196BD328B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7454C9-BB3E-4516-9F3F-8254306E2A3F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9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0553" y="4490829"/>
            <a:ext cx="5094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</a:t>
            </a:r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1 (1,2,3)</a:t>
            </a:r>
            <a:endParaRPr lang="en-US" sz="60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71600" y="0"/>
            <a:ext cx="9372600" cy="6553200"/>
            <a:chOff x="-223" y="144"/>
            <a:chExt cx="5839" cy="3744"/>
          </a:xfrm>
        </p:grpSpPr>
        <p:grpSp>
          <p:nvGrpSpPr>
            <p:cNvPr id="21513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21517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21519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9900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0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1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2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3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4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25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18" name="Picture 12" descr="PH02738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9" y="1899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4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21515" name="Picture 14" descr="SO00382_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6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507" name="WordArt 16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886200" cy="1295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path path="rect">
                    <a:fillToRect l="50000" t="50000" r="50000" b="50000"/>
                  </a:path>
                </a:gradFill>
                <a:latin typeface="Impact" panose="020B0806030902050204" pitchFamily="34" charset="0"/>
                <a:cs typeface="Arial" panose="020B0604020202020204" pitchFamily="34" charset="0"/>
              </a:rPr>
              <a:t>Homelink</a:t>
            </a:r>
          </a:p>
        </p:txBody>
      </p:sp>
      <p:sp>
        <p:nvSpPr>
          <p:cNvPr id="21508" name="Text Box 17"/>
          <p:cNvSpPr txBox="1">
            <a:spLocks noChangeArrowheads="1"/>
          </p:cNvSpPr>
          <p:nvPr/>
        </p:nvSpPr>
        <p:spPr bwMode="auto">
          <a:xfrm>
            <a:off x="2667000" y="2057400"/>
            <a:ext cx="7391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vocabulary and the model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workbook.</a:t>
            </a:r>
          </a:p>
        </p:txBody>
      </p:sp>
      <p:sp>
        <p:nvSpPr>
          <p:cNvPr id="21509" name="Text Box 18"/>
          <p:cNvSpPr txBox="1">
            <a:spLocks noChangeArrowheads="1"/>
          </p:cNvSpPr>
          <p:nvPr/>
        </p:nvSpPr>
        <p:spPr bwMode="auto">
          <a:xfrm>
            <a:off x="4114800" y="34290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8485188" y="5340350"/>
          <a:ext cx="15732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5188" y="5340350"/>
                        <a:ext cx="15732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prstShdw prst="shdw13" dist="53882" dir="13500000">
                          <a:srgbClr val="808080"/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1" name="Picture 21" descr="J009917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19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7"/>
          <p:cNvSpPr txBox="1">
            <a:spLocks noChangeArrowheads="1"/>
          </p:cNvSpPr>
          <p:nvPr/>
        </p:nvSpPr>
        <p:spPr bwMode="auto">
          <a:xfrm>
            <a:off x="2667000" y="4038601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Unit 4. Lesson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(4,5,6).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2106bg7fr7vx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828800" y="1981201"/>
            <a:ext cx="88392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5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5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VERY MUCH</a:t>
            </a:r>
          </a:p>
        </p:txBody>
      </p:sp>
    </p:spTree>
    <p:extLst>
      <p:ext uri="{BB962C8B-B14F-4D97-AF65-F5344CB8AC3E}">
        <p14:creationId xmlns:p14="http://schemas.microsoft.com/office/powerpoint/2010/main" val="8678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516</Words>
  <Application>Microsoft Office PowerPoint</Application>
  <PresentationFormat>Widescreen</PresentationFormat>
  <Paragraphs>114</Paragraphs>
  <Slides>20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Times New Roman</vt:lpstr>
      <vt:lpstr>宋体</vt:lpstr>
      <vt:lpstr>Wingdings</vt:lpstr>
      <vt:lpstr>Elephant</vt:lpstr>
      <vt:lpstr>Impact</vt:lpstr>
      <vt:lpstr>.VnTime</vt:lpstr>
      <vt:lpstr>Berlin Sans FB</vt:lpstr>
      <vt:lpstr>Helvetica Neue</vt:lpstr>
      <vt:lpstr>Cambria</vt:lpstr>
      <vt:lpstr>Arial</vt:lpstr>
      <vt:lpstr>Edwardian Script ITC</vt:lpstr>
      <vt:lpstr>Tahoma</vt:lpstr>
      <vt:lpstr>.VnTifani HeavyH</vt:lpstr>
      <vt:lpstr>Calibri</vt:lpstr>
      <vt:lpstr>Office Theme</vt:lpstr>
      <vt:lpstr>1_Office Theme</vt:lpstr>
      <vt:lpstr>2_Office Theme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34</cp:revision>
  <dcterms:created xsi:type="dcterms:W3CDTF">2021-05-16T08:45:29Z</dcterms:created>
  <dcterms:modified xsi:type="dcterms:W3CDTF">2023-10-09T04:14:08Z</dcterms:modified>
</cp:coreProperties>
</file>