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3" r:id="rId2"/>
    <p:sldMasterId id="2147483665" r:id="rId3"/>
  </p:sldMasterIdLst>
  <p:notesMasterIdLst>
    <p:notesMasterId r:id="rId20"/>
  </p:notesMasterIdLst>
  <p:sldIdLst>
    <p:sldId id="275" r:id="rId4"/>
    <p:sldId id="280" r:id="rId5"/>
    <p:sldId id="281" r:id="rId6"/>
    <p:sldId id="290" r:id="rId7"/>
    <p:sldId id="291" r:id="rId8"/>
    <p:sldId id="292" r:id="rId9"/>
    <p:sldId id="293" r:id="rId10"/>
    <p:sldId id="294" r:id="rId11"/>
    <p:sldId id="295" r:id="rId12"/>
    <p:sldId id="296" r:id="rId13"/>
    <p:sldId id="289" r:id="rId14"/>
    <p:sldId id="260" r:id="rId15"/>
    <p:sldId id="261" r:id="rId16"/>
    <p:sldId id="262" r:id="rId17"/>
    <p:sldId id="297" r:id="rId18"/>
    <p:sldId id="298" r:id="rId19"/>
  </p:sldIdLst>
  <p:sldSz cx="12192000" cy="6858000"/>
  <p:notesSz cx="6858000" cy="9144000"/>
  <p:embeddedFontLst>
    <p:embeddedFont>
      <p:font typeface="宋体" panose="02010600030101010101" pitchFamily="2" charset="-122"/>
      <p:regular r:id="rId21"/>
    </p:embeddedFont>
    <p:embeddedFont>
      <p:font typeface="Impact" panose="020B0806030902050204" pitchFamily="34" charset="0"/>
      <p:regular r:id="rId22"/>
    </p:embeddedFont>
    <p:embeddedFont>
      <p:font typeface="VNI-Times" pitchFamily="2" charset="0"/>
      <p:regular r:id="rId23"/>
      <p:bold r:id="rId24"/>
      <p:italic r:id="rId25"/>
      <p:boldItalic r:id="rId26"/>
    </p:embeddedFont>
    <p:embeddedFont>
      <p:font typeface="Berlin Sans FB" panose="020E0602020502020306" pitchFamily="34" charset="0"/>
      <p:regular r:id="rId27"/>
      <p:bold r:id="rId28"/>
    </p:embeddedFont>
    <p:embeddedFont>
      <p:font typeface=".VnTifani HeavyH" panose="020B7200000000000000" pitchFamily="34" charset="0"/>
      <p:regular r:id="rId29"/>
    </p:embeddedFont>
    <p:embeddedFont>
      <p:font typeface="Century Gothic" panose="020B0502020202020204" pitchFamily="34" charset="0"/>
      <p:regular r:id="rId30"/>
      <p:bold r:id="rId31"/>
      <p:italic r:id="rId32"/>
      <p:boldItalic r:id="rId33"/>
    </p:embeddedFont>
    <p:embeddedFont>
      <p:font typeface=".VnTime" panose="020B7200000000000000" pitchFamily="34" charset="0"/>
      <p:regular r:id="rId34"/>
      <p:bold r:id="rId35"/>
      <p:italic r:id="rId36"/>
      <p:boldItalic r:id="rId37"/>
    </p:embeddedFont>
    <p:embeddedFont>
      <p:font typeface="Wingdings 3" panose="05040102010807070707" pitchFamily="18" charset="2"/>
      <p:regular r:id="rId38"/>
    </p:embeddedFont>
    <p:embeddedFont>
      <p:font typeface="Edwardian Script ITC" panose="030303020407070D0804" pitchFamily="66" charset="0"/>
      <p:regular r:id="rId39"/>
    </p:embeddedFont>
    <p:embeddedFont>
      <p:font typeface="Tahoma" panose="020B0604030504040204" pitchFamily="34" charset="0"/>
      <p:regular r:id="rId40"/>
      <p:bold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B"/>
    <a:srgbClr val="FF0066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996" autoAdjust="0"/>
    <p:restoredTop sz="94660"/>
  </p:normalViewPr>
  <p:slideViewPr>
    <p:cSldViewPr snapToGrid="0">
      <p:cViewPr varScale="1">
        <p:scale>
          <a:sx n="86" d="100"/>
          <a:sy n="86" d="100"/>
        </p:scale>
        <p:origin x="180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9.fntdata"/><Relationship Id="rId11" Type="http://schemas.openxmlformats.org/officeDocument/2006/relationships/slide" Target="slides/slide8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font" Target="fonts/font25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1.fntdata"/><Relationship Id="rId44" Type="http://schemas.openxmlformats.org/officeDocument/2006/relationships/font" Target="fonts/font2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font" Target="fonts/font23.fntdata"/><Relationship Id="rId48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presProps" Target="presProps.xml"/><Relationship Id="rId20" Type="http://schemas.openxmlformats.org/officeDocument/2006/relationships/notesMaster" Target="notesMasters/notesMaster1.xml"/><Relationship Id="rId41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6E2083-7785-44CF-9A97-4B25367E4AB3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3EC47D-F261-4587-8AA1-DB9E7E8FEB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271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3095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9042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62498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46675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03024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47434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5118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38042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1467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304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384DC10-F8D1-40BB-B4A0-BC383D6159C1}" type="datetimeFigureOut">
              <a:rPr lang="en-US"/>
              <a:pPr>
                <a:defRPr/>
              </a:pPr>
              <a:t>10/9/2023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37C2F363-8699-4966-AB8E-B476FB8ED4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020658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31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C89F16A-96FF-455A-A1EA-FB4AC64D4643}" type="datetimeFigureOut">
              <a:rPr lang="en-US"/>
              <a:pPr>
                <a:defRPr/>
              </a:pPr>
              <a:t>10/9/2023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3B59A5FB-A9B8-42B4-A798-8029399E26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968234"/>
      </p:ext>
    </p:extLst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01CA10A-78D0-4123-944D-F74FFAE983F6}" type="datetimeFigureOut">
              <a:rPr lang="en-US"/>
              <a:pPr>
                <a:defRPr/>
              </a:pPr>
              <a:t>10/9/2023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B1A00E04-4DBA-4AD2-9276-11890EA0F2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68437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1E7A065-9C76-493E-83CB-1C16BD918EAE}" type="datetimeFigureOut">
              <a:rPr lang="en-US"/>
              <a:pPr>
                <a:defRPr/>
              </a:pPr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988B4A82-FE00-4007-BFF1-F87D7199E7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73826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906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906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1A1D966-4450-490B-A168-523A05C84C5A}" type="datetimeFigureOut">
              <a:rPr lang="en-US"/>
              <a:pPr>
                <a:defRPr/>
              </a:pPr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B3963188-E6EA-47DD-9CD6-6FE0FE4642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04620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3"/>
          <p:cNvSpPr>
            <a:spLocks/>
          </p:cNvSpPr>
          <p:nvPr/>
        </p:nvSpPr>
        <p:spPr bwMode="auto">
          <a:xfrm>
            <a:off x="-42333" y="4321175"/>
            <a:ext cx="1860551" cy="781050"/>
          </a:xfrm>
          <a:custGeom>
            <a:avLst/>
            <a:gdLst>
              <a:gd name="T0" fmla="*/ 2147483646 w 8042"/>
              <a:gd name="T1" fmla="*/ 2147483646 h 10000"/>
              <a:gd name="T2" fmla="*/ 2147483646 w 8042"/>
              <a:gd name="T3" fmla="*/ 2147483646 h 10000"/>
              <a:gd name="T4" fmla="*/ 2147483646 w 8042"/>
              <a:gd name="T5" fmla="*/ 2147483646 h 10000"/>
              <a:gd name="T6" fmla="*/ 2147483646 w 8042"/>
              <a:gd name="T7" fmla="*/ 2147483646 h 10000"/>
              <a:gd name="T8" fmla="*/ 2147483646 w 8042"/>
              <a:gd name="T9" fmla="*/ 2147483646 h 10000"/>
              <a:gd name="T10" fmla="*/ 2147483646 w 8042"/>
              <a:gd name="T11" fmla="*/ 2147483646 h 10000"/>
              <a:gd name="T12" fmla="*/ 2147483646 w 8042"/>
              <a:gd name="T13" fmla="*/ 2147483646 h 10000"/>
              <a:gd name="T14" fmla="*/ 2147483646 w 8042"/>
              <a:gd name="T15" fmla="*/ 2147483646 h 10000"/>
              <a:gd name="T16" fmla="*/ 2147483646 w 8042"/>
              <a:gd name="T17" fmla="*/ 0 h 10000"/>
              <a:gd name="T18" fmla="*/ 0 w 8042"/>
              <a:gd name="T19" fmla="*/ 2147483646 h 10000"/>
              <a:gd name="T20" fmla="*/ 2147483646 w 8042"/>
              <a:gd name="T21" fmla="*/ 2147483646 h 100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889" y="2514601"/>
            <a:ext cx="880060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889" y="4777381"/>
            <a:ext cx="8800601" cy="1126283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5151" y="4529139"/>
            <a:ext cx="77893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5867A1-3AC4-45EE-A878-A8113C81F6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0607444"/>
      </p:ext>
    </p:extLst>
  </p:cSld>
  <p:clrMapOvr>
    <a:masterClrMapping/>
  </p:clrMapOvr>
  <p:transition>
    <p:wheel spokes="8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0" y="711200"/>
            <a:ext cx="1811867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3602" y="624110"/>
            <a:ext cx="8785599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888" y="2133600"/>
            <a:ext cx="8789313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50D3D1-8E9D-4C3F-92E3-76F4AEC7C8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3192493"/>
      </p:ext>
    </p:extLst>
  </p:cSld>
  <p:clrMapOvr>
    <a:masterClrMapping/>
  </p:clrMapOvr>
  <p:transition>
    <p:wheel spokes="8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0" y="3167063"/>
            <a:ext cx="1811867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2074562"/>
            <a:ext cx="8789313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8" y="3581400"/>
            <a:ext cx="8789313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567" y="3244851"/>
            <a:ext cx="78105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0BE3BC-7B49-4DC0-8BC9-225C9116A4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6092249"/>
      </p:ext>
    </p:extLst>
  </p:cSld>
  <p:clrMapOvr>
    <a:masterClrMapping/>
  </p:clrMapOvr>
  <p:transition>
    <p:wheel spokes="8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711200"/>
            <a:ext cx="1811867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889" y="2136707"/>
            <a:ext cx="4263375" cy="376739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16410" y="2136707"/>
            <a:ext cx="4262791" cy="376739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4F1E7-6477-4B4F-A2AF-CD9BEF2595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0212152"/>
      </p:ext>
    </p:extLst>
  </p:cSld>
  <p:clrMapOvr>
    <a:masterClrMapping/>
  </p:clrMapOvr>
  <p:transition>
    <p:wheel spokes="8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1"/>
          <p:cNvSpPr>
            <a:spLocks/>
          </p:cNvSpPr>
          <p:nvPr/>
        </p:nvSpPr>
        <p:spPr bwMode="auto">
          <a:xfrm flipV="1">
            <a:off x="0" y="711200"/>
            <a:ext cx="1811867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0469" y="2226626"/>
            <a:ext cx="38327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887" y="2802889"/>
            <a:ext cx="4263376" cy="310570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41540" y="2223398"/>
            <a:ext cx="383098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11620" y="2799661"/>
            <a:ext cx="4260907" cy="310570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A858F7-66E9-45CD-8E4C-A7A9E0CAC2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5078525"/>
      </p:ext>
    </p:extLst>
  </p:cSld>
  <p:clrMapOvr>
    <a:masterClrMapping/>
  </p:clrMapOvr>
  <p:transition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53620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1"/>
          <p:cNvSpPr>
            <a:spLocks/>
          </p:cNvSpPr>
          <p:nvPr/>
        </p:nvSpPr>
        <p:spPr bwMode="auto">
          <a:xfrm flipV="1">
            <a:off x="0" y="711200"/>
            <a:ext cx="1811867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3600" y="624110"/>
            <a:ext cx="8785600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0C0DBB-4ADC-493C-A46A-77CE3E2CB5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8062324"/>
      </p:ext>
    </p:extLst>
  </p:cSld>
  <p:clrMapOvr>
    <a:masterClrMapping/>
  </p:clrMapOvr>
  <p:transition>
    <p:wheel spokes="8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/>
          <p:cNvSpPr>
            <a:spLocks/>
          </p:cNvSpPr>
          <p:nvPr/>
        </p:nvSpPr>
        <p:spPr bwMode="auto">
          <a:xfrm flipV="1">
            <a:off x="0" y="711200"/>
            <a:ext cx="1811867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AD7298-771A-4675-8DE6-85A1DEB45F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9699619"/>
      </p:ext>
    </p:extLst>
  </p:cSld>
  <p:clrMapOvr>
    <a:masterClrMapping/>
  </p:clrMapOvr>
  <p:transition>
    <p:wheel spokes="8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711200"/>
            <a:ext cx="1811867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7" y="446088"/>
            <a:ext cx="3506112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4659" y="446090"/>
            <a:ext cx="5054541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7" y="1598613"/>
            <a:ext cx="3506112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503E15-75E6-45AA-B3B3-893630B017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168162"/>
      </p:ext>
    </p:extLst>
  </p:cSld>
  <p:clrMapOvr>
    <a:masterClrMapping/>
  </p:clrMapOvr>
  <p:transition>
    <p:wheel spokes="8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4910138"/>
            <a:ext cx="1811867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4800600"/>
            <a:ext cx="8789313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888" y="634965"/>
            <a:ext cx="8789313" cy="3854970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8" y="5367338"/>
            <a:ext cx="8789313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1567" y="4983164"/>
            <a:ext cx="78105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34041E-CB39-424A-BE56-05CF1AFBBD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9751280"/>
      </p:ext>
    </p:extLst>
  </p:cSld>
  <p:clrMapOvr>
    <a:masterClrMapping/>
  </p:clrMapOvr>
  <p:transition>
    <p:wheel spokes="8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0" y="3167063"/>
            <a:ext cx="1811867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609600"/>
            <a:ext cx="8789313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8" y="4354046"/>
            <a:ext cx="8789313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567" y="3244851"/>
            <a:ext cx="78105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4E1CAF-F4C0-4270-AFDA-E31FA10CD7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85364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3167063"/>
            <a:ext cx="1811867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410884" y="647700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8000" smtClean="0">
                <a:solidFill>
                  <a:srgbClr val="A53010"/>
                </a:solidFill>
              </a:rPr>
              <a:t>“</a:t>
            </a:r>
          </a:p>
        </p:txBody>
      </p:sp>
      <p:sp>
        <p:nvSpPr>
          <p:cNvPr id="7" name="TextBox 62"/>
          <p:cNvSpPr txBox="1">
            <a:spLocks noChangeArrowheads="1"/>
          </p:cNvSpPr>
          <p:nvPr/>
        </p:nvSpPr>
        <p:spPr bwMode="auto">
          <a:xfrm>
            <a:off x="10892367" y="290512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8000" smtClean="0">
                <a:solidFill>
                  <a:srgbClr val="A53010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7498" y="609600"/>
            <a:ext cx="814611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21296" y="3505200"/>
            <a:ext cx="7538517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8" y="4354046"/>
            <a:ext cx="8789313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681567" y="3244851"/>
            <a:ext cx="78105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5B827-989D-4439-8F42-C157935E31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0425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4910138"/>
            <a:ext cx="1811867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2438402"/>
            <a:ext cx="8789313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8" y="5181600"/>
            <a:ext cx="8789313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1567" y="4983164"/>
            <a:ext cx="78105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98BE11-5393-46AE-9ECF-53305139D1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33397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4910138"/>
            <a:ext cx="1811867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410884" y="647700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8000" smtClean="0">
                <a:solidFill>
                  <a:srgbClr val="A53010"/>
                </a:solidFill>
              </a:rPr>
              <a:t>“</a:t>
            </a:r>
          </a:p>
        </p:txBody>
      </p:sp>
      <p:sp>
        <p:nvSpPr>
          <p:cNvPr id="7" name="TextBox 62"/>
          <p:cNvSpPr txBox="1">
            <a:spLocks noChangeArrowheads="1"/>
          </p:cNvSpPr>
          <p:nvPr/>
        </p:nvSpPr>
        <p:spPr bwMode="auto">
          <a:xfrm>
            <a:off x="10892367" y="290512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8000" smtClean="0">
                <a:solidFill>
                  <a:srgbClr val="A53010"/>
                </a:solidFill>
              </a:rPr>
              <a:t>”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917498" y="609600"/>
            <a:ext cx="814611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887" y="4343400"/>
            <a:ext cx="8917723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7" y="5181600"/>
            <a:ext cx="8917723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681567" y="4983164"/>
            <a:ext cx="78105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73B62A-B749-4578-A4E1-D73B067510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39340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4910138"/>
            <a:ext cx="1811867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627407"/>
            <a:ext cx="8789312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888" y="4343400"/>
            <a:ext cx="8789313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8" y="5181600"/>
            <a:ext cx="8789313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681567" y="4983164"/>
            <a:ext cx="78105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21E5CA-AFAE-4239-91F2-9D5DBBFC7F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53730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0" y="711200"/>
            <a:ext cx="1811867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955238-5173-4C34-B60D-0FEE847B99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934035"/>
      </p:ext>
    </p:extLst>
  </p:cSld>
  <p:clrMapOvr>
    <a:masterClrMapping/>
  </p:clrMapOvr>
  <p:transition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00647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0" y="711200"/>
            <a:ext cx="1811867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71380" y="627407"/>
            <a:ext cx="2208176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888" y="627407"/>
            <a:ext cx="6288464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62009B-CA0A-4B30-82DD-E3D6287191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777522"/>
      </p:ext>
    </p:extLst>
  </p:cSld>
  <p:clrMapOvr>
    <a:masterClrMapping/>
  </p:clrMapOvr>
  <p:transition>
    <p:wheel spokes="8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E0355D-0370-4AAC-9588-47EEF93A18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6849028"/>
      </p:ext>
    </p:extLst>
  </p:cSld>
  <p:clrMapOvr>
    <a:masterClrMapping/>
  </p:clrMapOvr>
  <p:transition>
    <p:wheel spokes="8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70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5942B80-F2B0-4286-B2C9-F9D21D6BD19F}" type="datetimeFigureOut">
              <a:rPr lang="en-US"/>
              <a:pPr>
                <a:defRPr/>
              </a:pPr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89725D98-6ED7-4AB3-B84A-8EC5E0FE2A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571316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06C4C50-D844-4B27-BF53-074A01AE4A86}" type="datetimeFigureOut">
              <a:rPr lang="en-US"/>
              <a:pPr>
                <a:defRPr/>
              </a:pPr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9A27EA21-BAC3-41E1-AE09-B7281BC6C9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688108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18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BD68BC3-F5F9-4DF8-8762-AEFA1D3FFA1E}" type="datetimeFigureOut">
              <a:rPr lang="en-US"/>
              <a:pPr>
                <a:defRPr/>
              </a:pPr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B3B05E2A-C2C4-4A5F-8A37-AF0564751D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685800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EAC27E3-8CBC-43E1-AB42-3017C614ACC3}" type="datetimeFigureOut">
              <a:rPr lang="en-US"/>
              <a:pPr>
                <a:defRPr/>
              </a:pPr>
              <a:t>10/9/2023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039B0CF2-9DC4-4A90-9536-20DB2428DD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426632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5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5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2BEC36B-A2CA-4AFF-925F-13DF2E080FCD}" type="datetimeFigureOut">
              <a:rPr lang="en-US"/>
              <a:pPr>
                <a:defRPr/>
              </a:pPr>
              <a:t>10/9/2023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7BC0DCCD-F29F-43A4-A8F0-256A6AAFC6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915843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850B958-1A61-41C8-B8C8-5EBC55FA0FAF}" type="datetimeFigureOut">
              <a:rPr lang="en-US"/>
              <a:pPr>
                <a:defRPr/>
              </a:pPr>
              <a:t>10/9/2023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927C7F68-82B7-4040-88CC-8660AE62FA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510484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5"/>
          <a:srcRect l="1943"/>
          <a:stretch/>
        </p:blipFill>
        <p:spPr>
          <a:xfrm>
            <a:off x="-15240" y="-15240"/>
            <a:ext cx="12207240" cy="691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45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BCFBC29-7C73-471B-88CB-BF0C45BE77A1}" type="datetimeFigureOut">
              <a:rPr lang="en-US"/>
              <a:pPr>
                <a:defRPr/>
              </a:pPr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F8F369-C532-41CB-A603-04D78E2372B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670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5"/>
          <p:cNvGrpSpPr>
            <a:grpSpLocks/>
          </p:cNvGrpSpPr>
          <p:nvPr/>
        </p:nvGrpSpPr>
        <p:grpSpPr bwMode="auto">
          <a:xfrm>
            <a:off x="0" y="228601"/>
            <a:ext cx="2641600" cy="6638925"/>
            <a:chOff x="2487613" y="285750"/>
            <a:chExt cx="2428875" cy="5654676"/>
          </a:xfrm>
        </p:grpSpPr>
        <p:sp>
          <p:nvSpPr>
            <p:cNvPr id="1046" name="Freeform 11"/>
            <p:cNvSpPr>
              <a:spLocks/>
            </p:cNvSpPr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>
                <a:gd name="T0" fmla="*/ 2147483646 w 22"/>
                <a:gd name="T1" fmla="*/ 2147483646 h 136"/>
                <a:gd name="T2" fmla="*/ 2147483646 w 22"/>
                <a:gd name="T3" fmla="*/ 2147483646 h 136"/>
                <a:gd name="T4" fmla="*/ 0 w 22"/>
                <a:gd name="T5" fmla="*/ 0 h 136"/>
                <a:gd name="T6" fmla="*/ 0 w 22"/>
                <a:gd name="T7" fmla="*/ 2147483646 h 136"/>
                <a:gd name="T8" fmla="*/ 2147483646 w 22"/>
                <a:gd name="T9" fmla="*/ 2147483646 h 136"/>
                <a:gd name="T10" fmla="*/ 2147483646 w 22"/>
                <a:gd name="T11" fmla="*/ 2147483646 h 1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47" name="Freeform 12"/>
            <p:cNvSpPr>
              <a:spLocks/>
            </p:cNvSpPr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>
                <a:gd name="T0" fmla="*/ 2147483646 w 140"/>
                <a:gd name="T1" fmla="*/ 2147483646 h 504"/>
                <a:gd name="T2" fmla="*/ 2147483646 w 140"/>
                <a:gd name="T3" fmla="*/ 2147483646 h 504"/>
                <a:gd name="T4" fmla="*/ 2147483646 w 140"/>
                <a:gd name="T5" fmla="*/ 2147483646 h 504"/>
                <a:gd name="T6" fmla="*/ 2147483646 w 140"/>
                <a:gd name="T7" fmla="*/ 2147483646 h 504"/>
                <a:gd name="T8" fmla="*/ 0 w 140"/>
                <a:gd name="T9" fmla="*/ 0 h 504"/>
                <a:gd name="T10" fmla="*/ 2147483646 w 140"/>
                <a:gd name="T11" fmla="*/ 2147483646 h 504"/>
                <a:gd name="T12" fmla="*/ 2147483646 w 140"/>
                <a:gd name="T13" fmla="*/ 2147483646 h 5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48" name="Freeform 13"/>
            <p:cNvSpPr>
              <a:spLocks/>
            </p:cNvSpPr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>
                <a:gd name="T0" fmla="*/ 2147483646 w 132"/>
                <a:gd name="T1" fmla="*/ 2147483646 h 308"/>
                <a:gd name="T2" fmla="*/ 0 w 132"/>
                <a:gd name="T3" fmla="*/ 0 h 308"/>
                <a:gd name="T4" fmla="*/ 0 w 132"/>
                <a:gd name="T5" fmla="*/ 2147483646 h 308"/>
                <a:gd name="T6" fmla="*/ 2147483646 w 132"/>
                <a:gd name="T7" fmla="*/ 2147483646 h 308"/>
                <a:gd name="T8" fmla="*/ 2147483646 w 132"/>
                <a:gd name="T9" fmla="*/ 2147483646 h 308"/>
                <a:gd name="T10" fmla="*/ 2147483646 w 132"/>
                <a:gd name="T11" fmla="*/ 2147483646 h 308"/>
                <a:gd name="T12" fmla="*/ 2147483646 w 132"/>
                <a:gd name="T13" fmla="*/ 2147483646 h 308"/>
                <a:gd name="T14" fmla="*/ 2147483646 w 132"/>
                <a:gd name="T15" fmla="*/ 2147483646 h 30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49" name="Freeform 14"/>
            <p:cNvSpPr>
              <a:spLocks/>
            </p:cNvSpPr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>
                <a:gd name="T0" fmla="*/ 2147483646 w 37"/>
                <a:gd name="T1" fmla="*/ 2147483646 h 79"/>
                <a:gd name="T2" fmla="*/ 2147483646 w 37"/>
                <a:gd name="T3" fmla="*/ 2147483646 h 79"/>
                <a:gd name="T4" fmla="*/ 0 w 37"/>
                <a:gd name="T5" fmla="*/ 0 h 79"/>
                <a:gd name="T6" fmla="*/ 2147483646 w 37"/>
                <a:gd name="T7" fmla="*/ 2147483646 h 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50" name="Freeform 15"/>
            <p:cNvSpPr>
              <a:spLocks/>
            </p:cNvSpPr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>
                <a:gd name="T0" fmla="*/ 2147483646 w 178"/>
                <a:gd name="T1" fmla="*/ 2147483646 h 722"/>
                <a:gd name="T2" fmla="*/ 2147483646 w 178"/>
                <a:gd name="T3" fmla="*/ 2147483646 h 722"/>
                <a:gd name="T4" fmla="*/ 2147483646 w 178"/>
                <a:gd name="T5" fmla="*/ 2147483646 h 722"/>
                <a:gd name="T6" fmla="*/ 2147483646 w 178"/>
                <a:gd name="T7" fmla="*/ 2147483646 h 722"/>
                <a:gd name="T8" fmla="*/ 0 w 178"/>
                <a:gd name="T9" fmla="*/ 0 h 722"/>
                <a:gd name="T10" fmla="*/ 2147483646 w 178"/>
                <a:gd name="T11" fmla="*/ 2147483646 h 722"/>
                <a:gd name="T12" fmla="*/ 2147483646 w 178"/>
                <a:gd name="T13" fmla="*/ 2147483646 h 722"/>
                <a:gd name="T14" fmla="*/ 2147483646 w 178"/>
                <a:gd name="T15" fmla="*/ 2147483646 h 722"/>
                <a:gd name="T16" fmla="*/ 2147483646 w 178"/>
                <a:gd name="T17" fmla="*/ 2147483646 h 722"/>
                <a:gd name="T18" fmla="*/ 2147483646 w 178"/>
                <a:gd name="T19" fmla="*/ 2147483646 h 722"/>
                <a:gd name="T20" fmla="*/ 2147483646 w 178"/>
                <a:gd name="T21" fmla="*/ 2147483646 h 72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51" name="Freeform 16"/>
            <p:cNvSpPr>
              <a:spLocks/>
            </p:cNvSpPr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>
                <a:gd name="T0" fmla="*/ 2147483646 w 23"/>
                <a:gd name="T1" fmla="*/ 2147483646 h 635"/>
                <a:gd name="T2" fmla="*/ 2147483646 w 23"/>
                <a:gd name="T3" fmla="*/ 2147483646 h 635"/>
                <a:gd name="T4" fmla="*/ 2147483646 w 23"/>
                <a:gd name="T5" fmla="*/ 2147483646 h 635"/>
                <a:gd name="T6" fmla="*/ 2147483646 w 23"/>
                <a:gd name="T7" fmla="*/ 2147483646 h 635"/>
                <a:gd name="T8" fmla="*/ 2147483646 w 23"/>
                <a:gd name="T9" fmla="*/ 2147483646 h 635"/>
                <a:gd name="T10" fmla="*/ 2147483646 w 23"/>
                <a:gd name="T11" fmla="*/ 2147483646 h 635"/>
                <a:gd name="T12" fmla="*/ 2147483646 w 23"/>
                <a:gd name="T13" fmla="*/ 0 h 635"/>
                <a:gd name="T14" fmla="*/ 2147483646 w 23"/>
                <a:gd name="T15" fmla="*/ 0 h 635"/>
                <a:gd name="T16" fmla="*/ 2147483646 w 23"/>
                <a:gd name="T17" fmla="*/ 2147483646 h 635"/>
                <a:gd name="T18" fmla="*/ 2147483646 w 23"/>
                <a:gd name="T19" fmla="*/ 2147483646 h 6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52" name="Freeform 17"/>
            <p:cNvSpPr>
              <a:spLocks/>
            </p:cNvSpPr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>
                <a:gd name="T0" fmla="*/ 0 w 17"/>
                <a:gd name="T1" fmla="*/ 0 h 107"/>
                <a:gd name="T2" fmla="*/ 2147483646 w 17"/>
                <a:gd name="T3" fmla="*/ 2147483646 h 107"/>
                <a:gd name="T4" fmla="*/ 2147483646 w 17"/>
                <a:gd name="T5" fmla="*/ 2147483646 h 107"/>
                <a:gd name="T6" fmla="*/ 2147483646 w 17"/>
                <a:gd name="T7" fmla="*/ 2147483646 h 107"/>
                <a:gd name="T8" fmla="*/ 2147483646 w 17"/>
                <a:gd name="T9" fmla="*/ 2147483646 h 107"/>
                <a:gd name="T10" fmla="*/ 0 w 17"/>
                <a:gd name="T11" fmla="*/ 0 h 10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53" name="Freeform 18"/>
            <p:cNvSpPr>
              <a:spLocks/>
            </p:cNvSpPr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>
                <a:gd name="T0" fmla="*/ 0 w 41"/>
                <a:gd name="T1" fmla="*/ 0 h 222"/>
                <a:gd name="T2" fmla="*/ 2147483646 w 41"/>
                <a:gd name="T3" fmla="*/ 2147483646 h 222"/>
                <a:gd name="T4" fmla="*/ 2147483646 w 41"/>
                <a:gd name="T5" fmla="*/ 2147483646 h 222"/>
                <a:gd name="T6" fmla="*/ 2147483646 w 41"/>
                <a:gd name="T7" fmla="*/ 2147483646 h 222"/>
                <a:gd name="T8" fmla="*/ 2147483646 w 41"/>
                <a:gd name="T9" fmla="*/ 2147483646 h 222"/>
                <a:gd name="T10" fmla="*/ 2147483646 w 41"/>
                <a:gd name="T11" fmla="*/ 2147483646 h 222"/>
                <a:gd name="T12" fmla="*/ 2147483646 w 41"/>
                <a:gd name="T13" fmla="*/ 2147483646 h 222"/>
                <a:gd name="T14" fmla="*/ 2147483646 w 41"/>
                <a:gd name="T15" fmla="*/ 2147483646 h 222"/>
                <a:gd name="T16" fmla="*/ 2147483646 w 41"/>
                <a:gd name="T17" fmla="*/ 2147483646 h 222"/>
                <a:gd name="T18" fmla="*/ 0 w 41"/>
                <a:gd name="T19" fmla="*/ 0 h 2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54" name="Freeform 19"/>
            <p:cNvSpPr>
              <a:spLocks/>
            </p:cNvSpPr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>
                <a:gd name="T0" fmla="*/ 2147483646 w 450"/>
                <a:gd name="T1" fmla="*/ 2147483646 h 878"/>
                <a:gd name="T2" fmla="*/ 2147483646 w 450"/>
                <a:gd name="T3" fmla="*/ 2147483646 h 878"/>
                <a:gd name="T4" fmla="*/ 2147483646 w 450"/>
                <a:gd name="T5" fmla="*/ 2147483646 h 878"/>
                <a:gd name="T6" fmla="*/ 2147483646 w 450"/>
                <a:gd name="T7" fmla="*/ 2147483646 h 878"/>
                <a:gd name="T8" fmla="*/ 2147483646 w 450"/>
                <a:gd name="T9" fmla="*/ 2147483646 h 878"/>
                <a:gd name="T10" fmla="*/ 2147483646 w 450"/>
                <a:gd name="T11" fmla="*/ 2147483646 h 878"/>
                <a:gd name="T12" fmla="*/ 2147483646 w 450"/>
                <a:gd name="T13" fmla="*/ 2147483646 h 878"/>
                <a:gd name="T14" fmla="*/ 2147483646 w 450"/>
                <a:gd name="T15" fmla="*/ 0 h 878"/>
                <a:gd name="T16" fmla="*/ 2147483646 w 450"/>
                <a:gd name="T17" fmla="*/ 2147483646 h 878"/>
                <a:gd name="T18" fmla="*/ 2147483646 w 450"/>
                <a:gd name="T19" fmla="*/ 2147483646 h 878"/>
                <a:gd name="T20" fmla="*/ 2147483646 w 450"/>
                <a:gd name="T21" fmla="*/ 2147483646 h 878"/>
                <a:gd name="T22" fmla="*/ 2147483646 w 450"/>
                <a:gd name="T23" fmla="*/ 2147483646 h 878"/>
                <a:gd name="T24" fmla="*/ 2147483646 w 450"/>
                <a:gd name="T25" fmla="*/ 2147483646 h 878"/>
                <a:gd name="T26" fmla="*/ 0 w 450"/>
                <a:gd name="T27" fmla="*/ 2147483646 h 878"/>
                <a:gd name="T28" fmla="*/ 0 w 450"/>
                <a:gd name="T29" fmla="*/ 2147483646 h 878"/>
                <a:gd name="T30" fmla="*/ 2147483646 w 450"/>
                <a:gd name="T31" fmla="*/ 2147483646 h 878"/>
                <a:gd name="T32" fmla="*/ 2147483646 w 450"/>
                <a:gd name="T33" fmla="*/ 2147483646 h 87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55" name="Freeform 20"/>
            <p:cNvSpPr>
              <a:spLocks/>
            </p:cNvSpPr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>
                <a:gd name="T0" fmla="*/ 0 w 35"/>
                <a:gd name="T1" fmla="*/ 0 h 73"/>
                <a:gd name="T2" fmla="*/ 2147483646 w 35"/>
                <a:gd name="T3" fmla="*/ 2147483646 h 73"/>
                <a:gd name="T4" fmla="*/ 2147483646 w 35"/>
                <a:gd name="T5" fmla="*/ 2147483646 h 73"/>
                <a:gd name="T6" fmla="*/ 0 w 35"/>
                <a:gd name="T7" fmla="*/ 0 h 7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56" name="Freeform 21"/>
            <p:cNvSpPr>
              <a:spLocks/>
            </p:cNvSpPr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>
                <a:gd name="T0" fmla="*/ 2147483646 w 8"/>
                <a:gd name="T1" fmla="*/ 2147483646 h 48"/>
                <a:gd name="T2" fmla="*/ 2147483646 w 8"/>
                <a:gd name="T3" fmla="*/ 2147483646 h 48"/>
                <a:gd name="T4" fmla="*/ 2147483646 w 8"/>
                <a:gd name="T5" fmla="*/ 2147483646 h 48"/>
                <a:gd name="T6" fmla="*/ 2147483646 w 8"/>
                <a:gd name="T7" fmla="*/ 0 h 48"/>
                <a:gd name="T8" fmla="*/ 0 w 8"/>
                <a:gd name="T9" fmla="*/ 2147483646 h 48"/>
                <a:gd name="T10" fmla="*/ 2147483646 w 8"/>
                <a:gd name="T11" fmla="*/ 2147483646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57" name="Freeform 22"/>
            <p:cNvSpPr>
              <a:spLocks/>
            </p:cNvSpPr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>
                <a:gd name="T0" fmla="*/ 2147483646 w 52"/>
                <a:gd name="T1" fmla="*/ 2147483646 h 135"/>
                <a:gd name="T2" fmla="*/ 0 w 52"/>
                <a:gd name="T3" fmla="*/ 0 h 135"/>
                <a:gd name="T4" fmla="*/ 2147483646 w 52"/>
                <a:gd name="T5" fmla="*/ 2147483646 h 135"/>
                <a:gd name="T6" fmla="*/ 2147483646 w 52"/>
                <a:gd name="T7" fmla="*/ 2147483646 h 135"/>
                <a:gd name="T8" fmla="*/ 2147483646 w 52"/>
                <a:gd name="T9" fmla="*/ 2147483646 h 135"/>
                <a:gd name="T10" fmla="*/ 2147483646 w 52"/>
                <a:gd name="T11" fmla="*/ 2147483646 h 135"/>
                <a:gd name="T12" fmla="*/ 2147483646 w 52"/>
                <a:gd name="T13" fmla="*/ 2147483646 h 135"/>
                <a:gd name="T14" fmla="*/ 2147483646 w 52"/>
                <a:gd name="T15" fmla="*/ 2147483646 h 13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027" name="Group 48"/>
          <p:cNvGrpSpPr>
            <a:grpSpLocks/>
          </p:cNvGrpSpPr>
          <p:nvPr/>
        </p:nvGrpSpPr>
        <p:grpSpPr bwMode="auto">
          <a:xfrm>
            <a:off x="27518" y="0"/>
            <a:ext cx="2603500" cy="6853238"/>
            <a:chOff x="6627813" y="195717"/>
            <a:chExt cx="1952625" cy="5678034"/>
          </a:xfrm>
        </p:grpSpPr>
        <p:sp>
          <p:nvSpPr>
            <p:cNvPr id="1034" name="Freeform 27"/>
            <p:cNvSpPr>
              <a:spLocks/>
            </p:cNvSpPr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>
                <a:gd name="T0" fmla="*/ 2147483646 w 103"/>
                <a:gd name="T1" fmla="*/ 2147483646 h 920"/>
                <a:gd name="T2" fmla="*/ 2147483646 w 103"/>
                <a:gd name="T3" fmla="*/ 2147483646 h 920"/>
                <a:gd name="T4" fmla="*/ 2147483646 w 103"/>
                <a:gd name="T5" fmla="*/ 2147483646 h 920"/>
                <a:gd name="T6" fmla="*/ 2147483646 w 103"/>
                <a:gd name="T7" fmla="*/ 2147483646 h 920"/>
                <a:gd name="T8" fmla="*/ 2147483646 w 103"/>
                <a:gd name="T9" fmla="*/ 2147483646 h 920"/>
                <a:gd name="T10" fmla="*/ 2147483646 w 103"/>
                <a:gd name="T11" fmla="*/ 2147483646 h 920"/>
                <a:gd name="T12" fmla="*/ 2147483646 w 103"/>
                <a:gd name="T13" fmla="*/ 2147483646 h 920"/>
                <a:gd name="T14" fmla="*/ 2147483646 w 103"/>
                <a:gd name="T15" fmla="*/ 2147483646 h 920"/>
                <a:gd name="T16" fmla="*/ 2147483646 w 103"/>
                <a:gd name="T17" fmla="*/ 2147483646 h 920"/>
                <a:gd name="T18" fmla="*/ 2147483646 w 103"/>
                <a:gd name="T19" fmla="*/ 2147483646 h 920"/>
                <a:gd name="T20" fmla="*/ 2147483646 w 103"/>
                <a:gd name="T21" fmla="*/ 2147483646 h 920"/>
                <a:gd name="T22" fmla="*/ 2147483646 w 103"/>
                <a:gd name="T23" fmla="*/ 0 h 920"/>
                <a:gd name="T24" fmla="*/ 0 w 103"/>
                <a:gd name="T25" fmla="*/ 0 h 920"/>
                <a:gd name="T26" fmla="*/ 2147483646 w 103"/>
                <a:gd name="T27" fmla="*/ 2147483646 h 920"/>
                <a:gd name="T28" fmla="*/ 2147483646 w 103"/>
                <a:gd name="T29" fmla="*/ 2147483646 h 9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5" name="Freeform 28"/>
            <p:cNvSpPr>
              <a:spLocks/>
            </p:cNvSpPr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>
                <a:gd name="T0" fmla="*/ 2147483646 w 88"/>
                <a:gd name="T1" fmla="*/ 2147483646 h 330"/>
                <a:gd name="T2" fmla="*/ 2147483646 w 88"/>
                <a:gd name="T3" fmla="*/ 2147483646 h 330"/>
                <a:gd name="T4" fmla="*/ 2147483646 w 88"/>
                <a:gd name="T5" fmla="*/ 2147483646 h 330"/>
                <a:gd name="T6" fmla="*/ 2147483646 w 88"/>
                <a:gd name="T7" fmla="*/ 2147483646 h 330"/>
                <a:gd name="T8" fmla="*/ 2147483646 w 88"/>
                <a:gd name="T9" fmla="*/ 2147483646 h 330"/>
                <a:gd name="T10" fmla="*/ 0 w 88"/>
                <a:gd name="T11" fmla="*/ 0 h 330"/>
                <a:gd name="T12" fmla="*/ 2147483646 w 88"/>
                <a:gd name="T13" fmla="*/ 2147483646 h 330"/>
                <a:gd name="T14" fmla="*/ 2147483646 w 88"/>
                <a:gd name="T15" fmla="*/ 2147483646 h 33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6" name="Freeform 29"/>
            <p:cNvSpPr>
              <a:spLocks/>
            </p:cNvSpPr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>
                <a:gd name="T0" fmla="*/ 2147483646 w 90"/>
                <a:gd name="T1" fmla="*/ 2147483646 h 207"/>
                <a:gd name="T2" fmla="*/ 0 w 90"/>
                <a:gd name="T3" fmla="*/ 0 h 207"/>
                <a:gd name="T4" fmla="*/ 2147483646 w 90"/>
                <a:gd name="T5" fmla="*/ 2147483646 h 207"/>
                <a:gd name="T6" fmla="*/ 2147483646 w 90"/>
                <a:gd name="T7" fmla="*/ 2147483646 h 207"/>
                <a:gd name="T8" fmla="*/ 2147483646 w 90"/>
                <a:gd name="T9" fmla="*/ 2147483646 h 207"/>
                <a:gd name="T10" fmla="*/ 2147483646 w 90"/>
                <a:gd name="T11" fmla="*/ 2147483646 h 207"/>
                <a:gd name="T12" fmla="*/ 2147483646 w 90"/>
                <a:gd name="T13" fmla="*/ 2147483646 h 207"/>
                <a:gd name="T14" fmla="*/ 2147483646 w 90"/>
                <a:gd name="T15" fmla="*/ 2147483646 h 20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7" name="Freeform 30"/>
            <p:cNvSpPr>
              <a:spLocks/>
            </p:cNvSpPr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>
                <a:gd name="T0" fmla="*/ 2147483646 w 115"/>
                <a:gd name="T1" fmla="*/ 2147483646 h 467"/>
                <a:gd name="T2" fmla="*/ 2147483646 w 115"/>
                <a:gd name="T3" fmla="*/ 2147483646 h 467"/>
                <a:gd name="T4" fmla="*/ 2147483646 w 115"/>
                <a:gd name="T5" fmla="*/ 2147483646 h 467"/>
                <a:gd name="T6" fmla="*/ 2147483646 w 115"/>
                <a:gd name="T7" fmla="*/ 2147483646 h 467"/>
                <a:gd name="T8" fmla="*/ 0 w 115"/>
                <a:gd name="T9" fmla="*/ 0 h 467"/>
                <a:gd name="T10" fmla="*/ 2147483646 w 115"/>
                <a:gd name="T11" fmla="*/ 2147483646 h 467"/>
                <a:gd name="T12" fmla="*/ 2147483646 w 115"/>
                <a:gd name="T13" fmla="*/ 2147483646 h 467"/>
                <a:gd name="T14" fmla="*/ 2147483646 w 115"/>
                <a:gd name="T15" fmla="*/ 2147483646 h 467"/>
                <a:gd name="T16" fmla="*/ 2147483646 w 115"/>
                <a:gd name="T17" fmla="*/ 2147483646 h 467"/>
                <a:gd name="T18" fmla="*/ 2147483646 w 115"/>
                <a:gd name="T19" fmla="*/ 2147483646 h 467"/>
                <a:gd name="T20" fmla="*/ 2147483646 w 115"/>
                <a:gd name="T21" fmla="*/ 2147483646 h 46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8" name="Freeform 31"/>
            <p:cNvSpPr>
              <a:spLocks/>
            </p:cNvSpPr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>
                <a:gd name="T0" fmla="*/ 2147483646 w 36"/>
                <a:gd name="T1" fmla="*/ 2147483646 h 633"/>
                <a:gd name="T2" fmla="*/ 2147483646 w 36"/>
                <a:gd name="T3" fmla="*/ 2147483646 h 633"/>
                <a:gd name="T4" fmla="*/ 2147483646 w 36"/>
                <a:gd name="T5" fmla="*/ 2147483646 h 633"/>
                <a:gd name="T6" fmla="*/ 2147483646 w 36"/>
                <a:gd name="T7" fmla="*/ 2147483646 h 633"/>
                <a:gd name="T8" fmla="*/ 2147483646 w 36"/>
                <a:gd name="T9" fmla="*/ 2147483646 h 633"/>
                <a:gd name="T10" fmla="*/ 2147483646 w 36"/>
                <a:gd name="T11" fmla="*/ 0 h 633"/>
                <a:gd name="T12" fmla="*/ 2147483646 w 36"/>
                <a:gd name="T13" fmla="*/ 0 h 633"/>
                <a:gd name="T14" fmla="*/ 2147483646 w 36"/>
                <a:gd name="T15" fmla="*/ 2147483646 h 633"/>
                <a:gd name="T16" fmla="*/ 2147483646 w 36"/>
                <a:gd name="T17" fmla="*/ 2147483646 h 633"/>
                <a:gd name="T18" fmla="*/ 2147483646 w 36"/>
                <a:gd name="T19" fmla="*/ 2147483646 h 633"/>
                <a:gd name="T20" fmla="*/ 2147483646 w 36"/>
                <a:gd name="T21" fmla="*/ 2147483646 h 633"/>
                <a:gd name="T22" fmla="*/ 2147483646 w 36"/>
                <a:gd name="T23" fmla="*/ 2147483646 h 633"/>
                <a:gd name="T24" fmla="*/ 2147483646 w 36"/>
                <a:gd name="T25" fmla="*/ 2147483646 h 63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9" name="Freeform 32"/>
            <p:cNvSpPr>
              <a:spLocks/>
            </p:cNvSpPr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>
                <a:gd name="T0" fmla="*/ 2147483646 w 28"/>
                <a:gd name="T1" fmla="*/ 2147483646 h 59"/>
                <a:gd name="T2" fmla="*/ 2147483646 w 28"/>
                <a:gd name="T3" fmla="*/ 2147483646 h 59"/>
                <a:gd name="T4" fmla="*/ 0 w 28"/>
                <a:gd name="T5" fmla="*/ 0 h 59"/>
                <a:gd name="T6" fmla="*/ 2147483646 w 28"/>
                <a:gd name="T7" fmla="*/ 2147483646 h 5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40" name="Freeform 33"/>
            <p:cNvSpPr>
              <a:spLocks/>
            </p:cNvSpPr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>
                <a:gd name="T0" fmla="*/ 2147483646 w 17"/>
                <a:gd name="T1" fmla="*/ 2147483646 h 107"/>
                <a:gd name="T2" fmla="*/ 2147483646 w 17"/>
                <a:gd name="T3" fmla="*/ 2147483646 h 107"/>
                <a:gd name="T4" fmla="*/ 2147483646 w 17"/>
                <a:gd name="T5" fmla="*/ 2147483646 h 107"/>
                <a:gd name="T6" fmla="*/ 2147483646 w 17"/>
                <a:gd name="T7" fmla="*/ 2147483646 h 107"/>
                <a:gd name="T8" fmla="*/ 0 w 17"/>
                <a:gd name="T9" fmla="*/ 0 h 107"/>
                <a:gd name="T10" fmla="*/ 0 w 17"/>
                <a:gd name="T11" fmla="*/ 2147483646 h 107"/>
                <a:gd name="T12" fmla="*/ 2147483646 w 17"/>
                <a:gd name="T13" fmla="*/ 2147483646 h 10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41" name="Freeform 34"/>
            <p:cNvSpPr>
              <a:spLocks/>
            </p:cNvSpPr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>
                <a:gd name="T0" fmla="*/ 2147483646 w 294"/>
                <a:gd name="T1" fmla="*/ 2147483646 h 568"/>
                <a:gd name="T2" fmla="*/ 2147483646 w 294"/>
                <a:gd name="T3" fmla="*/ 2147483646 h 568"/>
                <a:gd name="T4" fmla="*/ 2147483646 w 294"/>
                <a:gd name="T5" fmla="*/ 2147483646 h 568"/>
                <a:gd name="T6" fmla="*/ 2147483646 w 294"/>
                <a:gd name="T7" fmla="*/ 2147483646 h 568"/>
                <a:gd name="T8" fmla="*/ 2147483646 w 294"/>
                <a:gd name="T9" fmla="*/ 2147483646 h 568"/>
                <a:gd name="T10" fmla="*/ 2147483646 w 294"/>
                <a:gd name="T11" fmla="*/ 2147483646 h 568"/>
                <a:gd name="T12" fmla="*/ 2147483646 w 294"/>
                <a:gd name="T13" fmla="*/ 0 h 568"/>
                <a:gd name="T14" fmla="*/ 2147483646 w 294"/>
                <a:gd name="T15" fmla="*/ 0 h 568"/>
                <a:gd name="T16" fmla="*/ 2147483646 w 294"/>
                <a:gd name="T17" fmla="*/ 2147483646 h 568"/>
                <a:gd name="T18" fmla="*/ 2147483646 w 294"/>
                <a:gd name="T19" fmla="*/ 2147483646 h 568"/>
                <a:gd name="T20" fmla="*/ 2147483646 w 294"/>
                <a:gd name="T21" fmla="*/ 2147483646 h 568"/>
                <a:gd name="T22" fmla="*/ 2147483646 w 294"/>
                <a:gd name="T23" fmla="*/ 2147483646 h 568"/>
                <a:gd name="T24" fmla="*/ 2147483646 w 294"/>
                <a:gd name="T25" fmla="*/ 2147483646 h 568"/>
                <a:gd name="T26" fmla="*/ 0 w 294"/>
                <a:gd name="T27" fmla="*/ 2147483646 h 568"/>
                <a:gd name="T28" fmla="*/ 2147483646 w 294"/>
                <a:gd name="T29" fmla="*/ 2147483646 h 568"/>
                <a:gd name="T30" fmla="*/ 2147483646 w 294"/>
                <a:gd name="T31" fmla="*/ 2147483646 h 56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42" name="Freeform 35"/>
            <p:cNvSpPr>
              <a:spLocks/>
            </p:cNvSpPr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>
                <a:gd name="T0" fmla="*/ 0 w 25"/>
                <a:gd name="T1" fmla="*/ 0 h 53"/>
                <a:gd name="T2" fmla="*/ 2147483646 w 25"/>
                <a:gd name="T3" fmla="*/ 2147483646 h 53"/>
                <a:gd name="T4" fmla="*/ 2147483646 w 25"/>
                <a:gd name="T5" fmla="*/ 2147483646 h 53"/>
                <a:gd name="T6" fmla="*/ 0 w 25"/>
                <a:gd name="T7" fmla="*/ 0 h 5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43" name="Freeform 36"/>
            <p:cNvSpPr>
              <a:spLocks/>
            </p:cNvSpPr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>
                <a:gd name="T0" fmla="*/ 0 w 29"/>
                <a:gd name="T1" fmla="*/ 0 h 141"/>
                <a:gd name="T2" fmla="*/ 2147483646 w 29"/>
                <a:gd name="T3" fmla="*/ 2147483646 h 141"/>
                <a:gd name="T4" fmla="*/ 2147483646 w 29"/>
                <a:gd name="T5" fmla="*/ 2147483646 h 141"/>
                <a:gd name="T6" fmla="*/ 2147483646 w 29"/>
                <a:gd name="T7" fmla="*/ 2147483646 h 141"/>
                <a:gd name="T8" fmla="*/ 2147483646 w 29"/>
                <a:gd name="T9" fmla="*/ 2147483646 h 141"/>
                <a:gd name="T10" fmla="*/ 2147483646 w 29"/>
                <a:gd name="T11" fmla="*/ 2147483646 h 141"/>
                <a:gd name="T12" fmla="*/ 2147483646 w 29"/>
                <a:gd name="T13" fmla="*/ 2147483646 h 141"/>
                <a:gd name="T14" fmla="*/ 0 w 29"/>
                <a:gd name="T15" fmla="*/ 0 h 1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44" name="Freeform 37"/>
            <p:cNvSpPr>
              <a:spLocks/>
            </p:cNvSpPr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>
                <a:gd name="T0" fmla="*/ 0 w 8"/>
                <a:gd name="T1" fmla="*/ 2147483646 h 48"/>
                <a:gd name="T2" fmla="*/ 2147483646 w 8"/>
                <a:gd name="T3" fmla="*/ 2147483646 h 48"/>
                <a:gd name="T4" fmla="*/ 2147483646 w 8"/>
                <a:gd name="T5" fmla="*/ 2147483646 h 48"/>
                <a:gd name="T6" fmla="*/ 2147483646 w 8"/>
                <a:gd name="T7" fmla="*/ 2147483646 h 48"/>
                <a:gd name="T8" fmla="*/ 0 w 8"/>
                <a:gd name="T9" fmla="*/ 0 h 48"/>
                <a:gd name="T10" fmla="*/ 0 w 8"/>
                <a:gd name="T11" fmla="*/ 2147483646 h 48"/>
                <a:gd name="T12" fmla="*/ 0 w 8"/>
                <a:gd name="T13" fmla="*/ 2147483646 h 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45" name="Freeform 38"/>
            <p:cNvSpPr>
              <a:spLocks/>
            </p:cNvSpPr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>
                <a:gd name="T0" fmla="*/ 2147483646 w 44"/>
                <a:gd name="T1" fmla="*/ 2147483646 h 111"/>
                <a:gd name="T2" fmla="*/ 0 w 44"/>
                <a:gd name="T3" fmla="*/ 0 h 111"/>
                <a:gd name="T4" fmla="*/ 2147483646 w 44"/>
                <a:gd name="T5" fmla="*/ 2147483646 h 111"/>
                <a:gd name="T6" fmla="*/ 2147483646 w 44"/>
                <a:gd name="T7" fmla="*/ 2147483646 h 111"/>
                <a:gd name="T8" fmla="*/ 2147483646 w 44"/>
                <a:gd name="T9" fmla="*/ 2147483646 h 111"/>
                <a:gd name="T10" fmla="*/ 2147483646 w 44"/>
                <a:gd name="T11" fmla="*/ 2147483646 h 111"/>
                <a:gd name="T12" fmla="*/ 2147483646 w 44"/>
                <a:gd name="T13" fmla="*/ 2147483646 h 111"/>
                <a:gd name="T14" fmla="*/ 2147483646 w 44"/>
                <a:gd name="T15" fmla="*/ 2147483646 h 1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62" name="Rectangle 61"/>
          <p:cNvSpPr/>
          <p:nvPr/>
        </p:nvSpPr>
        <p:spPr>
          <a:xfrm>
            <a:off x="1" y="0"/>
            <a:ext cx="243417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29" name="Title Placeholder 1"/>
          <p:cNvSpPr>
            <a:spLocks noGrp="1"/>
          </p:cNvSpPr>
          <p:nvPr>
            <p:ph type="title"/>
          </p:nvPr>
        </p:nvSpPr>
        <p:spPr bwMode="auto">
          <a:xfrm>
            <a:off x="2592917" y="623888"/>
            <a:ext cx="8786283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590800" y="2133600"/>
            <a:ext cx="8788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3201" y="6135689"/>
            <a:ext cx="1022351" cy="3698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0800" y="6135689"/>
            <a:ext cx="76221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681567" y="787401"/>
            <a:ext cx="781051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F5CA2FB-D600-458D-B242-D19C2D755ECE}" type="slidenum">
              <a:rPr lang="en-US" alt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118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</p:sldLayoutIdLst>
  <p:transition>
    <p:wheel spokes="8"/>
  </p:transition>
  <p:timing>
    <p:tnLst>
      <p:par>
        <p:cTn id="1" dur="indefinite" restart="never" nodeType="tmRoot"/>
      </p:par>
    </p:tnLst>
  </p:timing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262626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11" Type="http://schemas.openxmlformats.org/officeDocument/2006/relationships/image" Target="../media/image14.png"/><Relationship Id="rId5" Type="http://schemas.openxmlformats.org/officeDocument/2006/relationships/image" Target="../media/image5.png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image" Target="../media/image4.png"/><Relationship Id="rId9" Type="http://schemas.openxmlformats.org/officeDocument/2006/relationships/image" Target="../media/image12.png"/><Relationship Id="rId1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audio" Target="../media/audio5.wav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3" Type="http://schemas.openxmlformats.org/officeDocument/2006/relationships/image" Target="../media/image35.jpe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8.wmf"/><Relationship Id="rId5" Type="http://schemas.openxmlformats.org/officeDocument/2006/relationships/image" Target="../media/image37.png"/><Relationship Id="rId10" Type="http://schemas.openxmlformats.org/officeDocument/2006/relationships/slide" Target="slide2.xml"/><Relationship Id="rId4" Type="http://schemas.openxmlformats.org/officeDocument/2006/relationships/image" Target="../media/image36.jpeg"/><Relationship Id="rId9" Type="http://schemas.openxmlformats.org/officeDocument/2006/relationships/image" Target="../media/image39.w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11" Type="http://schemas.openxmlformats.org/officeDocument/2006/relationships/image" Target="../media/image14.png"/><Relationship Id="rId5" Type="http://schemas.openxmlformats.org/officeDocument/2006/relationships/image" Target="../media/image5.png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image" Target="../media/image4.png"/><Relationship Id="rId9" Type="http://schemas.openxmlformats.org/officeDocument/2006/relationships/image" Target="../media/image12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11" Type="http://schemas.openxmlformats.org/officeDocument/2006/relationships/image" Target="../media/image14.png"/><Relationship Id="rId5" Type="http://schemas.openxmlformats.org/officeDocument/2006/relationships/image" Target="../media/image5.png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image" Target="../media/image4.png"/><Relationship Id="rId9" Type="http://schemas.openxmlformats.org/officeDocument/2006/relationships/image" Target="../media/image12.pn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5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11" Type="http://schemas.openxmlformats.org/officeDocument/2006/relationships/image" Target="../media/image14.png"/><Relationship Id="rId5" Type="http://schemas.openxmlformats.org/officeDocument/2006/relationships/image" Target="../media/image5.png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image" Target="../media/image4.png"/><Relationship Id="rId9" Type="http://schemas.openxmlformats.org/officeDocument/2006/relationships/image" Target="../media/image12.png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5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11" Type="http://schemas.openxmlformats.org/officeDocument/2006/relationships/image" Target="../media/image14.png"/><Relationship Id="rId5" Type="http://schemas.openxmlformats.org/officeDocument/2006/relationships/image" Target="../media/image5.png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image" Target="../media/image4.png"/><Relationship Id="rId9" Type="http://schemas.openxmlformats.org/officeDocument/2006/relationships/image" Target="../media/image12.png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1.wdp"/><Relationship Id="rId18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5.png"/><Relationship Id="rId17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11" Type="http://schemas.openxmlformats.org/officeDocument/2006/relationships/image" Target="../media/image14.png"/><Relationship Id="rId5" Type="http://schemas.openxmlformats.org/officeDocument/2006/relationships/image" Target="../media/image5.png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image" Target="../media/image4.png"/><Relationship Id="rId9" Type="http://schemas.openxmlformats.org/officeDocument/2006/relationships/image" Target="../media/image12.png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11" Type="http://schemas.openxmlformats.org/officeDocument/2006/relationships/image" Target="../media/image14.png"/><Relationship Id="rId5" Type="http://schemas.openxmlformats.org/officeDocument/2006/relationships/image" Target="../media/image5.png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image" Target="../media/image4.png"/><Relationship Id="rId9" Type="http://schemas.openxmlformats.org/officeDocument/2006/relationships/image" Target="../media/image12.png"/><Relationship Id="rId1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11" Type="http://schemas.openxmlformats.org/officeDocument/2006/relationships/image" Target="../media/image14.png"/><Relationship Id="rId5" Type="http://schemas.openxmlformats.org/officeDocument/2006/relationships/image" Target="../media/image5.png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image" Target="../media/image4.png"/><Relationship Id="rId9" Type="http://schemas.openxmlformats.org/officeDocument/2006/relationships/image" Target="../media/image12.png"/><Relationship Id="rId1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96555" y="1190659"/>
            <a:ext cx="19383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Edwardian Script ITC" panose="030303020407070D0804" pitchFamily="66" charset="0"/>
              </a:rPr>
              <a:t>Unit 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63939" y="4490829"/>
            <a:ext cx="52376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Edwardian Script ITC" panose="030303020407070D0804" pitchFamily="66" charset="0"/>
              </a:rPr>
              <a:t>Lesson </a:t>
            </a:r>
            <a:r>
              <a:rPr lang="en-US" sz="6000" b="1" dirty="0" smtClean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Edwardian Script ITC" panose="030303020407070D0804" pitchFamily="66" charset="0"/>
              </a:rPr>
              <a:t>1 (4,5,6)</a:t>
            </a:r>
            <a:endParaRPr lang="en-US" sz="6000" b="1" dirty="0">
              <a:ln w="0"/>
              <a:solidFill>
                <a:srgbClr val="0000C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Edwardian Script ITC" panose="030303020407070D08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50099" y="2367171"/>
            <a:ext cx="8691803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>
                <a:ln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Tifani HeavyH" panose="020B7200000000000000" pitchFamily="34" charset="0"/>
              </a:rPr>
              <a:t>Did you go to </a:t>
            </a:r>
          </a:p>
          <a:p>
            <a:pPr algn="ctr"/>
            <a:r>
              <a:rPr lang="en-US" sz="6600">
                <a:ln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Tifani HeavyH" panose="020B7200000000000000" pitchFamily="34" charset="0"/>
              </a:rPr>
              <a:t>the party?</a:t>
            </a:r>
          </a:p>
        </p:txBody>
      </p:sp>
    </p:spTree>
    <p:extLst>
      <p:ext uri="{BB962C8B-B14F-4D97-AF65-F5344CB8AC3E}">
        <p14:creationId xmlns:p14="http://schemas.microsoft.com/office/powerpoint/2010/main" val="1584800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xmlns="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xmlns="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xmlns="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xmlns="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xmlns="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xmlns="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xmlns="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xmlns="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xmlns="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xmlns="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xmlns="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Yes, I did.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xmlns="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xmlns="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26" name="Rectangle 25"/>
          <p:cNvSpPr/>
          <p:nvPr/>
        </p:nvSpPr>
        <p:spPr>
          <a:xfrm>
            <a:off x="3546716" y="1698127"/>
            <a:ext cx="470032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en-US" sz="3600" b="1">
                <a:solidFill>
                  <a:srgbClr val="002060"/>
                </a:solidFill>
              </a:rPr>
              <a:t> </a:t>
            </a: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get up early 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morning? </a:t>
            </a:r>
            <a:endParaRPr lang="en-US" sz="3600"/>
          </a:p>
        </p:txBody>
      </p:sp>
      <p:pic>
        <p:nvPicPr>
          <p:cNvPr id="28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139" y="2597253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6375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767203" y="1746448"/>
            <a:ext cx="7189527" cy="20023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28575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glow rad="63500">
                    <a:srgbClr val="FFC000">
                      <a:alpha val="81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3000" endA="300" endPos="35500" dir="5400000" sy="-90000" algn="bl" rotWithShape="0"/>
                </a:effectLst>
                <a:latin typeface="Berlin Sans FB" panose="020E0602020502020306" pitchFamily="34" charset="0"/>
              </a:rPr>
              <a:t>WELL DONE!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6" name="图片 37">
              <a:extLst>
                <a:ext uri="{FF2B5EF4-FFF2-40B4-BE49-F238E27FC236}">
                  <a16:creationId xmlns:a16="http://schemas.microsoft.com/office/drawing/2014/main" xmlns="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7" name="图片 38">
              <a:extLst>
                <a:ext uri="{FF2B5EF4-FFF2-40B4-BE49-F238E27FC236}">
                  <a16:creationId xmlns:a16="http://schemas.microsoft.com/office/drawing/2014/main" xmlns="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8" name="图片 39">
              <a:extLst>
                <a:ext uri="{FF2B5EF4-FFF2-40B4-BE49-F238E27FC236}">
                  <a16:creationId xmlns:a16="http://schemas.microsoft.com/office/drawing/2014/main" xmlns="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sp>
        <p:nvSpPr>
          <p:cNvPr id="18" name="Rounded Rectangle 17">
            <a:hlinkClick r:id="" action="ppaction://hlinkshowjump?jump=nextslide"/>
          </p:cNvPr>
          <p:cNvSpPr/>
          <p:nvPr/>
        </p:nvSpPr>
        <p:spPr>
          <a:xfrm>
            <a:off x="8176980" y="5528874"/>
            <a:ext cx="1301557" cy="551543"/>
          </a:xfrm>
          <a:prstGeom prst="roundRect">
            <a:avLst>
              <a:gd name="adj" fmla="val 50000"/>
            </a:avLst>
          </a:prstGeom>
          <a:solidFill>
            <a:srgbClr val="0E2C6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EXIT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324" y="3303829"/>
            <a:ext cx="2761116" cy="213434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306" b="53966" l="2765" r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" t="18856" r="74980" b="43538"/>
          <a:stretch/>
        </p:blipFill>
        <p:spPr>
          <a:xfrm flipH="1">
            <a:off x="2572971" y="1274223"/>
            <a:ext cx="1599393" cy="180999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240" b="61120" l="19931" r="54032">
                        <a14:foregroundMark x1="31682" y1="45412" x2="31682" y2="45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58" t="22099" r="51296" b="40295"/>
          <a:stretch/>
        </p:blipFill>
        <p:spPr>
          <a:xfrm rot="5400000">
            <a:off x="8707304" y="2492072"/>
            <a:ext cx="1032085" cy="107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05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55605" y="499397"/>
            <a:ext cx="44202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Listen and tick Yes (Y) or No (N).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608" y="1432390"/>
            <a:ext cx="10961225" cy="3776217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1493134" y="2592729"/>
            <a:ext cx="439838" cy="5324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493134" y="3518703"/>
            <a:ext cx="439838" cy="5324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1481559" y="4363655"/>
            <a:ext cx="439838" cy="5324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720" y="2500578"/>
            <a:ext cx="495278" cy="51167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700" y="3495554"/>
            <a:ext cx="495278" cy="51167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720" y="4352080"/>
            <a:ext cx="495278" cy="511672"/>
          </a:xfrm>
          <a:prstGeom prst="rect">
            <a:avLst/>
          </a:prstGeom>
        </p:spPr>
      </p:pic>
      <p:pic>
        <p:nvPicPr>
          <p:cNvPr id="11" name="Mspham0936082789">
            <a:extLst>
              <a:ext uri="{FF2B5EF4-FFF2-40B4-BE49-F238E27FC236}">
                <a16:creationId xmlns:a16="http://schemas.microsoft.com/office/drawing/2014/main" xmlns="" id="{A1180A3D-E2E2-43F7-8D58-A0B3D118CE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75854" y="499397"/>
            <a:ext cx="361938" cy="365760"/>
          </a:xfrm>
          <a:prstGeom prst="rect">
            <a:avLst/>
          </a:prstGeom>
        </p:spPr>
      </p:pic>
      <p:pic>
        <p:nvPicPr>
          <p:cNvPr id="12" name="Mspham0936082789">
            <a:extLst>
              <a:ext uri="{FF2B5EF4-FFF2-40B4-BE49-F238E27FC236}">
                <a16:creationId xmlns:a16="http://schemas.microsoft.com/office/drawing/2014/main" xmlns="" id="{C7FC8ECE-2216-4A5B-8BA2-F2A4BEB579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74428" y="2676067"/>
            <a:ext cx="361938" cy="365760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:a16="http://schemas.microsoft.com/office/drawing/2014/main" xmlns="" id="{94D6B565-C129-4460-A8A3-B1DB5FAB5B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75886" y="3602041"/>
            <a:ext cx="361938" cy="365760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:a16="http://schemas.microsoft.com/office/drawing/2014/main" xmlns="" id="{EDE1255A-21A7-4F4D-B42E-D565A4F0FE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74428" y="4500684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52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4 Did you go to the party- - Lesson 1 - 4 Listen and tick Yes (Y) or No (N)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4 Did you go to the party- - Lesson 1 - 4 Listen and tick Yes (Y) or No (N)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4 Did you go to the party- - Lesson 1 - 4 Listen and tick Yes (Y) or No (N)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4 Did you go to the party- - Lesson 1 - 4 Listen and tick Yes (Y) or No (N)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205" y="1288393"/>
            <a:ext cx="10880203" cy="46977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25053" y="638294"/>
            <a:ext cx="28905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Read and complete.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340769" y="2567406"/>
            <a:ext cx="2075083" cy="629920"/>
          </a:xfrm>
          <a:prstGeom prst="roundRect">
            <a:avLst/>
          </a:prstGeom>
          <a:solidFill>
            <a:srgbClr val="FEF9B7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went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011861" y="3375961"/>
            <a:ext cx="2011815" cy="629920"/>
          </a:xfrm>
          <a:prstGeom prst="roundRect">
            <a:avLst/>
          </a:prstGeom>
          <a:solidFill>
            <a:srgbClr val="FEF9B7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festival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647926" y="4193608"/>
            <a:ext cx="2049044" cy="629920"/>
          </a:xfrm>
          <a:prstGeom prst="roundRect">
            <a:avLst/>
          </a:prstGeom>
          <a:solidFill>
            <a:srgbClr val="FEF9B7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joined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646095" y="4193608"/>
            <a:ext cx="2014188" cy="629920"/>
          </a:xfrm>
          <a:prstGeom prst="roundRect">
            <a:avLst/>
          </a:prstGeom>
          <a:solidFill>
            <a:srgbClr val="FEF9B7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912050" y="5061047"/>
            <a:ext cx="2048912" cy="629920"/>
          </a:xfrm>
          <a:prstGeom prst="roundRect">
            <a:avLst/>
          </a:prstGeom>
          <a:solidFill>
            <a:srgbClr val="FEF9B7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enjoyed</a:t>
            </a:r>
          </a:p>
        </p:txBody>
      </p:sp>
      <p:pic>
        <p:nvPicPr>
          <p:cNvPr id="10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700" y="1288393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961" y="1288393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677" y="1278248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7822" y="1263841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8667" y="1288392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8319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ếng Anh 5 - Unit 4 - Lesson 1 - Sing -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10995" y="1041764"/>
            <a:ext cx="8601211" cy="48381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5053" y="638294"/>
            <a:ext cx="10010577" cy="564512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25053" y="638294"/>
            <a:ext cx="16547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6. Let’s sing</a:t>
            </a:r>
          </a:p>
        </p:txBody>
      </p:sp>
      <p:pic>
        <p:nvPicPr>
          <p:cNvPr id="5" name="Msphamsoun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9481" y="5697049"/>
            <a:ext cx="371888" cy="365792"/>
          </a:xfrm>
          <a:prstGeom prst="rect">
            <a:avLst/>
          </a:prstGeom>
        </p:spPr>
      </p:pic>
      <p:pic>
        <p:nvPicPr>
          <p:cNvPr id="7" name="Mspham0936082789">
            <a:extLst>
              <a:ext uri="{FF2B5EF4-FFF2-40B4-BE49-F238E27FC236}">
                <a16:creationId xmlns:a16="http://schemas.microsoft.com/office/drawing/2014/main" xmlns="" id="{2D1C2283-D263-43EE-BAC6-86EA86940B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20656" y="765764"/>
            <a:ext cx="452423" cy="457200"/>
          </a:xfrm>
          <a:prstGeom prst="rect">
            <a:avLst/>
          </a:prstGeom>
        </p:spPr>
      </p:pic>
      <p:pic>
        <p:nvPicPr>
          <p:cNvPr id="8" name="Mspham0936082789">
            <a:extLst>
              <a:ext uri="{FF2B5EF4-FFF2-40B4-BE49-F238E27FC236}">
                <a16:creationId xmlns:a16="http://schemas.microsoft.com/office/drawing/2014/main" xmlns="" id="{616D3DD2-5205-485A-A3CB-AC3CF775AC6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22428" y="720044"/>
            <a:ext cx="548640" cy="548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4419062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4 Did you go to the party- - Lesson 1 - 6 Let’s sing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810" name="Group 2"/>
          <p:cNvGrpSpPr>
            <a:grpSpLocks/>
          </p:cNvGrpSpPr>
          <p:nvPr/>
        </p:nvGrpSpPr>
        <p:grpSpPr bwMode="auto">
          <a:xfrm>
            <a:off x="1524000" y="0"/>
            <a:ext cx="9372600" cy="6553200"/>
            <a:chOff x="-223" y="144"/>
            <a:chExt cx="5839" cy="3744"/>
          </a:xfrm>
        </p:grpSpPr>
        <p:grpSp>
          <p:nvGrpSpPr>
            <p:cNvPr id="119818" name="Group 3"/>
            <p:cNvGrpSpPr>
              <a:grpSpLocks/>
            </p:cNvGrpSpPr>
            <p:nvPr/>
          </p:nvGrpSpPr>
          <p:grpSpPr bwMode="auto">
            <a:xfrm>
              <a:off x="240" y="144"/>
              <a:ext cx="5376" cy="3744"/>
              <a:chOff x="240" y="288"/>
              <a:chExt cx="5376" cy="3744"/>
            </a:xfrm>
          </p:grpSpPr>
          <p:grpSp>
            <p:nvGrpSpPr>
              <p:cNvPr id="119822" name="Group 4"/>
              <p:cNvGrpSpPr>
                <a:grpSpLocks/>
              </p:cNvGrpSpPr>
              <p:nvPr/>
            </p:nvGrpSpPr>
            <p:grpSpPr bwMode="auto">
              <a:xfrm>
                <a:off x="240" y="288"/>
                <a:ext cx="5376" cy="3744"/>
                <a:chOff x="192" y="576"/>
                <a:chExt cx="5376" cy="3744"/>
              </a:xfrm>
            </p:grpSpPr>
            <p:sp>
              <p:nvSpPr>
                <p:cNvPr id="119824" name="AutoShape 5"/>
                <p:cNvSpPr>
                  <a:spLocks noChangeArrowheads="1"/>
                </p:cNvSpPr>
                <p:nvPr/>
              </p:nvSpPr>
              <p:spPr bwMode="auto">
                <a:xfrm>
                  <a:off x="428" y="722"/>
                  <a:ext cx="4873" cy="3398"/>
                </a:xfrm>
                <a:prstGeom prst="flowChartPunchedTape">
                  <a:avLst/>
                </a:prstGeom>
                <a:gradFill rotWithShape="1">
                  <a:gsLst>
                    <a:gs pos="0">
                      <a:srgbClr val="CC3300"/>
                    </a:gs>
                    <a:gs pos="100000">
                      <a:schemeClr val="bg1"/>
                    </a:gs>
                  </a:gsLst>
                  <a:lin ang="0" scaled="1"/>
                </a:gradFill>
                <a:ln w="571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en-US" sz="1800">
                    <a:solidFill>
                      <a:srgbClr val="009900"/>
                    </a:solidFill>
                    <a:latin typeface=".VnTime" panose="020B7200000000000000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9825" name="AutoShape 6" descr="J0309705"/>
                <p:cNvSpPr>
                  <a:spLocks noChangeArrowheads="1"/>
                </p:cNvSpPr>
                <p:nvPr/>
              </p:nvSpPr>
              <p:spPr bwMode="auto">
                <a:xfrm>
                  <a:off x="228" y="622"/>
                  <a:ext cx="200" cy="3498"/>
                </a:xfrm>
                <a:prstGeom prst="flowChartTerminator">
                  <a:avLst/>
                </a:prstGeom>
                <a:blipFill dpi="0" rotWithShape="1">
                  <a:blip r:embed="rId3"/>
                  <a:srcRect/>
                  <a:stretch>
                    <a:fillRect/>
                  </a:stretch>
                </a:blip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en-US" sz="1800">
                    <a:solidFill>
                      <a:srgbClr val="000000"/>
                    </a:solidFill>
                    <a:latin typeface=".VnTime" panose="020B7200000000000000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9826" name="AutoShape 7" descr="J0309705"/>
                <p:cNvSpPr>
                  <a:spLocks noChangeArrowheads="1"/>
                </p:cNvSpPr>
                <p:nvPr/>
              </p:nvSpPr>
              <p:spPr bwMode="auto">
                <a:xfrm>
                  <a:off x="5301" y="722"/>
                  <a:ext cx="200" cy="3498"/>
                </a:xfrm>
                <a:prstGeom prst="flowChartTerminator">
                  <a:avLst/>
                </a:prstGeom>
                <a:blipFill dpi="0" rotWithShape="1">
                  <a:blip r:embed="rId3"/>
                  <a:srcRect/>
                  <a:stretch>
                    <a:fillRect/>
                  </a:stretch>
                </a:blip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en-US" sz="1800">
                    <a:solidFill>
                      <a:srgbClr val="000000"/>
                    </a:solidFill>
                    <a:latin typeface=".VnTime" panose="020B7200000000000000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9827" name="AutoShape 8" descr="J0309705"/>
                <p:cNvSpPr>
                  <a:spLocks noChangeArrowheads="1"/>
                </p:cNvSpPr>
                <p:nvPr/>
              </p:nvSpPr>
              <p:spPr bwMode="auto">
                <a:xfrm>
                  <a:off x="192" y="603"/>
                  <a:ext cx="267" cy="400"/>
                </a:xfrm>
                <a:prstGeom prst="flowChartConnector">
                  <a:avLst/>
                </a:prstGeom>
                <a:blipFill dpi="0" rotWithShape="1">
                  <a:blip r:embed="rId4"/>
                  <a:srcRect/>
                  <a:stretch>
                    <a:fillRect/>
                  </a:stretch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en-US" sz="1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9828" name="AutoShape 9" descr="J0309705"/>
                <p:cNvSpPr>
                  <a:spLocks noChangeArrowheads="1"/>
                </p:cNvSpPr>
                <p:nvPr/>
              </p:nvSpPr>
              <p:spPr bwMode="auto">
                <a:xfrm>
                  <a:off x="5301" y="576"/>
                  <a:ext cx="267" cy="400"/>
                </a:xfrm>
                <a:prstGeom prst="flowChartConnector">
                  <a:avLst/>
                </a:prstGeom>
                <a:blipFill dpi="0" rotWithShape="1">
                  <a:blip r:embed="rId4"/>
                  <a:srcRect/>
                  <a:stretch>
                    <a:fillRect/>
                  </a:stretch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en-US" sz="1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9829" name="AutoShape 10" descr="J0309705"/>
                <p:cNvSpPr>
                  <a:spLocks noChangeArrowheads="1"/>
                </p:cNvSpPr>
                <p:nvPr/>
              </p:nvSpPr>
              <p:spPr bwMode="auto">
                <a:xfrm>
                  <a:off x="228" y="3920"/>
                  <a:ext cx="267" cy="400"/>
                </a:xfrm>
                <a:prstGeom prst="flowChartConnector">
                  <a:avLst/>
                </a:prstGeom>
                <a:blipFill dpi="0" rotWithShape="1">
                  <a:blip r:embed="rId4"/>
                  <a:srcRect/>
                  <a:stretch>
                    <a:fillRect/>
                  </a:stretch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en-US" sz="1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9830" name="AutoShape 11" descr="J0309705"/>
                <p:cNvSpPr>
                  <a:spLocks noChangeArrowheads="1"/>
                </p:cNvSpPr>
                <p:nvPr/>
              </p:nvSpPr>
              <p:spPr bwMode="auto">
                <a:xfrm>
                  <a:off x="5270" y="3839"/>
                  <a:ext cx="267" cy="400"/>
                </a:xfrm>
                <a:prstGeom prst="flowChartConnector">
                  <a:avLst/>
                </a:prstGeom>
                <a:blipFill dpi="0" rotWithShape="1">
                  <a:blip r:embed="rId4"/>
                  <a:srcRect/>
                  <a:stretch>
                    <a:fillRect/>
                  </a:stretch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en-US" sz="1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119823" name="Picture 12" descr="PH02738U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04" y="1872"/>
                <a:ext cx="528" cy="1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19819" name="Group 13"/>
            <p:cNvGrpSpPr>
              <a:grpSpLocks/>
            </p:cNvGrpSpPr>
            <p:nvPr/>
          </p:nvGrpSpPr>
          <p:grpSpPr bwMode="auto">
            <a:xfrm rot="-666890">
              <a:off x="-223" y="192"/>
              <a:ext cx="1135" cy="940"/>
              <a:chOff x="1457" y="2064"/>
              <a:chExt cx="1135" cy="940"/>
            </a:xfrm>
          </p:grpSpPr>
          <p:pic>
            <p:nvPicPr>
              <p:cNvPr id="119820" name="Picture 14" descr="SO00382_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57" y="2064"/>
                <a:ext cx="1135" cy="9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9821" name="Oval 15"/>
              <p:cNvSpPr>
                <a:spLocks noChangeArrowheads="1"/>
              </p:cNvSpPr>
              <p:nvPr/>
            </p:nvSpPr>
            <p:spPr bwMode="auto">
              <a:xfrm>
                <a:off x="2040" y="2328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19811" name="WordArt 16"/>
          <p:cNvSpPr>
            <a:spLocks noChangeArrowheads="1" noChangeShapeType="1" noTextEdit="1"/>
          </p:cNvSpPr>
          <p:nvPr/>
        </p:nvSpPr>
        <p:spPr bwMode="auto">
          <a:xfrm>
            <a:off x="2971800" y="457200"/>
            <a:ext cx="3886200" cy="12954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path path="rect">
                    <a:fillToRect l="50000" t="50000" r="50000" b="50000"/>
                  </a:path>
                </a:gradFill>
                <a:latin typeface="Impact" panose="020B0806030902050204" pitchFamily="34" charset="0"/>
              </a:rPr>
              <a:t>Homelink</a:t>
            </a:r>
          </a:p>
        </p:txBody>
      </p:sp>
      <p:sp>
        <p:nvSpPr>
          <p:cNvPr id="119812" name="Text Box 17"/>
          <p:cNvSpPr txBox="1">
            <a:spLocks noChangeArrowheads="1"/>
          </p:cNvSpPr>
          <p:nvPr/>
        </p:nvSpPr>
        <p:spPr bwMode="auto">
          <a:xfrm>
            <a:off x="2667000" y="2057400"/>
            <a:ext cx="73914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Review the vocabulary 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model 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sentence.</a:t>
            </a:r>
          </a:p>
        </p:txBody>
      </p:sp>
      <p:sp>
        <p:nvSpPr>
          <p:cNvPr id="119813" name="Text Box 18"/>
          <p:cNvSpPr txBox="1">
            <a:spLocks noChangeArrowheads="1"/>
          </p:cNvSpPr>
          <p:nvPr/>
        </p:nvSpPr>
        <p:spPr bwMode="auto">
          <a:xfrm>
            <a:off x="2819400" y="4038600"/>
            <a:ext cx="533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9814" name="Object 2"/>
          <p:cNvGraphicFramePr>
            <a:graphicFrameLocks noChangeAspect="1"/>
          </p:cNvGraphicFramePr>
          <p:nvPr/>
        </p:nvGraphicFramePr>
        <p:xfrm>
          <a:off x="8485188" y="5340350"/>
          <a:ext cx="1573212" cy="144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Clip" r:id="rId7" imgW="1999793" imgH="1831543" progId="MS_ClipArt_Gallery.2">
                  <p:embed/>
                </p:oleObj>
              </mc:Choice>
              <mc:Fallback>
                <p:oleObj name="Clip" r:id="rId7" imgW="1999793" imgH="1831543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85188" y="5340350"/>
                        <a:ext cx="1573212" cy="144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prstShdw prst="shdw13" dist="53882" dir="13500000">
                          <a:srgbClr val="808080"/>
                        </a:prst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9815" name="Picture 21" descr="J009917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6019800"/>
            <a:ext cx="6629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6" name="Text Box 17"/>
          <p:cNvSpPr txBox="1">
            <a:spLocks noChangeArrowheads="1"/>
          </p:cNvSpPr>
          <p:nvPr/>
        </p:nvSpPr>
        <p:spPr bwMode="auto">
          <a:xfrm>
            <a:off x="2667000" y="3200401"/>
            <a:ext cx="70866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-Do exercise in work book.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Prepare Unit </a:t>
            </a:r>
            <a:r>
              <a:rPr 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</a:t>
            </a:r>
            <a:r>
              <a:rPr 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2(1,2,3).  </a:t>
            </a:r>
            <a:endParaRPr lang="en-US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50" name="AutoShape 6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9372600" y="533400"/>
            <a:ext cx="533400" cy="381000"/>
          </a:xfrm>
          <a:prstGeom prst="star5">
            <a:avLst/>
          </a:prstGeom>
          <a:solidFill>
            <a:srgbClr val="EBF86E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10086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66676"/>
            <a:ext cx="8382000" cy="679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0" name="WordArt 4" descr="Fireworks-10-june"/>
          <p:cNvSpPr>
            <a:spLocks noChangeArrowheads="1" noChangeShapeType="1" noTextEdit="1"/>
          </p:cNvSpPr>
          <p:nvPr/>
        </p:nvSpPr>
        <p:spPr bwMode="auto">
          <a:xfrm>
            <a:off x="3581400" y="2743200"/>
            <a:ext cx="53340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>
                <a:rot lat="20699957" lon="300000" rev="0"/>
              </a:camera>
              <a:lightRig rig="legacyFlat3" dir="b"/>
            </a:scene3d>
            <a:sp3d extrusionH="430200" prstMaterial="legacyMatte">
              <a:extrusionClr>
                <a:srgbClr val="00FF00"/>
              </a:extrusionClr>
              <a:contourClr>
                <a:srgbClr val="FF0000"/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imes" pitchFamily="2" charset="0"/>
              </a:rPr>
              <a:t>Good bye every body</a:t>
            </a:r>
          </a:p>
        </p:txBody>
      </p:sp>
    </p:spTree>
    <p:extLst>
      <p:ext uri="{BB962C8B-B14F-4D97-AF65-F5344CB8AC3E}">
        <p14:creationId xmlns:p14="http://schemas.microsoft.com/office/powerpoint/2010/main" val="3693809731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162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11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6" name="图片 37">
              <a:extLst>
                <a:ext uri="{FF2B5EF4-FFF2-40B4-BE49-F238E27FC236}">
                  <a16:creationId xmlns:a16="http://schemas.microsoft.com/office/drawing/2014/main" xmlns="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7" name="图片 38">
              <a:extLst>
                <a:ext uri="{FF2B5EF4-FFF2-40B4-BE49-F238E27FC236}">
                  <a16:creationId xmlns:a16="http://schemas.microsoft.com/office/drawing/2014/main" xmlns="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8" name="图片 39">
              <a:extLst>
                <a:ext uri="{FF2B5EF4-FFF2-40B4-BE49-F238E27FC236}">
                  <a16:creationId xmlns:a16="http://schemas.microsoft.com/office/drawing/2014/main" xmlns="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sp>
        <p:nvSpPr>
          <p:cNvPr id="17" name="Rectangle 16"/>
          <p:cNvSpPr/>
          <p:nvPr/>
        </p:nvSpPr>
        <p:spPr>
          <a:xfrm>
            <a:off x="827314" y="626610"/>
            <a:ext cx="10421257" cy="3484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Kiến</a:t>
            </a:r>
            <a:r>
              <a:rPr lang="en-US" sz="8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8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chăm</a:t>
            </a:r>
            <a:r>
              <a:rPr lang="en-US" sz="8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8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ch</a:t>
            </a:r>
            <a:r>
              <a:rPr lang="vi-VN" sz="8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ỉ</a:t>
            </a:r>
            <a:endParaRPr lang="en-US" sz="8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8" name="Rounded Rectangle 17">
            <a:hlinkClick r:id="" action="ppaction://hlinkshowjump?jump=nextslide"/>
          </p:cNvPr>
          <p:cNvSpPr/>
          <p:nvPr/>
        </p:nvSpPr>
        <p:spPr>
          <a:xfrm>
            <a:off x="8176980" y="5334850"/>
            <a:ext cx="1492103" cy="551543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PLAY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306" b="53966" l="2765" r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" t="18856" r="74980" b="43538"/>
          <a:stretch/>
        </p:blipFill>
        <p:spPr>
          <a:xfrm>
            <a:off x="9769725" y="1754421"/>
            <a:ext cx="1599393" cy="18099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240" b="61120" l="19931" r="54032">
                        <a14:foregroundMark x1="31682" y1="45412" x2="31682" y2="45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58" t="22099" r="51296" b="40295"/>
          <a:stretch/>
        </p:blipFill>
        <p:spPr>
          <a:xfrm rot="10800000">
            <a:off x="1316945" y="2368871"/>
            <a:ext cx="1225697" cy="12715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409" y="2972479"/>
            <a:ext cx="2761116" cy="213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48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xmlns="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xmlns="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xmlns="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xmlns="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xmlns="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xmlns="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xmlns="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xmlns="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xmlns="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xmlns="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xmlns="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Yes, I did.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xmlns="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xmlns="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2" name="Rectangle 1"/>
          <p:cNvSpPr/>
          <p:nvPr/>
        </p:nvSpPr>
        <p:spPr>
          <a:xfrm>
            <a:off x="3333656" y="1331252"/>
            <a:ext cx="57518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en-US" sz="3600" b="1">
                <a:solidFill>
                  <a:srgbClr val="002060"/>
                </a:solidFill>
              </a:rPr>
              <a:t> </a:t>
            </a: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join the festival? </a:t>
            </a:r>
            <a:endParaRPr lang="en-US" sz="360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59676" y="2159042"/>
            <a:ext cx="2746166" cy="1695058"/>
          </a:xfrm>
          <a:prstGeom prst="rect">
            <a:avLst/>
          </a:prstGeom>
        </p:spPr>
      </p:pic>
      <p:pic>
        <p:nvPicPr>
          <p:cNvPr id="35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139" y="2597253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669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xmlns="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xmlns="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xmlns="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xmlns="" id="{A154F1F2-B83F-4991-AB47-9C946AD0C4FC}"/>
              </a:ext>
            </a:extLst>
          </p:cNvPr>
          <p:cNvGrpSpPr/>
          <p:nvPr/>
        </p:nvGrpSpPr>
        <p:grpSpPr>
          <a:xfrm flipH="1">
            <a:off x="2512804" y="542017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xmlns="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xmlns="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xmlns="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xmlns="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xmlns="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xmlns="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xmlns="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Yes, I did.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xmlns="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xmlns="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26" name="Rectangle 25"/>
          <p:cNvSpPr/>
          <p:nvPr/>
        </p:nvSpPr>
        <p:spPr>
          <a:xfrm>
            <a:off x="3274123" y="1242666"/>
            <a:ext cx="58993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en-US" sz="2800" b="1">
                <a:solidFill>
                  <a:srgbClr val="002060"/>
                </a:solidFill>
              </a:rPr>
              <a:t> 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visit your grandparents? </a:t>
            </a:r>
            <a:endParaRPr lang="en-US" sz="280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411" y="1690107"/>
            <a:ext cx="2727303" cy="2727303"/>
          </a:xfrm>
          <a:prstGeom prst="rect">
            <a:avLst/>
          </a:prstGeom>
        </p:spPr>
      </p:pic>
      <p:pic>
        <p:nvPicPr>
          <p:cNvPr id="34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139" y="2597253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244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xmlns="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xmlns="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xmlns="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xmlns="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xmlns="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xmlns="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xmlns="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xmlns="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xmlns="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xmlns="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xmlns="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No, I didn’t.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xmlns="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xmlns="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26" name="Rectangle 25"/>
          <p:cNvSpPr/>
          <p:nvPr/>
        </p:nvSpPr>
        <p:spPr>
          <a:xfrm>
            <a:off x="3574515" y="1301360"/>
            <a:ext cx="52389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en-US" sz="3600" b="1">
                <a:solidFill>
                  <a:srgbClr val="002060"/>
                </a:solidFill>
              </a:rPr>
              <a:t> </a:t>
            </a: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watch cartoon </a:t>
            </a:r>
            <a:endParaRPr lang="en-US" sz="3600"/>
          </a:p>
        </p:txBody>
      </p:sp>
      <p:pic>
        <p:nvPicPr>
          <p:cNvPr id="32" name="Picture 4" descr="https://s.sachmem.vn/public/images/TA5T1SHS/U4-L1-2-4-6bfb5193f7a48af1f688d9135e0095cf.jp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99" t="-5744" r="3699" b="-7044"/>
          <a:stretch/>
        </p:blipFill>
        <p:spPr bwMode="auto">
          <a:xfrm>
            <a:off x="4477753" y="2053616"/>
            <a:ext cx="2842527" cy="2107391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8" descr="Amazon.com: Sad Emojis by Emoji World: Appstore for Android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824" y="2567740"/>
            <a:ext cx="559174" cy="50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516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xmlns="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xmlns="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xmlns="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xmlns="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xmlns="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xmlns="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xmlns="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xmlns="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xmlns="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xmlns="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xmlns="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No, I didn’t.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xmlns="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xmlns="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26" name="Rectangle 25"/>
          <p:cNvSpPr/>
          <p:nvPr/>
        </p:nvSpPr>
        <p:spPr>
          <a:xfrm>
            <a:off x="3760168" y="1277955"/>
            <a:ext cx="49872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en-US" sz="3200" b="1">
                <a:solidFill>
                  <a:srgbClr val="002060"/>
                </a:solidFill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join the funfair? </a:t>
            </a:r>
            <a:endParaRPr lang="en-US" sz="3200"/>
          </a:p>
        </p:txBody>
      </p:sp>
      <p:pic>
        <p:nvPicPr>
          <p:cNvPr id="31" name="Picture 3" descr="https://s.sachmem.vn/public/images/TA5T1SHS/U4-L1-2-3-17e83e169041fb0c429b6e43d1c13331.jp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66" t="-5766" r="-3" b="-22"/>
          <a:stretch/>
        </p:blipFill>
        <p:spPr bwMode="auto">
          <a:xfrm>
            <a:off x="4385602" y="1970626"/>
            <a:ext cx="3071632" cy="1976609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8" descr="Amazon.com: Sad Emojis by Emoji World: Appstore for Android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824" y="2567740"/>
            <a:ext cx="559174" cy="50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17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xmlns="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xmlns="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xmlns="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xmlns="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xmlns="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xmlns="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xmlns="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xmlns="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xmlns="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xmlns="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xmlns="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Yes, I did.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xmlns="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xmlns="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26" name="Rectangle 25"/>
          <p:cNvSpPr/>
          <p:nvPr/>
        </p:nvSpPr>
        <p:spPr>
          <a:xfrm>
            <a:off x="3538252" y="1305547"/>
            <a:ext cx="52389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en-US" sz="3600" b="1">
                <a:solidFill>
                  <a:srgbClr val="002060"/>
                </a:solidFill>
              </a:rPr>
              <a:t> </a:t>
            </a: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enjoy a party? </a:t>
            </a:r>
            <a:endParaRPr lang="en-US" sz="3600"/>
          </a:p>
        </p:txBody>
      </p:sp>
      <p:pic>
        <p:nvPicPr>
          <p:cNvPr id="28" name="Picture 1" descr="https://s.sachmem.vn/public/images/TA5T1SHS/U4-L1-2-1-2a9e6b037a5bdd9f3ca100141c85685c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661" y="2193715"/>
            <a:ext cx="2874180" cy="1868472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ttps://s.sachmem.vn/public/images/TA5T1SHS/U4-L1-2-2-f70b80176ad038380e2807afb23597c3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661" y="2193715"/>
            <a:ext cx="2874180" cy="1868472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139" y="2597253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554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xmlns="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xmlns="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xmlns="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xmlns="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xmlns="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xmlns="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xmlns="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xmlns="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xmlns="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xmlns="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xmlns="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Yes, I did.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xmlns="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xmlns="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26" name="Rectangle 25"/>
          <p:cNvSpPr/>
          <p:nvPr/>
        </p:nvSpPr>
        <p:spPr>
          <a:xfrm>
            <a:off x="3516612" y="1258100"/>
            <a:ext cx="52822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en-US" sz="3200" b="1">
                <a:solidFill>
                  <a:srgbClr val="002060"/>
                </a:solidFill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go on the picnic? </a:t>
            </a:r>
            <a:endParaRPr lang="en-US" sz="3200"/>
          </a:p>
        </p:txBody>
      </p:sp>
      <p:pic>
        <p:nvPicPr>
          <p:cNvPr id="28" name="Picture 1" descr="https://s.sachmem.vn/public/images/TA5T1SHS/U4-L1-2-1-2a9e6b037a5bdd9f3ca100141c85685c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451" y="1950771"/>
            <a:ext cx="2874180" cy="1868472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271" y="2688476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115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xmlns="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xmlns="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xmlns="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xmlns="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xmlns="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xmlns="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xmlns="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xmlns="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xmlns="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xmlns="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xmlns="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No, I didn’t.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xmlns="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xmlns="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26" name="Rectangle 25"/>
          <p:cNvSpPr/>
          <p:nvPr/>
        </p:nvSpPr>
        <p:spPr>
          <a:xfrm>
            <a:off x="3620583" y="1598010"/>
            <a:ext cx="485421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en-US" sz="3600" b="1">
                <a:solidFill>
                  <a:srgbClr val="002060"/>
                </a:solidFill>
              </a:rPr>
              <a:t> </a:t>
            </a: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go to school 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yesterday? </a:t>
            </a:r>
            <a:endParaRPr lang="en-US" sz="3600"/>
          </a:p>
        </p:txBody>
      </p:sp>
      <p:pic>
        <p:nvPicPr>
          <p:cNvPr id="28" name="Picture 18" descr="Amazon.com: Sad Emojis by Emoji World: Appstore for Android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179" y="2713564"/>
            <a:ext cx="559174" cy="50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719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</TotalTime>
  <Words>341</Words>
  <Application>Microsoft Office PowerPoint</Application>
  <PresentationFormat>Widescreen</PresentationFormat>
  <Paragraphs>65</Paragraphs>
  <Slides>16</Slides>
  <Notes>9</Notes>
  <HiddenSlides>0</HiddenSlides>
  <MMClips>1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4" baseType="lpstr">
      <vt:lpstr>Times New Roman</vt:lpstr>
      <vt:lpstr>宋体</vt:lpstr>
      <vt:lpstr>Impact</vt:lpstr>
      <vt:lpstr>VNI-Times</vt:lpstr>
      <vt:lpstr>Berlin Sans FB</vt:lpstr>
      <vt:lpstr>Helvetica Neue</vt:lpstr>
      <vt:lpstr>.VnTifani HeavyH</vt:lpstr>
      <vt:lpstr>Century Gothic</vt:lpstr>
      <vt:lpstr>.VnTime</vt:lpstr>
      <vt:lpstr>Wingdings 3</vt:lpstr>
      <vt:lpstr>Arial</vt:lpstr>
      <vt:lpstr>Edwardian Script ITC</vt:lpstr>
      <vt:lpstr>Tahoma</vt:lpstr>
      <vt:lpstr>Calibri</vt:lpstr>
      <vt:lpstr>Office Theme</vt:lpstr>
      <vt:lpstr>3_Office Theme</vt:lpstr>
      <vt:lpstr>Wisp</vt:lpstr>
      <vt:lpstr>Microsoft Clip Gallery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ADMIN</cp:lastModifiedBy>
  <cp:revision>36</cp:revision>
  <dcterms:created xsi:type="dcterms:W3CDTF">2021-05-16T08:45:29Z</dcterms:created>
  <dcterms:modified xsi:type="dcterms:W3CDTF">2023-10-09T04:09:01Z</dcterms:modified>
</cp:coreProperties>
</file>