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604675" y="1112390"/>
            <a:ext cx="797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1F70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756</Words>
  <Application>Microsoft Office PowerPoint</Application>
  <PresentationFormat>Widescreen</PresentationFormat>
  <Paragraphs>162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Arial</vt:lpstr>
      <vt:lpstr>Arial-Rounded</vt:lpstr>
      <vt:lpstr>Baloo</vt:lpstr>
      <vt:lpstr>Calibri</vt:lpstr>
      <vt:lpstr>Coiny</vt:lpstr>
      <vt:lpstr>等线</vt:lpstr>
      <vt:lpstr>OpenSans</vt:lpstr>
      <vt:lpstr>Pattaya</vt:lpstr>
      <vt:lpstr>SVN-Hole Hearted</vt:lpstr>
      <vt:lpstr>Times New Roman</vt:lpstr>
      <vt:lpstr>White Xmas PERSONAL USE</vt:lpstr>
      <vt:lpstr>华康方圆体W7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34</cp:revision>
  <dcterms:created xsi:type="dcterms:W3CDTF">2022-06-19T14:38:22Z</dcterms:created>
  <dcterms:modified xsi:type="dcterms:W3CDTF">2023-10-22T01:40:17Z</dcterms:modified>
</cp:coreProperties>
</file>