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62.sv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56.sv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65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6.sv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71.svg"/><Relationship Id="rId12" Type="http://schemas.openxmlformats.org/officeDocument/2006/relationships/image" Target="../media/image48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69.svg"/><Relationship Id="rId15" Type="http://schemas.openxmlformats.org/officeDocument/2006/relationships/image" Target="../media/image78.svg"/><Relationship Id="rId10" Type="http://schemas.openxmlformats.org/officeDocument/2006/relationships/image" Target="../media/image46.png"/><Relationship Id="rId19" Type="http://schemas.openxmlformats.org/officeDocument/2006/relationships/image" Target="../media/image82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image" Target="../media/image90.svg"/><Relationship Id="rId5" Type="http://schemas.openxmlformats.org/officeDocument/2006/relationships/image" Target="../media/image53.png"/><Relationship Id="rId15" Type="http://schemas.openxmlformats.org/officeDocument/2006/relationships/image" Target="../media/image71.sv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1.svg"/><Relationship Id="rId3" Type="http://schemas.openxmlformats.org/officeDocument/2006/relationships/audio" Target="../media/audio4.wav"/><Relationship Id="rId7" Type="http://schemas.openxmlformats.org/officeDocument/2006/relationships/image" Target="../media/image95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98.svg"/><Relationship Id="rId5" Type="http://schemas.openxmlformats.org/officeDocument/2006/relationships/image" Target="../media/image93.svg"/><Relationship Id="rId15" Type="http://schemas.openxmlformats.org/officeDocument/2006/relationships/audio" Target="../media/audio4.wav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.wdp"/><Relationship Id="rId3" Type="http://schemas.openxmlformats.org/officeDocument/2006/relationships/image" Target="../media/image67.png"/><Relationship Id="rId7" Type="http://schemas.openxmlformats.org/officeDocument/2006/relationships/image" Target="../media/image22.svg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58.png"/><Relationship Id="rId10" Type="http://schemas.openxmlformats.org/officeDocument/2006/relationships/image" Target="../media/image100.svg"/><Relationship Id="rId4" Type="http://schemas.openxmlformats.org/officeDocument/2006/relationships/image" Target="../media/image20.svg"/><Relationship Id="rId9" Type="http://schemas.openxmlformats.org/officeDocument/2006/relationships/image" Target="../media/image70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2.png"/><Relationship Id="rId3" Type="http://schemas.openxmlformats.org/officeDocument/2006/relationships/image" Target="../media/image7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5.svg"/><Relationship Id="rId11" Type="http://schemas.openxmlformats.org/officeDocument/2006/relationships/image" Target="../media/image100.svg"/><Relationship Id="rId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103.svg"/><Relationship Id="rId9" Type="http://schemas.openxmlformats.org/officeDocument/2006/relationships/image" Target="../media/image58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107.sv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2.svg"/><Relationship Id="rId5" Type="http://schemas.openxmlformats.org/officeDocument/2006/relationships/image" Target="../media/image27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42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8.sv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07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2023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13: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phần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ca bin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chở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BC1CBF-5E3F-431C-AAE6-970DD348B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26" y="0"/>
            <a:ext cx="1827674" cy="18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59805-A3B7-4E2D-AE59-B074B5AB6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26" y="0"/>
            <a:ext cx="1827674" cy="18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522</Words>
  <Application>Microsoft Office PowerPoint</Application>
  <PresentationFormat>Widescreen</PresentationFormat>
  <Paragraphs>88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Arial-Rounded</vt:lpstr>
      <vt:lpstr>Berkshire Swash</vt:lpstr>
      <vt:lpstr>Calibri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2022-06-30T08:03:45Z</dcterms:created>
  <dcterms:modified xsi:type="dcterms:W3CDTF">2023-10-18T01:15:03Z</dcterms:modified>
</cp:coreProperties>
</file>