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19" r:id="rId4"/>
    <p:sldMasterId id="2147483731" r:id="rId5"/>
    <p:sldMasterId id="2147483743" r:id="rId6"/>
    <p:sldMasterId id="2147483755" r:id="rId7"/>
    <p:sldMasterId id="2147483767" r:id="rId8"/>
  </p:sldMasterIdLst>
  <p:notesMasterIdLst>
    <p:notesMasterId r:id="rId42"/>
  </p:notesMasterIdLst>
  <p:sldIdLst>
    <p:sldId id="266" r:id="rId9"/>
    <p:sldId id="270" r:id="rId10"/>
    <p:sldId id="271" r:id="rId11"/>
    <p:sldId id="282" r:id="rId12"/>
    <p:sldId id="283" r:id="rId13"/>
    <p:sldId id="292" r:id="rId14"/>
    <p:sldId id="284" r:id="rId15"/>
    <p:sldId id="285" r:id="rId16"/>
    <p:sldId id="286" r:id="rId17"/>
    <p:sldId id="288" r:id="rId18"/>
    <p:sldId id="287" r:id="rId19"/>
    <p:sldId id="289" r:id="rId20"/>
    <p:sldId id="290" r:id="rId21"/>
    <p:sldId id="293" r:id="rId22"/>
    <p:sldId id="275" r:id="rId23"/>
    <p:sldId id="276" r:id="rId24"/>
    <p:sldId id="294" r:id="rId25"/>
    <p:sldId id="278" r:id="rId26"/>
    <p:sldId id="297" r:id="rId27"/>
    <p:sldId id="279" r:id="rId28"/>
    <p:sldId id="299" r:id="rId29"/>
    <p:sldId id="300" r:id="rId30"/>
    <p:sldId id="307" r:id="rId31"/>
    <p:sldId id="308" r:id="rId32"/>
    <p:sldId id="303" r:id="rId33"/>
    <p:sldId id="304" r:id="rId34"/>
    <p:sldId id="314" r:id="rId35"/>
    <p:sldId id="315" r:id="rId36"/>
    <p:sldId id="316" r:id="rId37"/>
    <p:sldId id="319" r:id="rId38"/>
    <p:sldId id="320" r:id="rId39"/>
    <p:sldId id="321" r:id="rId40"/>
    <p:sldId id="26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17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0FF0F8-B749-46EC-B530-C922C2F10BD2}" type="datetimeFigureOut">
              <a:rPr lang="en-US" smtClean="0"/>
              <a:pPr/>
              <a:t>10/26/2023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9EF33-B351-49C5-ACA3-5A5C42877FD1}" type="slidenum">
              <a:rPr lang="en-US" smtClean="0"/>
              <a:pPr/>
              <a:t>‹#›</a:t>
            </a:fld>
            <a:endParaRPr lang="en-US"/>
          </a:p>
        </p:txBody>
      </p:sp>
    </p:spTree>
    <p:extLst>
      <p:ext uri="{BB962C8B-B14F-4D97-AF65-F5344CB8AC3E}">
        <p14:creationId xmlns:p14="http://schemas.microsoft.com/office/powerpoint/2010/main" val="415130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C9B097B1-4A96-48CB-BE44-30F6CBD62C46}"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92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177718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E887CD-E1CF-4393-A809-0414390A32E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3110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17771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502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717"/>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745936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9406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054123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1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25"/>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93806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643599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9169735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657139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5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5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514350" y="601981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2886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234798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23404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3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0832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827400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946193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22885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233434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74659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62579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9"/>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2610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0396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9"/>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890085"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90085" y="2665379"/>
            <a:ext cx="3655181"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39342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43339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9272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01662622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8701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9289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11771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0845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376926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10629370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311443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59960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706476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409416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364132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784486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08658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520863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295074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5548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3581400" y="76200"/>
            <a:ext cx="28956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811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10075273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3984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23196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25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343"/>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343"/>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514350" y="60201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30345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420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5024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019984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9690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097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2"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2" y="5003322"/>
            <a:ext cx="6172200" cy="1371600"/>
          </a:xfrm>
        </p:spPr>
        <p:txBody>
          <a:bodyPr/>
          <a:lstStyle>
            <a:lvl1pPr marL="0" indent="0" algn="l">
              <a:buNone/>
              <a:defRPr sz="1600" b="1">
                <a:solidFill>
                  <a:schemeClr val="tx2"/>
                </a:solidFill>
              </a:defRPr>
            </a:lvl1pPr>
            <a:lvl2pPr marL="396173" indent="0" algn="ctr">
              <a:buNone/>
            </a:lvl2pPr>
            <a:lvl3pPr marL="792344" indent="0" algn="ctr">
              <a:buNone/>
            </a:lvl3pPr>
            <a:lvl4pPr marL="1188517" indent="0" algn="ctr">
              <a:buNone/>
            </a:lvl4pPr>
            <a:lvl5pPr marL="1584689" indent="0" algn="ctr">
              <a:buNone/>
            </a:lvl5pPr>
            <a:lvl6pPr marL="1980861" indent="0" algn="ctr">
              <a:buNone/>
            </a:lvl6pPr>
            <a:lvl7pPr marL="2377033" indent="0" algn="ctr">
              <a:buNone/>
            </a:lvl7pPr>
            <a:lvl8pPr marL="2773205" indent="0" algn="ctr">
              <a:buNone/>
            </a:lvl8pPr>
            <a:lvl9pPr marL="3169376"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pPr defTabSz="792344"/>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4" name="Oval 23"/>
          <p:cNvSpPr/>
          <p:nvPr/>
        </p:nvSpPr>
        <p:spPr bwMode="auto">
          <a:xfrm>
            <a:off x="1091080" y="5500637"/>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6" name="Oval 25"/>
          <p:cNvSpPr/>
          <p:nvPr/>
        </p:nvSpPr>
        <p:spPr bwMode="auto">
          <a:xfrm>
            <a:off x="1664208" y="5788157"/>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9" name="Slide Number Placeholder 28"/>
          <p:cNvSpPr>
            <a:spLocks noGrp="1"/>
          </p:cNvSpPr>
          <p:nvPr>
            <p:ph type="sldNum" sz="quarter" idx="12"/>
          </p:nvPr>
        </p:nvSpPr>
        <p:spPr bwMode="auto">
          <a:xfrm>
            <a:off x="1325545" y="4928702"/>
            <a:ext cx="609600" cy="517524"/>
          </a:xfrm>
        </p:spPr>
        <p:txBody>
          <a:bodyPr/>
          <a:lstStyle/>
          <a:p>
            <a:pPr defTabSz="792344"/>
            <a:fld id="{2C7AF84D-F29E-4A64-A008-D3F07DA3D056}" type="slidenum">
              <a:rPr lang="en-US" smtClean="0"/>
              <a:pPr defTabSz="792344"/>
              <a:t>‹#›</a:t>
            </a:fld>
            <a:endParaRPr lang="en-US"/>
          </a:p>
        </p:txBody>
      </p:sp>
    </p:spTree>
    <p:extLst>
      <p:ext uri="{BB962C8B-B14F-4D97-AF65-F5344CB8AC3E}">
        <p14:creationId xmlns:p14="http://schemas.microsoft.com/office/powerpoint/2010/main" val="123240965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pPr defTabSz="792344"/>
            <a:fld id="{2C7AF84D-F29E-4A64-A008-D3F07DA3D056}" type="slidenum">
              <a:rPr lang="en-US" smtClean="0"/>
              <a:pPr defTabSz="792344"/>
              <a:t>‹#›</a:t>
            </a:fld>
            <a:endParaRPr lang="en-US"/>
          </a:p>
        </p:txBody>
      </p:sp>
      <p:sp>
        <p:nvSpPr>
          <p:cNvPr id="10" name="Footer Placeholder 9"/>
          <p:cNvSpPr>
            <a:spLocks noGrp="1"/>
          </p:cNvSpPr>
          <p:nvPr>
            <p:ph type="ftr" sz="quarter" idx="16"/>
          </p:nvPr>
        </p:nvSpPr>
        <p:spPr/>
        <p:txBody>
          <a:bodyPr rtlCol="0"/>
          <a:lstStyle/>
          <a:p>
            <a:pPr defTabSz="792344"/>
            <a:endParaRPr lang="en-US">
              <a:solidFill>
                <a:srgbClr val="575F6D"/>
              </a:solidFill>
            </a:endParaRPr>
          </a:p>
        </p:txBody>
      </p:sp>
    </p:spTree>
    <p:extLst>
      <p:ext uri="{BB962C8B-B14F-4D97-AF65-F5344CB8AC3E}">
        <p14:creationId xmlns:p14="http://schemas.microsoft.com/office/powerpoint/2010/main" val="2384371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2" y="2895600"/>
            <a:ext cx="6172200" cy="2053590"/>
          </a:xfrm>
        </p:spPr>
        <p:txBody>
          <a:bodyPr/>
          <a:lstStyle>
            <a:lvl1pPr algn="l">
              <a:buNone/>
              <a:defRPr sz="2600" b="1" cap="small" baseline="0"/>
            </a:lvl1pPr>
          </a:lstStyle>
          <a:p>
            <a:r>
              <a:rPr kumimoji="0" lang="en-US"/>
              <a:t>Click to edit Master title style</a:t>
            </a:r>
          </a:p>
        </p:txBody>
      </p:sp>
      <p:sp>
        <p:nvSpPr>
          <p:cNvPr id="3" name="Text Placeholder 2"/>
          <p:cNvSpPr>
            <a:spLocks noGrp="1"/>
          </p:cNvSpPr>
          <p:nvPr>
            <p:ph type="body" idx="1"/>
          </p:nvPr>
        </p:nvSpPr>
        <p:spPr>
          <a:xfrm>
            <a:off x="2286002" y="5010150"/>
            <a:ext cx="6172200" cy="1371600"/>
          </a:xfrm>
        </p:spPr>
        <p:txBody>
          <a:bodyPr anchor="t"/>
          <a:lstStyle>
            <a:lvl1pPr marL="0" indent="0">
              <a:buNone/>
              <a:defRPr sz="1600" b="1">
                <a:solidFill>
                  <a:schemeClr val="tx2"/>
                </a:solidFill>
              </a:defRPr>
            </a:lvl1pPr>
            <a:lvl2pPr>
              <a:buNone/>
              <a:defRPr sz="1600">
                <a:solidFill>
                  <a:schemeClr val="tx1">
                    <a:tint val="75000"/>
                  </a:schemeClr>
                </a:solidFill>
              </a:defRPr>
            </a:lvl2pPr>
            <a:lvl3pPr>
              <a:buNone/>
              <a:defRPr sz="1400">
                <a:solidFill>
                  <a:schemeClr val="tx1">
                    <a:tint val="75000"/>
                  </a:schemeClr>
                </a:solidFill>
              </a:defRPr>
            </a:lvl3pPr>
            <a:lvl4pPr>
              <a:buNone/>
              <a:defRPr sz="1200">
                <a:solidFill>
                  <a:schemeClr val="tx1">
                    <a:tint val="75000"/>
                  </a:schemeClr>
                </a:solidFill>
              </a:defRPr>
            </a:lvl4pPr>
            <a:lvl5pPr>
              <a:buNone/>
              <a:defRPr sz="12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7" y="1170437"/>
            <a:ext cx="2286000" cy="381000"/>
          </a:xfrm>
        </p:spPr>
        <p:txBody>
          <a:bodyPr/>
          <a:lstStyle/>
          <a:p>
            <a:pPr defTabSz="792344"/>
            <a:fld id="{12E41B76-20A4-4FCA-8B2D-F661F77FEDE4}" type="datetimeFigureOut">
              <a:rPr lang="en-US" smtClean="0">
                <a:solidFill>
                  <a:srgbClr val="FFF39D"/>
                </a:solidFill>
              </a:rPr>
              <a:pPr defTabSz="792344"/>
              <a:t>10/26/2023</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13"/>
            <a:ext cx="3657600" cy="384048"/>
          </a:xfrm>
        </p:spPr>
        <p:txBody>
          <a:bodyPr/>
          <a:lstStyle/>
          <a:p>
            <a:pPr defTabSz="792344"/>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1" name="Oval 20"/>
          <p:cNvSpPr/>
          <p:nvPr/>
        </p:nvSpPr>
        <p:spPr bwMode="auto">
          <a:xfrm>
            <a:off x="1091080" y="5500637"/>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2" name="Oval 21"/>
          <p:cNvSpPr/>
          <p:nvPr/>
        </p:nvSpPr>
        <p:spPr bwMode="auto">
          <a:xfrm>
            <a:off x="1664208" y="5791205"/>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3" name="Oval 22"/>
          <p:cNvSpPr/>
          <p:nvPr/>
        </p:nvSpPr>
        <p:spPr bwMode="auto">
          <a:xfrm>
            <a:off x="1879041"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pPr defTabSz="792344"/>
            <a:fld id="{2C7AF84D-F29E-4A64-A008-D3F07DA3D056}" type="slidenum">
              <a:rPr lang="en-US" smtClean="0"/>
              <a:pPr defTabSz="792344"/>
              <a:t>‹#›</a:t>
            </a:fld>
            <a:endParaRPr lang="en-US"/>
          </a:p>
        </p:txBody>
      </p:sp>
    </p:spTree>
    <p:extLst>
      <p:ext uri="{BB962C8B-B14F-4D97-AF65-F5344CB8AC3E}">
        <p14:creationId xmlns:p14="http://schemas.microsoft.com/office/powerpoint/2010/main" val="535498291"/>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6" name="Footer Placeholder 5"/>
          <p:cNvSpPr>
            <a:spLocks noGrp="1"/>
          </p:cNvSpPr>
          <p:nvPr>
            <p:ph type="ftr" sz="quarter" idx="11"/>
          </p:nvPr>
        </p:nvSpPr>
        <p:spPr/>
        <p:txBody>
          <a:bodyPr/>
          <a:lstStyle/>
          <a:p>
            <a:pPr defTabSz="792344"/>
            <a:endParaRPr lang="en-US">
              <a:solidFill>
                <a:srgbClr val="575F6D"/>
              </a:solidFill>
            </a:endParaRPr>
          </a:p>
        </p:txBody>
      </p:sp>
      <p:sp>
        <p:nvSpPr>
          <p:cNvPr id="7" name="Slide Number Placeholder 6"/>
          <p:cNvSpPr>
            <a:spLocks noGrp="1"/>
          </p:cNvSpPr>
          <p:nvPr>
            <p:ph type="sldNum" sz="quarter" idx="12"/>
          </p:nvPr>
        </p:nvSpPr>
        <p:spPr/>
        <p:txBody>
          <a:bodyPr/>
          <a:lstStyle/>
          <a:p>
            <a:pPr defTabSz="792344"/>
            <a:fld id="{2C7AF84D-F29E-4A64-A008-D3F07DA3D056}" type="slidenum">
              <a:rPr lang="en-US" smtClean="0"/>
              <a:pPr defTabSz="792344"/>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37337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8" name="Footer Placeholder 7"/>
          <p:cNvSpPr>
            <a:spLocks noGrp="1"/>
          </p:cNvSpPr>
          <p:nvPr>
            <p:ph type="ftr" sz="quarter" idx="11"/>
          </p:nvPr>
        </p:nvSpPr>
        <p:spPr/>
        <p:txBody>
          <a:bodyPr/>
          <a:lstStyle/>
          <a:p>
            <a:pPr defTabSz="792344"/>
            <a:endParaRPr lang="en-US">
              <a:solidFill>
                <a:srgbClr val="575F6D"/>
              </a:solidFill>
            </a:endParaRPr>
          </a:p>
        </p:txBody>
      </p:sp>
      <p:sp>
        <p:nvSpPr>
          <p:cNvPr id="9" name="Slide Number Placeholder 8"/>
          <p:cNvSpPr>
            <a:spLocks noGrp="1"/>
          </p:cNvSpPr>
          <p:nvPr>
            <p:ph type="sldNum" sz="quarter" idx="12"/>
          </p:nvPr>
        </p:nvSpPr>
        <p:spPr/>
        <p:txBody>
          <a:bodyPr/>
          <a:lstStyle/>
          <a:p>
            <a:pPr defTabSz="792344"/>
            <a:fld id="{2C7AF84D-F29E-4A64-A008-D3F07DA3D056}" type="slidenum">
              <a:rPr lang="en-US" smtClean="0"/>
              <a:pPr defTabSz="792344"/>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6"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5"/>
            <a:ext cx="3657600" cy="658368"/>
          </a:xfrm>
          <a:prstGeom prst="roundRect">
            <a:avLst>
              <a:gd name="adj" fmla="val 16667"/>
            </a:avLst>
          </a:prstGeom>
          <a:solidFill>
            <a:schemeClr val="accent1"/>
          </a:solidFill>
        </p:spPr>
        <p:txBody>
          <a:bodyPr rtlCol="0" anchor="ctr">
            <a:noAutofit/>
          </a:bodyPr>
          <a:lstStyle>
            <a:lvl1pPr marL="0" indent="0">
              <a:buFontTx/>
              <a:buNone/>
              <a:defRPr sz="17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5"/>
            <a:ext cx="3657600" cy="658368"/>
          </a:xfrm>
          <a:prstGeom prst="roundRect">
            <a:avLst>
              <a:gd name="adj" fmla="val 16667"/>
            </a:avLst>
          </a:prstGeom>
          <a:solidFill>
            <a:schemeClr val="accent1"/>
          </a:solidFill>
        </p:spPr>
        <p:txBody>
          <a:bodyPr rtlCol="0" anchor="ctr">
            <a:noAutofit/>
          </a:bodyPr>
          <a:lstStyle>
            <a:lvl1pPr marL="0" indent="0">
              <a:buFontTx/>
              <a:buNone/>
              <a:defRPr sz="17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77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42679445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pPr defTabSz="792344"/>
            <a:fld id="{2C7AF84D-F29E-4A64-A008-D3F07DA3D056}" type="slidenum">
              <a:rPr lang="en-US" smtClean="0"/>
              <a:pPr defTabSz="792344"/>
              <a:t>‹#›</a:t>
            </a:fld>
            <a:endParaRPr lang="en-US"/>
          </a:p>
        </p:txBody>
      </p:sp>
      <p:sp>
        <p:nvSpPr>
          <p:cNvPr id="8" name="Footer Placeholder 7"/>
          <p:cNvSpPr>
            <a:spLocks noGrp="1"/>
          </p:cNvSpPr>
          <p:nvPr>
            <p:ph type="ftr" sz="quarter" idx="12"/>
          </p:nvPr>
        </p:nvSpPr>
        <p:spPr/>
        <p:txBody>
          <a:bodyPr rtlCol="0"/>
          <a:lstStyle/>
          <a:p>
            <a:pPr defTabSz="792344"/>
            <a:endParaRPr lang="en-US">
              <a:solidFill>
                <a:srgbClr val="575F6D"/>
              </a:solidFill>
            </a:endParaRPr>
          </a:p>
        </p:txBody>
      </p:sp>
    </p:spTree>
    <p:extLst>
      <p:ext uri="{BB962C8B-B14F-4D97-AF65-F5344CB8AC3E}">
        <p14:creationId xmlns:p14="http://schemas.microsoft.com/office/powerpoint/2010/main" val="1066305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3" name="Footer Placeholder 2"/>
          <p:cNvSpPr>
            <a:spLocks noGrp="1"/>
          </p:cNvSpPr>
          <p:nvPr>
            <p:ph type="ftr" sz="quarter" idx="11"/>
          </p:nvPr>
        </p:nvSpPr>
        <p:spPr/>
        <p:txBody>
          <a:bodyPr/>
          <a:lstStyle/>
          <a:p>
            <a:pPr defTabSz="792344"/>
            <a:endParaRPr lang="en-US">
              <a:solidFill>
                <a:srgbClr val="575F6D"/>
              </a:solidFill>
            </a:endParaRPr>
          </a:p>
        </p:txBody>
      </p:sp>
      <p:sp>
        <p:nvSpPr>
          <p:cNvPr id="4" name="Slide Number Placeholder 3"/>
          <p:cNvSpPr>
            <a:spLocks noGrp="1"/>
          </p:cNvSpPr>
          <p:nvPr>
            <p:ph type="sldNum" sz="quarter" idx="12"/>
          </p:nvPr>
        </p:nvSpPr>
        <p:spPr/>
        <p:txBody>
          <a:bodyPr/>
          <a:lstStyle/>
          <a:p>
            <a:pPr defTabSz="792344"/>
            <a:fld id="{2C7AF84D-F29E-4A64-A008-D3F07DA3D056}" type="slidenum">
              <a:rPr lang="en-US" smtClean="0"/>
              <a:pPr defTabSz="792344"/>
              <a:t>‹#›</a:t>
            </a:fld>
            <a:endParaRPr lang="en-US"/>
          </a:p>
        </p:txBody>
      </p:sp>
    </p:spTree>
    <p:extLst>
      <p:ext uri="{BB962C8B-B14F-4D97-AF65-F5344CB8AC3E}">
        <p14:creationId xmlns:p14="http://schemas.microsoft.com/office/powerpoint/2010/main" val="1942021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17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346"/>
              </a:spcBef>
              <a:spcAft>
                <a:spcPts val="867"/>
              </a:spcAft>
              <a:buNone/>
              <a:defRPr sz="1000"/>
            </a:lvl1pPr>
            <a:lvl2pPr>
              <a:buNone/>
              <a:defRPr sz="1000"/>
            </a:lvl2pPr>
            <a:lvl3pPr>
              <a:buNone/>
              <a:defRPr sz="900"/>
            </a:lvl3pPr>
            <a:lvl4pPr>
              <a:buNone/>
              <a:defRPr sz="800"/>
            </a:lvl4pPr>
            <a:lvl5pPr>
              <a:buNone/>
              <a:defRPr sz="8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2" name="Rectangle 11"/>
          <p:cNvSpPr/>
          <p:nvPr/>
        </p:nvSpPr>
        <p:spPr bwMode="auto">
          <a:xfrm>
            <a:off x="8839201"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18" name="Content Placeholder 17"/>
          <p:cNvSpPr>
            <a:spLocks noGrp="1"/>
          </p:cNvSpPr>
          <p:nvPr>
            <p:ph sz="quarter" idx="1"/>
          </p:nvPr>
        </p:nvSpPr>
        <p:spPr>
          <a:xfrm>
            <a:off x="304800" y="274324"/>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pPr defTabSz="792344"/>
            <a:fld id="{2C7AF84D-F29E-4A64-A008-D3F07DA3D056}" type="slidenum">
              <a:rPr lang="en-US" smtClean="0"/>
              <a:pPr defTabSz="792344"/>
              <a:t>‹#›</a:t>
            </a:fld>
            <a:endParaRPr lang="en-US"/>
          </a:p>
        </p:txBody>
      </p:sp>
      <p:sp>
        <p:nvSpPr>
          <p:cNvPr id="23" name="Footer Placeholder 22"/>
          <p:cNvSpPr>
            <a:spLocks noGrp="1"/>
          </p:cNvSpPr>
          <p:nvPr>
            <p:ph type="ftr" sz="quarter" idx="16"/>
          </p:nvPr>
        </p:nvSpPr>
        <p:spPr/>
        <p:txBody>
          <a:bodyPr rtlCol="0"/>
          <a:lstStyle/>
          <a:p>
            <a:pPr defTabSz="792344"/>
            <a:endParaRPr lang="en-US">
              <a:solidFill>
                <a:srgbClr val="575F6D"/>
              </a:solidFill>
            </a:endParaRPr>
          </a:p>
        </p:txBody>
      </p:sp>
    </p:spTree>
    <p:extLst>
      <p:ext uri="{BB962C8B-B14F-4D97-AF65-F5344CB8AC3E}">
        <p14:creationId xmlns:p14="http://schemas.microsoft.com/office/powerpoint/2010/main" val="410013450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1700" b="1"/>
            </a:lvl1pPr>
          </a:lstStyle>
          <a:p>
            <a:r>
              <a:rPr kumimoji="0" lang="en-US"/>
              <a:t>Click to edit Master title style</a:t>
            </a:r>
          </a:p>
        </p:txBody>
      </p:sp>
      <p:sp>
        <p:nvSpPr>
          <p:cNvPr id="3" name="Picture Placeholder 2"/>
          <p:cNvSpPr>
            <a:spLocks noGrp="1"/>
          </p:cNvSpPr>
          <p:nvPr>
            <p:ph type="pic" idx="1"/>
          </p:nvPr>
        </p:nvSpPr>
        <p:spPr>
          <a:xfrm>
            <a:off x="1"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28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9" y="264795"/>
            <a:ext cx="1524000" cy="4956048"/>
          </a:xfrm>
        </p:spPr>
        <p:txBody>
          <a:bodyPr rot="0" spcFirstLastPara="0" vertOverflow="overflow" horzOverflow="overflow" vert="horz" wrap="square" lIns="77407" tIns="38704" rIns="77407" bIns="38704" numCol="1" spcCol="232223" rtlCol="0" fromWordArt="0" anchor="t" anchorCtr="0" forceAA="0" compatLnSpc="1">
            <a:normAutofit/>
          </a:bodyPr>
          <a:lstStyle>
            <a:lvl1pPr marL="0" indent="0">
              <a:spcBef>
                <a:spcPts val="86"/>
              </a:spcBef>
              <a:spcAft>
                <a:spcPts val="346"/>
              </a:spcAft>
              <a:buFontTx/>
              <a:buNone/>
              <a:defRPr sz="1000"/>
            </a:lvl1pPr>
            <a:lvl2pPr>
              <a:defRPr sz="1000"/>
            </a:lvl2pPr>
            <a:lvl3pPr>
              <a:defRPr sz="900"/>
            </a:lvl3pPr>
            <a:lvl4pPr>
              <a:defRPr sz="800"/>
            </a:lvl4pPr>
            <a:lvl5pPr>
              <a:defRPr sz="8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1" name="Rectangle 10"/>
          <p:cNvSpPr/>
          <p:nvPr/>
        </p:nvSpPr>
        <p:spPr bwMode="auto">
          <a:xfrm>
            <a:off x="8839201"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dirty="0">
              <a:solidFill>
                <a:prstClr val="black"/>
              </a:solidFill>
            </a:endParaRPr>
          </a:p>
        </p:txBody>
      </p:sp>
      <p:sp>
        <p:nvSpPr>
          <p:cNvPr id="17" name="Date Placeholder 16"/>
          <p:cNvSpPr>
            <a:spLocks noGrp="1"/>
          </p:cNvSpPr>
          <p:nvPr>
            <p:ph type="dt" sz="half" idx="10"/>
          </p:nvPr>
        </p:nvSpPr>
        <p:spPr/>
        <p:txBody>
          <a:bodyPr rtlCol="0"/>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pPr defTabSz="792344"/>
            <a:fld id="{2C7AF84D-F29E-4A64-A008-D3F07DA3D056}" type="slidenum">
              <a:rPr lang="en-US" smtClean="0"/>
              <a:pPr defTabSz="792344"/>
              <a:t>‹#›</a:t>
            </a:fld>
            <a:endParaRPr lang="en-US"/>
          </a:p>
        </p:txBody>
      </p:sp>
      <p:sp>
        <p:nvSpPr>
          <p:cNvPr id="21" name="Footer Placeholder 20"/>
          <p:cNvSpPr>
            <a:spLocks noGrp="1"/>
          </p:cNvSpPr>
          <p:nvPr>
            <p:ph type="ftr" sz="quarter" idx="12"/>
          </p:nvPr>
        </p:nvSpPr>
        <p:spPr/>
        <p:txBody>
          <a:bodyPr rtlCol="0"/>
          <a:lstStyle/>
          <a:p>
            <a:pPr defTabSz="792344"/>
            <a:endParaRPr lang="en-US">
              <a:solidFill>
                <a:srgbClr val="575F6D"/>
              </a:solidFill>
            </a:endParaRPr>
          </a:p>
        </p:txBody>
      </p:sp>
    </p:spTree>
    <p:extLst>
      <p:ext uri="{BB962C8B-B14F-4D97-AF65-F5344CB8AC3E}">
        <p14:creationId xmlns:p14="http://schemas.microsoft.com/office/powerpoint/2010/main" val="2159048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5" name="Footer Placeholder 4"/>
          <p:cNvSpPr>
            <a:spLocks noGrp="1"/>
          </p:cNvSpPr>
          <p:nvPr>
            <p:ph type="ftr" sz="quarter" idx="11"/>
          </p:nvPr>
        </p:nvSpPr>
        <p:spPr/>
        <p:txBody>
          <a:bodyPr/>
          <a:lstStyle/>
          <a:p>
            <a:pPr defTabSz="792344"/>
            <a:endParaRPr lang="en-US">
              <a:solidFill>
                <a:srgbClr val="575F6D"/>
              </a:solidFill>
            </a:endParaRPr>
          </a:p>
        </p:txBody>
      </p:sp>
      <p:sp>
        <p:nvSpPr>
          <p:cNvPr id="6" name="Slide Number Placeholder 5"/>
          <p:cNvSpPr>
            <a:spLocks noGrp="1"/>
          </p:cNvSpPr>
          <p:nvPr>
            <p:ph type="sldNum" sz="quarter" idx="12"/>
          </p:nvPr>
        </p:nvSpPr>
        <p:spPr/>
        <p:txBody>
          <a:bodyPr/>
          <a:lstStyle/>
          <a:p>
            <a:pPr defTabSz="792344"/>
            <a:fld id="{2C7AF84D-F29E-4A64-A008-D3F07DA3D056}" type="slidenum">
              <a:rPr lang="en-US" smtClean="0"/>
              <a:pPr defTabSz="792344"/>
              <a:t>‹#›</a:t>
            </a:fld>
            <a:endParaRPr lang="en-US"/>
          </a:p>
        </p:txBody>
      </p:sp>
    </p:spTree>
    <p:extLst>
      <p:ext uri="{BB962C8B-B14F-4D97-AF65-F5344CB8AC3E}">
        <p14:creationId xmlns:p14="http://schemas.microsoft.com/office/powerpoint/2010/main" val="3859904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5" name="Footer Placeholder 4"/>
          <p:cNvSpPr>
            <a:spLocks noGrp="1"/>
          </p:cNvSpPr>
          <p:nvPr>
            <p:ph type="ftr" sz="quarter" idx="11"/>
          </p:nvPr>
        </p:nvSpPr>
        <p:spPr/>
        <p:txBody>
          <a:bodyPr/>
          <a:lstStyle/>
          <a:p>
            <a:pPr defTabSz="792344"/>
            <a:endParaRPr lang="en-US">
              <a:solidFill>
                <a:srgbClr val="575F6D"/>
              </a:solidFill>
            </a:endParaRPr>
          </a:p>
        </p:txBody>
      </p:sp>
      <p:sp>
        <p:nvSpPr>
          <p:cNvPr id="6" name="Slide Number Placeholder 5"/>
          <p:cNvSpPr>
            <a:spLocks noGrp="1"/>
          </p:cNvSpPr>
          <p:nvPr>
            <p:ph type="sldNum" sz="quarter" idx="12"/>
          </p:nvPr>
        </p:nvSpPr>
        <p:spPr/>
        <p:txBody>
          <a:bodyPr/>
          <a:lstStyle/>
          <a:p>
            <a:pPr defTabSz="792344"/>
            <a:fld id="{2C7AF84D-F29E-4A64-A008-D3F07DA3D056}" type="slidenum">
              <a:rPr lang="en-US" smtClean="0"/>
              <a:pPr defTabSz="792344"/>
              <a:t>‹#›</a:t>
            </a:fld>
            <a:endParaRPr lang="en-US"/>
          </a:p>
        </p:txBody>
      </p:sp>
    </p:spTree>
    <p:extLst>
      <p:ext uri="{BB962C8B-B14F-4D97-AF65-F5344CB8AC3E}">
        <p14:creationId xmlns:p14="http://schemas.microsoft.com/office/powerpoint/2010/main" val="3803180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7998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9162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791032831"/>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3997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4878755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234372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72705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2669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08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22210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7792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0567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1" y="3886200"/>
            <a:ext cx="6400801" cy="1752599"/>
          </a:xfrm>
        </p:spPr>
        <p:txBody>
          <a:bodyPr/>
          <a:lstStyle>
            <a:lvl1pPr marL="0" indent="0" algn="ctr">
              <a:buNone/>
              <a:defRPr>
                <a:solidFill>
                  <a:schemeClr val="tx1">
                    <a:tint val="75000"/>
                  </a:schemeClr>
                </a:solidFill>
              </a:defRPr>
            </a:lvl1pPr>
            <a:lvl2pPr marL="408188" indent="0" algn="ctr">
              <a:buNone/>
              <a:defRPr>
                <a:solidFill>
                  <a:schemeClr val="tx1">
                    <a:tint val="75000"/>
                  </a:schemeClr>
                </a:solidFill>
              </a:defRPr>
            </a:lvl2pPr>
            <a:lvl3pPr marL="816376" indent="0" algn="ctr">
              <a:buNone/>
              <a:defRPr>
                <a:solidFill>
                  <a:schemeClr val="tx1">
                    <a:tint val="75000"/>
                  </a:schemeClr>
                </a:solidFill>
              </a:defRPr>
            </a:lvl3pPr>
            <a:lvl4pPr marL="1224564"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5"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65618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987085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2"/>
            <a:ext cx="7772400" cy="1362074"/>
          </a:xfrm>
        </p:spPr>
        <p:txBody>
          <a:bodyPr anchor="t"/>
          <a:lstStyle>
            <a:lvl1pPr algn="l">
              <a:defRPr sz="3651" b="1" cap="all"/>
            </a:lvl1pPr>
          </a:lstStyle>
          <a:p>
            <a:r>
              <a:rPr lang="en-US"/>
              <a:t>Click to edit Master title style</a:t>
            </a:r>
            <a:endParaRPr lang="en-SG"/>
          </a:p>
        </p:txBody>
      </p:sp>
      <p:sp>
        <p:nvSpPr>
          <p:cNvPr id="3" name="Text Placeholder 2"/>
          <p:cNvSpPr>
            <a:spLocks noGrp="1"/>
          </p:cNvSpPr>
          <p:nvPr>
            <p:ph type="body" idx="1"/>
          </p:nvPr>
        </p:nvSpPr>
        <p:spPr>
          <a:xfrm>
            <a:off x="722312" y="2906715"/>
            <a:ext cx="7772400" cy="1500187"/>
          </a:xfrm>
        </p:spPr>
        <p:txBody>
          <a:bodyPr anchor="b"/>
          <a:lstStyle>
            <a:lvl1pPr marL="0" indent="0">
              <a:buNone/>
              <a:defRPr sz="1746">
                <a:solidFill>
                  <a:schemeClr val="tx1">
                    <a:tint val="75000"/>
                  </a:schemeClr>
                </a:solidFill>
              </a:defRPr>
            </a:lvl1pPr>
            <a:lvl2pPr marL="408188" indent="0">
              <a:buNone/>
              <a:defRPr sz="1587">
                <a:solidFill>
                  <a:schemeClr val="tx1">
                    <a:tint val="75000"/>
                  </a:schemeClr>
                </a:solidFill>
              </a:defRPr>
            </a:lvl2pPr>
            <a:lvl3pPr marL="816376" indent="0">
              <a:buNone/>
              <a:defRPr sz="1428">
                <a:solidFill>
                  <a:schemeClr val="tx1">
                    <a:tint val="75000"/>
                  </a:schemeClr>
                </a:solidFill>
              </a:defRPr>
            </a:lvl3pPr>
            <a:lvl4pPr marL="1224564" indent="0">
              <a:buNone/>
              <a:defRPr sz="1270">
                <a:solidFill>
                  <a:schemeClr val="tx1">
                    <a:tint val="75000"/>
                  </a:schemeClr>
                </a:solidFill>
              </a:defRPr>
            </a:lvl4pPr>
            <a:lvl5pPr marL="1632753" indent="0">
              <a:buNone/>
              <a:defRPr sz="1270">
                <a:solidFill>
                  <a:schemeClr val="tx1">
                    <a:tint val="75000"/>
                  </a:schemeClr>
                </a:solidFill>
              </a:defRPr>
            </a:lvl5pPr>
            <a:lvl6pPr marL="2040941" indent="0">
              <a:buNone/>
              <a:defRPr sz="1270">
                <a:solidFill>
                  <a:schemeClr val="tx1">
                    <a:tint val="75000"/>
                  </a:schemeClr>
                </a:solidFill>
              </a:defRPr>
            </a:lvl6pPr>
            <a:lvl7pPr marL="2449129" indent="0">
              <a:buNone/>
              <a:defRPr sz="1270">
                <a:solidFill>
                  <a:schemeClr val="tx1">
                    <a:tint val="75000"/>
                  </a:schemeClr>
                </a:solidFill>
              </a:defRPr>
            </a:lvl7pPr>
            <a:lvl8pPr marL="2857317" indent="0">
              <a:buNone/>
              <a:defRPr sz="1270">
                <a:solidFill>
                  <a:schemeClr val="tx1">
                    <a:tint val="75000"/>
                  </a:schemeClr>
                </a:solidFill>
              </a:defRPr>
            </a:lvl8pPr>
            <a:lvl9pPr marL="3265505" indent="0">
              <a:buNone/>
              <a:defRPr sz="12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91876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423"/>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405458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1"/>
            <a:ext cx="4038599" cy="4525962"/>
          </a:xfrm>
        </p:spPr>
        <p:txBody>
          <a:bodyPr/>
          <a:lstStyle>
            <a:lvl1pPr>
              <a:defRPr sz="2540"/>
            </a:lvl1pPr>
            <a:lvl2pPr>
              <a:defRPr sz="2222"/>
            </a:lvl2pPr>
            <a:lvl3pPr>
              <a:defRPr sz="1746"/>
            </a:lvl3pPr>
            <a:lvl4pPr>
              <a:defRPr sz="1587"/>
            </a:lvl4pPr>
            <a:lvl5pPr>
              <a:defRPr sz="1587"/>
            </a:lvl5pPr>
            <a:lvl6pPr>
              <a:defRPr sz="1587"/>
            </a:lvl6pPr>
            <a:lvl7pPr>
              <a:defRPr sz="1587"/>
            </a:lvl7pPr>
            <a:lvl8pPr>
              <a:defRPr sz="1587"/>
            </a:lvl8pPr>
            <a:lvl9pPr>
              <a:defRPr sz="15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1" y="1600201"/>
            <a:ext cx="4038599" cy="4525962"/>
          </a:xfrm>
        </p:spPr>
        <p:txBody>
          <a:bodyPr/>
          <a:lstStyle>
            <a:lvl1pPr>
              <a:defRPr sz="2540"/>
            </a:lvl1pPr>
            <a:lvl2pPr>
              <a:defRPr sz="2222"/>
            </a:lvl2pPr>
            <a:lvl3pPr>
              <a:defRPr sz="1746"/>
            </a:lvl3pPr>
            <a:lvl4pPr>
              <a:defRPr sz="1587"/>
            </a:lvl4pPr>
            <a:lvl5pPr>
              <a:defRPr sz="1587"/>
            </a:lvl5pPr>
            <a:lvl6pPr>
              <a:defRPr sz="1587"/>
            </a:lvl6pPr>
            <a:lvl7pPr>
              <a:defRPr sz="1587"/>
            </a:lvl7pPr>
            <a:lvl8pPr>
              <a:defRPr sz="1587"/>
            </a:lvl8pPr>
            <a:lvl9pPr>
              <a:defRPr sz="15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0533960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22" b="1"/>
            </a:lvl1pPr>
            <a:lvl2pPr marL="408188" indent="0">
              <a:buNone/>
              <a:defRPr sz="1746" b="1"/>
            </a:lvl2pPr>
            <a:lvl3pPr marL="816376" indent="0">
              <a:buNone/>
              <a:defRPr sz="1587" b="1"/>
            </a:lvl3pPr>
            <a:lvl4pPr marL="1224564" indent="0">
              <a:buNone/>
              <a:defRPr sz="1428" b="1"/>
            </a:lvl4pPr>
            <a:lvl5pPr marL="1632753" indent="0">
              <a:buNone/>
              <a:defRPr sz="1428" b="1"/>
            </a:lvl5pPr>
            <a:lvl6pPr marL="2040941" indent="0">
              <a:buNone/>
              <a:defRPr sz="1428" b="1"/>
            </a:lvl6pPr>
            <a:lvl7pPr marL="2449129" indent="0">
              <a:buNone/>
              <a:defRPr sz="1428" b="1"/>
            </a:lvl7pPr>
            <a:lvl8pPr marL="2857317" indent="0">
              <a:buNone/>
              <a:defRPr sz="1428" b="1"/>
            </a:lvl8pPr>
            <a:lvl9pPr marL="3265505" indent="0">
              <a:buNone/>
              <a:defRPr sz="1428" b="1"/>
            </a:lvl9pPr>
          </a:lstStyle>
          <a:p>
            <a:pPr lvl="0"/>
            <a:r>
              <a:rPr lang="en-US"/>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222"/>
            </a:lvl1pPr>
            <a:lvl2pPr>
              <a:defRPr sz="1746"/>
            </a:lvl2pPr>
            <a:lvl3pPr>
              <a:defRPr sz="1587"/>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22" b="1"/>
            </a:lvl1pPr>
            <a:lvl2pPr marL="408188" indent="0">
              <a:buNone/>
              <a:defRPr sz="1746" b="1"/>
            </a:lvl2pPr>
            <a:lvl3pPr marL="816376" indent="0">
              <a:buNone/>
              <a:defRPr sz="1587" b="1"/>
            </a:lvl3pPr>
            <a:lvl4pPr marL="1224564" indent="0">
              <a:buNone/>
              <a:defRPr sz="1428" b="1"/>
            </a:lvl4pPr>
            <a:lvl5pPr marL="1632753" indent="0">
              <a:buNone/>
              <a:defRPr sz="1428" b="1"/>
            </a:lvl5pPr>
            <a:lvl6pPr marL="2040941" indent="0">
              <a:buNone/>
              <a:defRPr sz="1428" b="1"/>
            </a:lvl6pPr>
            <a:lvl7pPr marL="2449129" indent="0">
              <a:buNone/>
              <a:defRPr sz="1428" b="1"/>
            </a:lvl7pPr>
            <a:lvl8pPr marL="2857317" indent="0">
              <a:buNone/>
              <a:defRPr sz="1428" b="1"/>
            </a:lvl8pPr>
            <a:lvl9pPr marL="3265505" indent="0">
              <a:buNone/>
              <a:defRPr sz="1428"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222"/>
            </a:lvl1pPr>
            <a:lvl2pPr>
              <a:defRPr sz="1746"/>
            </a:lvl2pPr>
            <a:lvl3pPr>
              <a:defRPr sz="1587"/>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8" name="Footer Placeholder 7"/>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217695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4" name="Footer Placeholder 3"/>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1859119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3" name="Footer Placeholder 2"/>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708156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746" b="1"/>
            </a:lvl1pPr>
          </a:lstStyle>
          <a:p>
            <a:r>
              <a:rPr lang="en-US"/>
              <a:t>Click to edit Master title style</a:t>
            </a:r>
            <a:endParaRPr lang="en-SG"/>
          </a:p>
        </p:txBody>
      </p:sp>
      <p:sp>
        <p:nvSpPr>
          <p:cNvPr id="3" name="Content Placeholder 2"/>
          <p:cNvSpPr>
            <a:spLocks noGrp="1"/>
          </p:cNvSpPr>
          <p:nvPr>
            <p:ph idx="1"/>
          </p:nvPr>
        </p:nvSpPr>
        <p:spPr>
          <a:xfrm>
            <a:off x="3575050" y="273052"/>
            <a:ext cx="5111750" cy="5853112"/>
          </a:xfrm>
        </p:spPr>
        <p:txBody>
          <a:bodyPr/>
          <a:lstStyle>
            <a:lvl1pPr>
              <a:defRPr sz="2857"/>
            </a:lvl1pPr>
            <a:lvl2pPr>
              <a:defRPr sz="2540"/>
            </a:lvl2pPr>
            <a:lvl3pPr>
              <a:defRPr sz="2222"/>
            </a:lvl3pPr>
            <a:lvl4pPr>
              <a:defRPr sz="1746"/>
            </a:lvl4pPr>
            <a:lvl5pPr>
              <a:defRPr sz="1746"/>
            </a:lvl5pPr>
            <a:lvl6pPr>
              <a:defRPr sz="1746"/>
            </a:lvl6pPr>
            <a:lvl7pPr>
              <a:defRPr sz="1746"/>
            </a:lvl7pPr>
            <a:lvl8pPr>
              <a:defRPr sz="1746"/>
            </a:lvl8pPr>
            <a:lvl9pPr>
              <a:defRPr sz="17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1"/>
            <a:ext cx="3008313" cy="4691062"/>
          </a:xfrm>
        </p:spPr>
        <p:txBody>
          <a:bodyPr/>
          <a:lstStyle>
            <a:lvl1pPr marL="0" indent="0">
              <a:buNone/>
              <a:defRPr sz="1270"/>
            </a:lvl1pPr>
            <a:lvl2pPr marL="408188" indent="0">
              <a:buNone/>
              <a:defRPr sz="1111"/>
            </a:lvl2pPr>
            <a:lvl3pPr marL="816376" indent="0">
              <a:buNone/>
              <a:defRPr sz="952"/>
            </a:lvl3pPr>
            <a:lvl4pPr marL="1224564" indent="0">
              <a:buNone/>
              <a:defRPr sz="794"/>
            </a:lvl4pPr>
            <a:lvl5pPr marL="1632753" indent="0">
              <a:buNone/>
              <a:defRPr sz="794"/>
            </a:lvl5pPr>
            <a:lvl6pPr marL="2040941" indent="0">
              <a:buNone/>
              <a:defRPr sz="794"/>
            </a:lvl6pPr>
            <a:lvl7pPr marL="2449129" indent="0">
              <a:buNone/>
              <a:defRPr sz="794"/>
            </a:lvl7pPr>
            <a:lvl8pPr marL="2857317" indent="0">
              <a:buNone/>
              <a:defRPr sz="794"/>
            </a:lvl8pPr>
            <a:lvl9pPr marL="3265505"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51508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599"/>
            <a:ext cx="5486400" cy="566739"/>
          </a:xfrm>
        </p:spPr>
        <p:txBody>
          <a:bodyPr anchor="b"/>
          <a:lstStyle>
            <a:lvl1pPr algn="l">
              <a:defRPr sz="1746" b="1"/>
            </a:lvl1pPr>
          </a:lstStyle>
          <a:p>
            <a:r>
              <a:rPr lang="en-US"/>
              <a:t>Click to edit Master title style</a:t>
            </a:r>
            <a:endParaRPr lang="en-SG"/>
          </a:p>
        </p:txBody>
      </p:sp>
      <p:sp>
        <p:nvSpPr>
          <p:cNvPr id="3" name="Picture Placeholder 2"/>
          <p:cNvSpPr>
            <a:spLocks noGrp="1"/>
          </p:cNvSpPr>
          <p:nvPr>
            <p:ph type="pic" idx="1"/>
          </p:nvPr>
        </p:nvSpPr>
        <p:spPr>
          <a:xfrm>
            <a:off x="1792289" y="612777"/>
            <a:ext cx="5486400" cy="4114800"/>
          </a:xfrm>
        </p:spPr>
        <p:txBody>
          <a:bodyPr/>
          <a:lstStyle>
            <a:lvl1pPr marL="0" indent="0">
              <a:buNone/>
              <a:defRPr sz="2857"/>
            </a:lvl1pPr>
            <a:lvl2pPr marL="408188" indent="0">
              <a:buNone/>
              <a:defRPr sz="2540"/>
            </a:lvl2pPr>
            <a:lvl3pPr marL="816376" indent="0">
              <a:buNone/>
              <a:defRPr sz="2222"/>
            </a:lvl3pPr>
            <a:lvl4pPr marL="1224564" indent="0">
              <a:buNone/>
              <a:defRPr sz="1746"/>
            </a:lvl4pPr>
            <a:lvl5pPr marL="1632753" indent="0">
              <a:buNone/>
              <a:defRPr sz="1746"/>
            </a:lvl5pPr>
            <a:lvl6pPr marL="2040941" indent="0">
              <a:buNone/>
              <a:defRPr sz="1746"/>
            </a:lvl6pPr>
            <a:lvl7pPr marL="2449129" indent="0">
              <a:buNone/>
              <a:defRPr sz="1746"/>
            </a:lvl7pPr>
            <a:lvl8pPr marL="2857317" indent="0">
              <a:buNone/>
              <a:defRPr sz="1746"/>
            </a:lvl8pPr>
            <a:lvl9pPr marL="3265505" indent="0">
              <a:buNone/>
              <a:defRPr sz="1746"/>
            </a:lvl9pPr>
          </a:lstStyle>
          <a:p>
            <a:endParaRPr lang="en-SG"/>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270"/>
            </a:lvl1pPr>
            <a:lvl2pPr marL="408188" indent="0">
              <a:buNone/>
              <a:defRPr sz="1111"/>
            </a:lvl2pPr>
            <a:lvl3pPr marL="816376" indent="0">
              <a:buNone/>
              <a:defRPr sz="952"/>
            </a:lvl3pPr>
            <a:lvl4pPr marL="1224564" indent="0">
              <a:buNone/>
              <a:defRPr sz="794"/>
            </a:lvl4pPr>
            <a:lvl5pPr marL="1632753" indent="0">
              <a:buNone/>
              <a:defRPr sz="794"/>
            </a:lvl5pPr>
            <a:lvl6pPr marL="2040941" indent="0">
              <a:buNone/>
              <a:defRPr sz="794"/>
            </a:lvl6pPr>
            <a:lvl7pPr marL="2449129" indent="0">
              <a:buNone/>
              <a:defRPr sz="794"/>
            </a:lvl7pPr>
            <a:lvl8pPr marL="2857317" indent="0">
              <a:buNone/>
              <a:defRPr sz="794"/>
            </a:lvl8pPr>
            <a:lvl9pPr marL="3265505"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486972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43444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399" y="274639"/>
            <a:ext cx="2057401"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1" y="274639"/>
            <a:ext cx="60197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13348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504007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12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7"/>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8229600" y="6477306"/>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12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829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196986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7"/>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8229600" y="647701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80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13248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7414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382180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C6B76874-3417-4D30-9670-B0CDDC11FFF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14873377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lIns="77407" tIns="38704" rIns="77407" bIns="38704"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lIns="77407" tIns="38704" rIns="77407" bIns="38704">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lIns="77407" tIns="38704" rIns="77407" bIns="38704" anchor="ctr" anchorCtr="0"/>
          <a:lstStyle>
            <a:lvl1pPr algn="r" eaLnBrk="1" latinLnBrk="0" hangingPunct="1">
              <a:defRPr kumimoji="0" sz="1000">
                <a:solidFill>
                  <a:schemeClr val="tx2"/>
                </a:solidFill>
              </a:defRPr>
            </a:lvl1pPr>
          </a:lstStyle>
          <a:p>
            <a:pPr defTabSz="792344"/>
            <a:fld id="{12E41B76-20A4-4FCA-8B2D-F661F77FEDE4}" type="datetimeFigureOut">
              <a:rPr lang="en-US" smtClean="0">
                <a:solidFill>
                  <a:srgbClr val="575F6D"/>
                </a:solidFill>
              </a:rPr>
              <a:pPr defTabSz="792344"/>
              <a:t>10/26/2023</a:t>
            </a:fld>
            <a:endParaRPr lang="en-US">
              <a:solidFill>
                <a:srgbClr val="575F6D"/>
              </a:solidFill>
            </a:endParaRPr>
          </a:p>
        </p:txBody>
      </p:sp>
      <p:sp>
        <p:nvSpPr>
          <p:cNvPr id="3" name="Footer Placeholder 2"/>
          <p:cNvSpPr>
            <a:spLocks noGrp="1"/>
          </p:cNvSpPr>
          <p:nvPr>
            <p:ph type="ftr" sz="quarter" idx="3"/>
          </p:nvPr>
        </p:nvSpPr>
        <p:spPr>
          <a:xfrm rot="5400000">
            <a:off x="6990187" y="3737245"/>
            <a:ext cx="3200400" cy="365760"/>
          </a:xfrm>
          <a:prstGeom prst="rect">
            <a:avLst/>
          </a:prstGeom>
        </p:spPr>
        <p:txBody>
          <a:bodyPr vert="horz" lIns="77407" tIns="38704" rIns="77407" bIns="38704" anchor="ctr" anchorCtr="0"/>
          <a:lstStyle>
            <a:lvl1pPr algn="l" eaLnBrk="1" latinLnBrk="0" hangingPunct="1">
              <a:defRPr kumimoji="0" sz="1000">
                <a:solidFill>
                  <a:schemeClr val="tx2"/>
                </a:solidFill>
              </a:defRPr>
            </a:lvl1pPr>
          </a:lstStyle>
          <a:p>
            <a:pPr defTabSz="792344"/>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0" name="Rectangle 9"/>
          <p:cNvSpPr/>
          <p:nvPr/>
        </p:nvSpPr>
        <p:spPr bwMode="auto">
          <a:xfrm>
            <a:off x="8839201"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79235" tIns="39617" rIns="79235" bIns="39617" anchor="t" compatLnSpc="1"/>
          <a:lstStyle/>
          <a:p>
            <a:pPr defTabSz="792344">
              <a:defRPr/>
            </a:pPr>
            <a:endParaRPr lang="en-US" sz="1600">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7407" tIns="38704" rIns="77407" bIns="38704" anchor="ctr"/>
          <a:lstStyle/>
          <a:p>
            <a:pPr algn="ctr" defTabSz="792344">
              <a:defRPr/>
            </a:pPr>
            <a:endParaRPr lang="en-US" sz="1600" dirty="0">
              <a:solidFill>
                <a:prstClr val="white"/>
              </a:solidFill>
            </a:endParaRPr>
          </a:p>
        </p:txBody>
      </p:sp>
      <p:sp>
        <p:nvSpPr>
          <p:cNvPr id="23" name="Slide Number Placeholder 22"/>
          <p:cNvSpPr>
            <a:spLocks noGrp="1"/>
          </p:cNvSpPr>
          <p:nvPr>
            <p:ph type="sldNum" sz="quarter" idx="4"/>
          </p:nvPr>
        </p:nvSpPr>
        <p:spPr>
          <a:xfrm>
            <a:off x="8129017" y="5734050"/>
            <a:ext cx="609600" cy="521208"/>
          </a:xfrm>
          <a:prstGeom prst="rect">
            <a:avLst/>
          </a:prstGeom>
        </p:spPr>
        <p:txBody>
          <a:bodyPr vert="horz" lIns="77407" tIns="38704" rIns="77407" bIns="38704" anchor="ctr"/>
          <a:lstStyle>
            <a:lvl1pPr algn="ctr" eaLnBrk="1" latinLnBrk="0" hangingPunct="1">
              <a:defRPr kumimoji="0" sz="1200" b="1">
                <a:solidFill>
                  <a:srgbClr val="FFFFFF"/>
                </a:solidFill>
              </a:defRPr>
            </a:lvl1pPr>
          </a:lstStyle>
          <a:p>
            <a:pPr defTabSz="792344"/>
            <a:fld id="{2C7AF84D-F29E-4A64-A008-D3F07DA3D056}" type="slidenum">
              <a:rPr lang="en-US" smtClean="0"/>
              <a:pPr defTabSz="792344"/>
              <a:t>‹#›</a:t>
            </a:fld>
            <a:endParaRPr lang="en-US"/>
          </a:p>
        </p:txBody>
      </p:sp>
    </p:spTree>
    <p:extLst>
      <p:ext uri="{BB962C8B-B14F-4D97-AF65-F5344CB8AC3E}">
        <p14:creationId xmlns:p14="http://schemas.microsoft.com/office/powerpoint/2010/main" val="412823583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rtl="0" eaLnBrk="1" latinLnBrk="0" hangingPunct="1">
        <a:spcBef>
          <a:spcPct val="0"/>
        </a:spcBef>
        <a:buNone/>
        <a:defRPr kumimoji="0" sz="2600" b="0" kern="1200" cap="small" baseline="0">
          <a:solidFill>
            <a:schemeClr val="tx2"/>
          </a:solidFill>
          <a:latin typeface="+mj-lt"/>
          <a:ea typeface="+mj-ea"/>
          <a:cs typeface="+mj-cs"/>
        </a:defRPr>
      </a:lvl1pPr>
    </p:titleStyle>
    <p:bodyStyle>
      <a:lvl1pPr marL="237703" indent="-237703" algn="l" rtl="0" eaLnBrk="1" latinLnBrk="0" hangingPunct="1">
        <a:spcBef>
          <a:spcPts val="520"/>
        </a:spcBef>
        <a:buClr>
          <a:schemeClr val="accent1"/>
        </a:buClr>
        <a:buSzPct val="70000"/>
        <a:buFont typeface="Wingdings"/>
        <a:buChar char=""/>
        <a:defRPr kumimoji="0" sz="2100" kern="1200">
          <a:solidFill>
            <a:schemeClr val="tx1"/>
          </a:solidFill>
          <a:latin typeface="+mn-lt"/>
          <a:ea typeface="+mn-ea"/>
          <a:cs typeface="+mn-cs"/>
        </a:defRPr>
      </a:lvl1pPr>
      <a:lvl2pPr marL="554640" indent="-237703" algn="l" rtl="0" eaLnBrk="1" latinLnBrk="0" hangingPunct="1">
        <a:spcBef>
          <a:spcPct val="20000"/>
        </a:spcBef>
        <a:buClr>
          <a:schemeClr val="accent1"/>
        </a:buClr>
        <a:buSzPct val="80000"/>
        <a:buFont typeface="Wingdings 2"/>
        <a:buChar char=""/>
        <a:defRPr kumimoji="0" sz="1800" kern="1200">
          <a:solidFill>
            <a:schemeClr val="tx1"/>
          </a:solidFill>
          <a:latin typeface="+mn-lt"/>
          <a:ea typeface="+mn-ea"/>
          <a:cs typeface="+mn-cs"/>
        </a:defRPr>
      </a:lvl2pPr>
      <a:lvl3pPr marL="792344" indent="-158469" algn="l" rtl="0" eaLnBrk="1" latinLnBrk="0" hangingPunct="1">
        <a:spcBef>
          <a:spcPct val="20000"/>
        </a:spcBef>
        <a:buClr>
          <a:schemeClr val="accent1">
            <a:shade val="75000"/>
          </a:schemeClr>
        </a:buClr>
        <a:buSzPct val="60000"/>
        <a:buFont typeface="Wingdings"/>
        <a:buChar char=""/>
        <a:defRPr kumimoji="0" sz="1600" kern="1200">
          <a:solidFill>
            <a:schemeClr val="tx1"/>
          </a:solidFill>
          <a:latin typeface="+mn-lt"/>
          <a:ea typeface="+mn-ea"/>
          <a:cs typeface="+mn-cs"/>
        </a:defRPr>
      </a:lvl3pPr>
      <a:lvl4pPr marL="1030047" indent="-158469" algn="l" rtl="0" eaLnBrk="1" latinLnBrk="0" hangingPunct="1">
        <a:spcBef>
          <a:spcPct val="20000"/>
        </a:spcBef>
        <a:buClr>
          <a:schemeClr val="accent1">
            <a:tint val="60000"/>
          </a:schemeClr>
        </a:buClr>
        <a:buSzPct val="60000"/>
        <a:buFont typeface="Wingdings"/>
        <a:buChar char=""/>
        <a:defRPr kumimoji="0" sz="1600" kern="1200">
          <a:solidFill>
            <a:schemeClr val="tx1"/>
          </a:solidFill>
          <a:latin typeface="+mn-lt"/>
          <a:ea typeface="+mn-ea"/>
          <a:cs typeface="+mn-cs"/>
        </a:defRPr>
      </a:lvl4pPr>
      <a:lvl5pPr marL="1267751" indent="-158469" algn="l" rtl="0" eaLnBrk="1" latinLnBrk="0" hangingPunct="1">
        <a:spcBef>
          <a:spcPct val="20000"/>
        </a:spcBef>
        <a:buClr>
          <a:schemeClr val="accent2">
            <a:tint val="60000"/>
          </a:schemeClr>
        </a:buClr>
        <a:buSzPct val="68000"/>
        <a:buFont typeface="Wingdings 2"/>
        <a:buChar char=""/>
        <a:defRPr kumimoji="0" sz="1400" kern="1200">
          <a:solidFill>
            <a:schemeClr val="tx1"/>
          </a:solidFill>
          <a:latin typeface="+mn-lt"/>
          <a:ea typeface="+mn-ea"/>
          <a:cs typeface="+mn-cs"/>
        </a:defRPr>
      </a:lvl5pPr>
      <a:lvl6pPr marL="1505455" indent="-158469" algn="l" rtl="0" eaLnBrk="1" latinLnBrk="0" hangingPunct="1">
        <a:spcBef>
          <a:spcPct val="20000"/>
        </a:spcBef>
        <a:buClr>
          <a:schemeClr val="accent1"/>
        </a:buClr>
        <a:buChar char="•"/>
        <a:defRPr kumimoji="0" sz="1400" kern="1200">
          <a:solidFill>
            <a:schemeClr val="tx2"/>
          </a:solidFill>
          <a:latin typeface="+mn-lt"/>
          <a:ea typeface="+mn-ea"/>
          <a:cs typeface="+mn-cs"/>
        </a:defRPr>
      </a:lvl6pPr>
      <a:lvl7pPr marL="1743155" indent="-158469" algn="l" rtl="0" eaLnBrk="1" latinLnBrk="0" hangingPunct="1">
        <a:spcBef>
          <a:spcPct val="20000"/>
        </a:spcBef>
        <a:buClr>
          <a:schemeClr val="accent1">
            <a:tint val="60000"/>
          </a:schemeClr>
        </a:buClr>
        <a:buSzPct val="60000"/>
        <a:buFont typeface="Wingdings"/>
        <a:buChar char=""/>
        <a:defRPr kumimoji="0" sz="1200" kern="1200" baseline="0">
          <a:solidFill>
            <a:schemeClr val="tx2"/>
          </a:solidFill>
          <a:latin typeface="+mn-lt"/>
          <a:ea typeface="+mn-ea"/>
          <a:cs typeface="+mn-cs"/>
        </a:defRPr>
      </a:lvl7pPr>
      <a:lvl8pPr marL="1980861" indent="-158469" algn="l" rtl="0" eaLnBrk="1" latinLnBrk="0" hangingPunct="1">
        <a:spcBef>
          <a:spcPct val="20000"/>
        </a:spcBef>
        <a:buClr>
          <a:schemeClr val="accent2"/>
        </a:buClr>
        <a:buChar char="•"/>
        <a:defRPr kumimoji="0" sz="1200" kern="1200" cap="small" baseline="0">
          <a:solidFill>
            <a:schemeClr val="tx2"/>
          </a:solidFill>
          <a:latin typeface="+mn-lt"/>
          <a:ea typeface="+mn-ea"/>
          <a:cs typeface="+mn-cs"/>
        </a:defRPr>
      </a:lvl8pPr>
      <a:lvl9pPr marL="2218564" indent="-158469" algn="l" rtl="0" eaLnBrk="1" latinLnBrk="0" hangingPunct="1">
        <a:spcBef>
          <a:spcPct val="20000"/>
        </a:spcBef>
        <a:buClr>
          <a:schemeClr val="accent1">
            <a:shade val="75000"/>
          </a:schemeClr>
        </a:buClr>
        <a:buChar char="•"/>
        <a:defRPr kumimoji="0" sz="12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96173" algn="l" rtl="0" eaLnBrk="1" latinLnBrk="0" hangingPunct="1">
        <a:defRPr kumimoji="0" kern="1200">
          <a:solidFill>
            <a:schemeClr val="tx1"/>
          </a:solidFill>
          <a:latin typeface="+mn-lt"/>
          <a:ea typeface="+mn-ea"/>
          <a:cs typeface="+mn-cs"/>
        </a:defRPr>
      </a:lvl2pPr>
      <a:lvl3pPr marL="792344" algn="l" rtl="0" eaLnBrk="1" latinLnBrk="0" hangingPunct="1">
        <a:defRPr kumimoji="0" kern="1200">
          <a:solidFill>
            <a:schemeClr val="tx1"/>
          </a:solidFill>
          <a:latin typeface="+mn-lt"/>
          <a:ea typeface="+mn-ea"/>
          <a:cs typeface="+mn-cs"/>
        </a:defRPr>
      </a:lvl3pPr>
      <a:lvl4pPr marL="1188517" algn="l" rtl="0" eaLnBrk="1" latinLnBrk="0" hangingPunct="1">
        <a:defRPr kumimoji="0" kern="1200">
          <a:solidFill>
            <a:schemeClr val="tx1"/>
          </a:solidFill>
          <a:latin typeface="+mn-lt"/>
          <a:ea typeface="+mn-ea"/>
          <a:cs typeface="+mn-cs"/>
        </a:defRPr>
      </a:lvl4pPr>
      <a:lvl5pPr marL="1584689" algn="l" rtl="0" eaLnBrk="1" latinLnBrk="0" hangingPunct="1">
        <a:defRPr kumimoji="0" kern="1200">
          <a:solidFill>
            <a:schemeClr val="tx1"/>
          </a:solidFill>
          <a:latin typeface="+mn-lt"/>
          <a:ea typeface="+mn-ea"/>
          <a:cs typeface="+mn-cs"/>
        </a:defRPr>
      </a:lvl5pPr>
      <a:lvl6pPr marL="1980861" algn="l" rtl="0" eaLnBrk="1" latinLnBrk="0" hangingPunct="1">
        <a:defRPr kumimoji="0" kern="1200">
          <a:solidFill>
            <a:schemeClr val="tx1"/>
          </a:solidFill>
          <a:latin typeface="+mn-lt"/>
          <a:ea typeface="+mn-ea"/>
          <a:cs typeface="+mn-cs"/>
        </a:defRPr>
      </a:lvl6pPr>
      <a:lvl7pPr marL="2377033" algn="l" rtl="0" eaLnBrk="1" latinLnBrk="0" hangingPunct="1">
        <a:defRPr kumimoji="0" kern="1200">
          <a:solidFill>
            <a:schemeClr val="tx1"/>
          </a:solidFill>
          <a:latin typeface="+mn-lt"/>
          <a:ea typeface="+mn-ea"/>
          <a:cs typeface="+mn-cs"/>
        </a:defRPr>
      </a:lvl7pPr>
      <a:lvl8pPr marL="2773205" algn="l" rtl="0" eaLnBrk="1" latinLnBrk="0" hangingPunct="1">
        <a:defRPr kumimoji="0" kern="1200">
          <a:solidFill>
            <a:schemeClr val="tx1"/>
          </a:solidFill>
          <a:latin typeface="+mn-lt"/>
          <a:ea typeface="+mn-ea"/>
          <a:cs typeface="+mn-cs"/>
        </a:defRPr>
      </a:lvl8pPr>
      <a:lvl9pPr marL="3169376"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5580644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1"/>
          </a:xfrm>
          <a:prstGeom prst="rect">
            <a:avLst/>
          </a:prstGeom>
        </p:spPr>
        <p:txBody>
          <a:bodyPr vert="horz" lIns="51435" tIns="25718" rIns="51435" bIns="25718"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457200" y="1600201"/>
            <a:ext cx="8229600" cy="4525962"/>
          </a:xfrm>
          <a:prstGeom prst="rect">
            <a:avLst/>
          </a:prstGeom>
        </p:spPr>
        <p:txBody>
          <a:bodyPr vert="horz" lIns="51435" tIns="25718" rIns="51435" bIns="2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457200" y="6356352"/>
            <a:ext cx="2133600" cy="365126"/>
          </a:xfrm>
          <a:prstGeom prst="rect">
            <a:avLst/>
          </a:prstGeom>
        </p:spPr>
        <p:txBody>
          <a:bodyPr vert="horz" lIns="51435" tIns="25718" rIns="51435" bIns="25718" rtlCol="0" anchor="ctr"/>
          <a:lstStyle>
            <a:lvl1pPr algn="l">
              <a:defRPr sz="1111">
                <a:solidFill>
                  <a:schemeClr val="tx1">
                    <a:tint val="75000"/>
                  </a:schemeClr>
                </a:solidFill>
              </a:defRPr>
            </a:lvl1pPr>
          </a:lstStyle>
          <a:p>
            <a:fld id="{9AAD7627-6AF1-4A50-B411-99CA4A35369B}" type="datetimeFigureOut">
              <a:rPr lang="en-SG" smtClean="0">
                <a:solidFill>
                  <a:prstClr val="black">
                    <a:tint val="75000"/>
                  </a:prstClr>
                </a:solidFill>
              </a:rPr>
              <a:pPr/>
              <a:t>26/10/2023</a:t>
            </a:fld>
            <a:endParaRPr lang="en-SG">
              <a:solidFill>
                <a:prstClr val="black">
                  <a:tint val="75000"/>
                </a:prstClr>
              </a:solidFill>
            </a:endParaRPr>
          </a:p>
        </p:txBody>
      </p:sp>
      <p:sp>
        <p:nvSpPr>
          <p:cNvPr id="5" name="Footer Placeholder 4"/>
          <p:cNvSpPr>
            <a:spLocks noGrp="1"/>
          </p:cNvSpPr>
          <p:nvPr>
            <p:ph type="ftr" sz="quarter" idx="3"/>
          </p:nvPr>
        </p:nvSpPr>
        <p:spPr>
          <a:xfrm>
            <a:off x="3124202" y="6356352"/>
            <a:ext cx="2895600" cy="365126"/>
          </a:xfrm>
          <a:prstGeom prst="rect">
            <a:avLst/>
          </a:prstGeom>
        </p:spPr>
        <p:txBody>
          <a:bodyPr vert="horz" lIns="51435" tIns="25718" rIns="51435" bIns="25718" rtlCol="0" anchor="ctr"/>
          <a:lstStyle>
            <a:lvl1pPr algn="ctr">
              <a:defRPr sz="1111">
                <a:solidFill>
                  <a:schemeClr val="tx1">
                    <a:tint val="75000"/>
                  </a:schemeClr>
                </a:solidFill>
              </a:defRPr>
            </a:lvl1pPr>
          </a:lstStyle>
          <a:p>
            <a:endParaRPr lang="en-SG">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lIns="51435" tIns="25718" rIns="51435" bIns="25718" rtlCol="0" anchor="ctr"/>
          <a:lstStyle>
            <a:lvl1pPr algn="r">
              <a:defRPr sz="1111">
                <a:solidFill>
                  <a:schemeClr val="tx1">
                    <a:tint val="75000"/>
                  </a:schemeClr>
                </a:solidFill>
              </a:defRPr>
            </a:lvl1pPr>
          </a:lstStyle>
          <a:p>
            <a:fld id="{AF8DC9C8-2DFB-4D98-9FF8-2F676AB2175B}"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0790476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defTabSz="816376" rtl="0" eaLnBrk="1" latinLnBrk="0" hangingPunct="1">
        <a:spcBef>
          <a:spcPct val="0"/>
        </a:spcBef>
        <a:buNone/>
        <a:defRPr sz="3968" kern="1200">
          <a:solidFill>
            <a:schemeClr val="tx1"/>
          </a:solidFill>
          <a:latin typeface="+mj-lt"/>
          <a:ea typeface="+mj-ea"/>
          <a:cs typeface="+mj-cs"/>
        </a:defRPr>
      </a:lvl1pPr>
    </p:titleStyle>
    <p:bodyStyle>
      <a:lvl1pPr marL="306141" indent="-306141" algn="l" defTabSz="816376" rtl="0" eaLnBrk="1" latinLnBrk="0" hangingPunct="1">
        <a:spcBef>
          <a:spcPct val="20000"/>
        </a:spcBef>
        <a:buFont typeface="Arial" pitchFamily="34" charset="0"/>
        <a:buChar char="•"/>
        <a:defRPr sz="2857" kern="1200">
          <a:solidFill>
            <a:schemeClr val="tx1"/>
          </a:solidFill>
          <a:latin typeface="+mn-lt"/>
          <a:ea typeface="+mn-ea"/>
          <a:cs typeface="+mn-cs"/>
        </a:defRPr>
      </a:lvl1pPr>
      <a:lvl2pPr marL="663305" indent="-255117" algn="l" defTabSz="816376" rtl="0" eaLnBrk="1" latinLnBrk="0" hangingPunct="1">
        <a:spcBef>
          <a:spcPct val="20000"/>
        </a:spcBef>
        <a:buFont typeface="Arial" pitchFamily="34" charset="0"/>
        <a:buChar char="–"/>
        <a:defRPr sz="2540" kern="1200">
          <a:solidFill>
            <a:schemeClr val="tx1"/>
          </a:solidFill>
          <a:latin typeface="+mn-lt"/>
          <a:ea typeface="+mn-ea"/>
          <a:cs typeface="+mn-cs"/>
        </a:defRPr>
      </a:lvl2pPr>
      <a:lvl3pPr marL="1020471" indent="-204095" algn="l" defTabSz="816376" rtl="0" eaLnBrk="1" latinLnBrk="0" hangingPunct="1">
        <a:spcBef>
          <a:spcPct val="20000"/>
        </a:spcBef>
        <a:buFont typeface="Arial" pitchFamily="34" charset="0"/>
        <a:buChar char="•"/>
        <a:defRPr sz="2222" kern="1200">
          <a:solidFill>
            <a:schemeClr val="tx1"/>
          </a:solidFill>
          <a:latin typeface="+mn-lt"/>
          <a:ea typeface="+mn-ea"/>
          <a:cs typeface="+mn-cs"/>
        </a:defRPr>
      </a:lvl3pPr>
      <a:lvl4pPr marL="1428659" indent="-204095" algn="l" defTabSz="816376" rtl="0" eaLnBrk="1" latinLnBrk="0" hangingPunct="1">
        <a:spcBef>
          <a:spcPct val="20000"/>
        </a:spcBef>
        <a:buFont typeface="Arial" pitchFamily="34" charset="0"/>
        <a:buChar char="–"/>
        <a:defRPr sz="1746" kern="1200">
          <a:solidFill>
            <a:schemeClr val="tx1"/>
          </a:solidFill>
          <a:latin typeface="+mn-lt"/>
          <a:ea typeface="+mn-ea"/>
          <a:cs typeface="+mn-cs"/>
        </a:defRPr>
      </a:lvl4pPr>
      <a:lvl5pPr marL="1836848" indent="-204095" algn="l" defTabSz="816376" rtl="0" eaLnBrk="1" latinLnBrk="0" hangingPunct="1">
        <a:spcBef>
          <a:spcPct val="20000"/>
        </a:spcBef>
        <a:buFont typeface="Arial" pitchFamily="34" charset="0"/>
        <a:buChar char="»"/>
        <a:defRPr sz="1746" kern="1200">
          <a:solidFill>
            <a:schemeClr val="tx1"/>
          </a:solidFill>
          <a:latin typeface="+mn-lt"/>
          <a:ea typeface="+mn-ea"/>
          <a:cs typeface="+mn-cs"/>
        </a:defRPr>
      </a:lvl5pPr>
      <a:lvl6pPr marL="2245036" indent="-204095" algn="l" defTabSz="816376" rtl="0" eaLnBrk="1" latinLnBrk="0" hangingPunct="1">
        <a:spcBef>
          <a:spcPct val="20000"/>
        </a:spcBef>
        <a:buFont typeface="Arial" pitchFamily="34" charset="0"/>
        <a:buChar char="•"/>
        <a:defRPr sz="1746" kern="1200">
          <a:solidFill>
            <a:schemeClr val="tx1"/>
          </a:solidFill>
          <a:latin typeface="+mn-lt"/>
          <a:ea typeface="+mn-ea"/>
          <a:cs typeface="+mn-cs"/>
        </a:defRPr>
      </a:lvl6pPr>
      <a:lvl7pPr marL="2653224" indent="-204095" algn="l" defTabSz="816376" rtl="0" eaLnBrk="1" latinLnBrk="0" hangingPunct="1">
        <a:spcBef>
          <a:spcPct val="20000"/>
        </a:spcBef>
        <a:buFont typeface="Arial" pitchFamily="34" charset="0"/>
        <a:buChar char="•"/>
        <a:defRPr sz="1746" kern="1200">
          <a:solidFill>
            <a:schemeClr val="tx1"/>
          </a:solidFill>
          <a:latin typeface="+mn-lt"/>
          <a:ea typeface="+mn-ea"/>
          <a:cs typeface="+mn-cs"/>
        </a:defRPr>
      </a:lvl7pPr>
      <a:lvl8pPr marL="3061412" indent="-204095" algn="l" defTabSz="816376" rtl="0" eaLnBrk="1" latinLnBrk="0" hangingPunct="1">
        <a:spcBef>
          <a:spcPct val="20000"/>
        </a:spcBef>
        <a:buFont typeface="Arial" pitchFamily="34" charset="0"/>
        <a:buChar char="•"/>
        <a:defRPr sz="1746" kern="1200">
          <a:solidFill>
            <a:schemeClr val="tx1"/>
          </a:solidFill>
          <a:latin typeface="+mn-lt"/>
          <a:ea typeface="+mn-ea"/>
          <a:cs typeface="+mn-cs"/>
        </a:defRPr>
      </a:lvl8pPr>
      <a:lvl9pPr marL="3469600" indent="-204095" algn="l" defTabSz="816376" rtl="0" eaLnBrk="1" latinLnBrk="0" hangingPunct="1">
        <a:spcBef>
          <a:spcPct val="20000"/>
        </a:spcBef>
        <a:buFont typeface="Arial" pitchFamily="34" charset="0"/>
        <a:buChar char="•"/>
        <a:defRPr sz="1746" kern="1200">
          <a:solidFill>
            <a:schemeClr val="tx1"/>
          </a:solidFill>
          <a:latin typeface="+mn-lt"/>
          <a:ea typeface="+mn-ea"/>
          <a:cs typeface="+mn-cs"/>
        </a:defRPr>
      </a:lvl9pPr>
    </p:bodyStyle>
    <p:otherStyle>
      <a:defPPr>
        <a:defRPr lang="en-US"/>
      </a:defPPr>
      <a:lvl1pPr marL="0" algn="l" defTabSz="816376" rtl="0" eaLnBrk="1" latinLnBrk="0" hangingPunct="1">
        <a:defRPr sz="1587" kern="1200">
          <a:solidFill>
            <a:schemeClr val="tx1"/>
          </a:solidFill>
          <a:latin typeface="+mn-lt"/>
          <a:ea typeface="+mn-ea"/>
          <a:cs typeface="+mn-cs"/>
        </a:defRPr>
      </a:lvl1pPr>
      <a:lvl2pPr marL="408188" algn="l" defTabSz="816376" rtl="0" eaLnBrk="1" latinLnBrk="0" hangingPunct="1">
        <a:defRPr sz="1587" kern="1200">
          <a:solidFill>
            <a:schemeClr val="tx1"/>
          </a:solidFill>
          <a:latin typeface="+mn-lt"/>
          <a:ea typeface="+mn-ea"/>
          <a:cs typeface="+mn-cs"/>
        </a:defRPr>
      </a:lvl2pPr>
      <a:lvl3pPr marL="816376" algn="l" defTabSz="816376" rtl="0" eaLnBrk="1" latinLnBrk="0" hangingPunct="1">
        <a:defRPr sz="1587" kern="1200">
          <a:solidFill>
            <a:schemeClr val="tx1"/>
          </a:solidFill>
          <a:latin typeface="+mn-lt"/>
          <a:ea typeface="+mn-ea"/>
          <a:cs typeface="+mn-cs"/>
        </a:defRPr>
      </a:lvl3pPr>
      <a:lvl4pPr marL="1224564" algn="l" defTabSz="816376" rtl="0" eaLnBrk="1" latinLnBrk="0" hangingPunct="1">
        <a:defRPr sz="1587" kern="1200">
          <a:solidFill>
            <a:schemeClr val="tx1"/>
          </a:solidFill>
          <a:latin typeface="+mn-lt"/>
          <a:ea typeface="+mn-ea"/>
          <a:cs typeface="+mn-cs"/>
        </a:defRPr>
      </a:lvl4pPr>
      <a:lvl5pPr marL="1632753" algn="l" defTabSz="816376" rtl="0" eaLnBrk="1" latinLnBrk="0" hangingPunct="1">
        <a:defRPr sz="1587" kern="1200">
          <a:solidFill>
            <a:schemeClr val="tx1"/>
          </a:solidFill>
          <a:latin typeface="+mn-lt"/>
          <a:ea typeface="+mn-ea"/>
          <a:cs typeface="+mn-cs"/>
        </a:defRPr>
      </a:lvl5pPr>
      <a:lvl6pPr marL="2040941" algn="l" defTabSz="816376" rtl="0" eaLnBrk="1" latinLnBrk="0" hangingPunct="1">
        <a:defRPr sz="1587" kern="1200">
          <a:solidFill>
            <a:schemeClr val="tx1"/>
          </a:solidFill>
          <a:latin typeface="+mn-lt"/>
          <a:ea typeface="+mn-ea"/>
          <a:cs typeface="+mn-cs"/>
        </a:defRPr>
      </a:lvl6pPr>
      <a:lvl7pPr marL="2449129" algn="l" defTabSz="816376" rtl="0" eaLnBrk="1" latinLnBrk="0" hangingPunct="1">
        <a:defRPr sz="1587" kern="1200">
          <a:solidFill>
            <a:schemeClr val="tx1"/>
          </a:solidFill>
          <a:latin typeface="+mn-lt"/>
          <a:ea typeface="+mn-ea"/>
          <a:cs typeface="+mn-cs"/>
        </a:defRPr>
      </a:lvl7pPr>
      <a:lvl8pPr marL="2857317" algn="l" defTabSz="816376" rtl="0" eaLnBrk="1" latinLnBrk="0" hangingPunct="1">
        <a:defRPr sz="1587" kern="1200">
          <a:solidFill>
            <a:schemeClr val="tx1"/>
          </a:solidFill>
          <a:latin typeface="+mn-lt"/>
          <a:ea typeface="+mn-ea"/>
          <a:cs typeface="+mn-cs"/>
        </a:defRPr>
      </a:lvl8pPr>
      <a:lvl9pPr marL="3265505" algn="l" defTabSz="816376" rtl="0" eaLnBrk="1" latinLnBrk="0" hangingPunct="1">
        <a:defRPr sz="15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gif"/><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61.xml"/><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72.xml"/><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5.png"/><Relationship Id="rId4" Type="http://schemas.openxmlformats.org/officeDocument/2006/relationships/image" Target="../media/image12.png"/><Relationship Id="rId9" Type="http://schemas.openxmlformats.org/officeDocument/2006/relationships/image" Target="../media/image17.gi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jpeg"/><Relationship Id="rId1" Type="http://schemas.openxmlformats.org/officeDocument/2006/relationships/slideLayout" Target="../slideLayouts/slideLayout45.xml"/><Relationship Id="rId5" Type="http://schemas.openxmlformats.org/officeDocument/2006/relationships/image" Target="../media/image48.png"/><Relationship Id="rId4" Type="http://schemas.openxmlformats.org/officeDocument/2006/relationships/image" Target="../media/image47.gif"/></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image" Target="../media/image56.gif"/><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72.xml"/><Relationship Id="rId4" Type="http://schemas.openxmlformats.org/officeDocument/2006/relationships/image" Target="../media/image24.gif"/></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4.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2.gi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6.wmf"/><Relationship Id="rId1" Type="http://schemas.openxmlformats.org/officeDocument/2006/relationships/slideLayout" Target="../slideLayouts/slideLayout18.xml"/><Relationship Id="rId4" Type="http://schemas.openxmlformats.org/officeDocument/2006/relationships/image" Target="../media/image2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zV025-1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0"/>
            <a:ext cx="101346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0"/>
          <p:cNvSpPr>
            <a:spLocks noChangeArrowheads="1" noChangeShapeType="1" noTextEdit="1"/>
          </p:cNvSpPr>
          <p:nvPr/>
        </p:nvSpPr>
        <p:spPr bwMode="auto">
          <a:xfrm>
            <a:off x="2547774" y="2153873"/>
            <a:ext cx="3510024" cy="589374"/>
          </a:xfrm>
          <a:prstGeom prst="rect">
            <a:avLst/>
          </a:prstGeom>
        </p:spPr>
        <p:txBody>
          <a:bodyPr wrap="none" numCol="1" fromWordArt="1">
            <a:prstTxWarp prst="textInflate">
              <a:avLst>
                <a:gd name="adj" fmla="val 13634"/>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816376"/>
            <a:r>
              <a:rPr lang="en-SG" sz="5714" b="1" i="1" kern="10" dirty="0">
                <a:ln w="9525">
                  <a:solidFill>
                    <a:srgbClr val="FF00FF"/>
                  </a:solidFill>
                  <a:round/>
                  <a:headEnd/>
                  <a:tailEnd/>
                </a:ln>
                <a:solidFill>
                  <a:srgbClr val="FF00FF"/>
                </a:solidFill>
                <a:latin typeface="Times New Roman"/>
                <a:cs typeface="Times New Roman"/>
              </a:rPr>
              <a:t>Môn: </a:t>
            </a:r>
            <a:r>
              <a:rPr lang="en-SG" sz="5714" b="1" i="1" kern="10" dirty="0" err="1">
                <a:ln w="9525">
                  <a:solidFill>
                    <a:srgbClr val="FF00FF"/>
                  </a:solidFill>
                  <a:round/>
                  <a:headEnd/>
                  <a:tailEnd/>
                </a:ln>
                <a:solidFill>
                  <a:srgbClr val="FF00FF"/>
                </a:solidFill>
                <a:latin typeface="Times New Roman"/>
                <a:cs typeface="Times New Roman"/>
              </a:rPr>
              <a:t>Tiếng</a:t>
            </a:r>
            <a:r>
              <a:rPr lang="en-SG" sz="5714" b="1" i="1" kern="10" dirty="0">
                <a:ln w="9525">
                  <a:solidFill>
                    <a:srgbClr val="FF00FF"/>
                  </a:solidFill>
                  <a:round/>
                  <a:headEnd/>
                  <a:tailEnd/>
                </a:ln>
                <a:solidFill>
                  <a:srgbClr val="FF00FF"/>
                </a:solidFill>
                <a:latin typeface="Times New Roman"/>
                <a:cs typeface="Times New Roman"/>
              </a:rPr>
              <a:t> </a:t>
            </a:r>
            <a:r>
              <a:rPr lang="en-SG" sz="5714" b="1" i="1" kern="10" dirty="0" err="1">
                <a:ln w="9525">
                  <a:solidFill>
                    <a:srgbClr val="FF00FF"/>
                  </a:solidFill>
                  <a:round/>
                  <a:headEnd/>
                  <a:tailEnd/>
                </a:ln>
                <a:solidFill>
                  <a:srgbClr val="FF00FF"/>
                </a:solidFill>
                <a:latin typeface="Times New Roman"/>
                <a:cs typeface="Times New Roman"/>
              </a:rPr>
              <a:t>Việt</a:t>
            </a:r>
            <a:endParaRPr lang="en-SG" sz="5714" b="1" i="1" kern="10" dirty="0">
              <a:ln w="9525">
                <a:solidFill>
                  <a:srgbClr val="FF00FF"/>
                </a:solidFill>
                <a:round/>
                <a:headEnd/>
                <a:tailEnd/>
              </a:ln>
              <a:solidFill>
                <a:srgbClr val="FF00FF"/>
              </a:solidFill>
              <a:latin typeface="Times New Roman"/>
              <a:cs typeface="Times New Roman"/>
            </a:endParaRPr>
          </a:p>
        </p:txBody>
      </p:sp>
      <p:sp>
        <p:nvSpPr>
          <p:cNvPr id="5" name="WordArt 32"/>
          <p:cNvSpPr>
            <a:spLocks noChangeArrowheads="1" noChangeShapeType="1" noTextEdit="1"/>
          </p:cNvSpPr>
          <p:nvPr/>
        </p:nvSpPr>
        <p:spPr bwMode="auto">
          <a:xfrm>
            <a:off x="1447800" y="3124200"/>
            <a:ext cx="5715000" cy="1142984"/>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816376"/>
            <a:r>
              <a:rPr lang="en-US" sz="5714" b="1" kern="10" dirty="0" err="1">
                <a:ln w="9525">
                  <a:solidFill>
                    <a:srgbClr val="FF0000"/>
                  </a:solidFill>
                  <a:round/>
                  <a:headEnd/>
                  <a:tailEnd/>
                </a:ln>
                <a:solidFill>
                  <a:srgbClr val="FF0000"/>
                </a:solidFill>
                <a:latin typeface="Times New Roman"/>
                <a:cs typeface="Times New Roman"/>
              </a:rPr>
              <a:t>Bài</a:t>
            </a:r>
            <a:r>
              <a:rPr lang="en-US" sz="5714" b="1" kern="10" dirty="0">
                <a:ln w="9525">
                  <a:solidFill>
                    <a:srgbClr val="FF0000"/>
                  </a:solidFill>
                  <a:round/>
                  <a:headEnd/>
                  <a:tailEnd/>
                </a:ln>
                <a:solidFill>
                  <a:srgbClr val="FF0000"/>
                </a:solidFill>
                <a:latin typeface="Times New Roman"/>
                <a:cs typeface="Times New Roman"/>
              </a:rPr>
              <a:t> 8A: Giang </a:t>
            </a:r>
            <a:r>
              <a:rPr lang="en-US" sz="5714" b="1" kern="10" dirty="0" err="1">
                <a:ln w="9525">
                  <a:solidFill>
                    <a:srgbClr val="FF0000"/>
                  </a:solidFill>
                  <a:round/>
                  <a:headEnd/>
                  <a:tailEnd/>
                </a:ln>
                <a:solidFill>
                  <a:srgbClr val="FF0000"/>
                </a:solidFill>
                <a:latin typeface="Times New Roman"/>
                <a:cs typeface="Times New Roman"/>
              </a:rPr>
              <a:t>sơn</a:t>
            </a:r>
            <a:r>
              <a:rPr lang="en-US" sz="5714" b="1" kern="10" dirty="0">
                <a:ln w="9525">
                  <a:solidFill>
                    <a:srgbClr val="FF0000"/>
                  </a:solidFill>
                  <a:round/>
                  <a:headEnd/>
                  <a:tailEnd/>
                </a:ln>
                <a:solidFill>
                  <a:srgbClr val="FF0000"/>
                </a:solidFill>
                <a:latin typeface="Times New Roman"/>
                <a:cs typeface="Times New Roman"/>
              </a:rPr>
              <a:t> </a:t>
            </a:r>
            <a:r>
              <a:rPr lang="en-US" sz="5714" b="1" kern="10" dirty="0" err="1">
                <a:ln w="9525">
                  <a:solidFill>
                    <a:srgbClr val="FF0000"/>
                  </a:solidFill>
                  <a:round/>
                  <a:headEnd/>
                  <a:tailEnd/>
                </a:ln>
                <a:solidFill>
                  <a:srgbClr val="FF0000"/>
                </a:solidFill>
                <a:latin typeface="Times New Roman"/>
                <a:cs typeface="Times New Roman"/>
              </a:rPr>
              <a:t>tươi</a:t>
            </a:r>
            <a:r>
              <a:rPr lang="en-US" sz="5714" b="1" kern="10" dirty="0">
                <a:ln w="9525">
                  <a:solidFill>
                    <a:srgbClr val="FF0000"/>
                  </a:solidFill>
                  <a:round/>
                  <a:headEnd/>
                  <a:tailEnd/>
                </a:ln>
                <a:solidFill>
                  <a:srgbClr val="FF0000"/>
                </a:solidFill>
                <a:latin typeface="Times New Roman"/>
                <a:cs typeface="Times New Roman"/>
              </a:rPr>
              <a:t> </a:t>
            </a:r>
            <a:r>
              <a:rPr lang="en-US" sz="5714" b="1" kern="10" dirty="0" err="1">
                <a:ln w="9525">
                  <a:solidFill>
                    <a:srgbClr val="FF0000"/>
                  </a:solidFill>
                  <a:round/>
                  <a:headEnd/>
                  <a:tailEnd/>
                </a:ln>
                <a:solidFill>
                  <a:srgbClr val="FF0000"/>
                </a:solidFill>
                <a:latin typeface="Times New Roman"/>
                <a:cs typeface="Times New Roman"/>
              </a:rPr>
              <a:t>đẹp</a:t>
            </a:r>
            <a:r>
              <a:rPr lang="en-US" sz="5714" b="1" kern="10" dirty="0">
                <a:ln w="9525">
                  <a:solidFill>
                    <a:srgbClr val="FF0000"/>
                  </a:solidFill>
                  <a:round/>
                  <a:headEnd/>
                  <a:tailEnd/>
                </a:ln>
                <a:solidFill>
                  <a:srgbClr val="FF0000"/>
                </a:solidFill>
                <a:latin typeface="Times New Roman"/>
                <a:cs typeface="Times New Roman"/>
              </a:rPr>
              <a:t> (</a:t>
            </a:r>
            <a:r>
              <a:rPr lang="en-US" sz="5714" b="1" kern="10" dirty="0" err="1">
                <a:ln w="9525">
                  <a:solidFill>
                    <a:srgbClr val="FF0000"/>
                  </a:solidFill>
                  <a:round/>
                  <a:headEnd/>
                  <a:tailEnd/>
                </a:ln>
                <a:solidFill>
                  <a:srgbClr val="FF0000"/>
                </a:solidFill>
                <a:latin typeface="Times New Roman"/>
                <a:cs typeface="Times New Roman"/>
              </a:rPr>
              <a:t>tiết</a:t>
            </a:r>
            <a:r>
              <a:rPr lang="en-US" sz="5714" b="1" kern="10" dirty="0">
                <a:ln w="9525">
                  <a:solidFill>
                    <a:srgbClr val="FF0000"/>
                  </a:solidFill>
                  <a:round/>
                  <a:headEnd/>
                  <a:tailEnd/>
                </a:ln>
                <a:solidFill>
                  <a:srgbClr val="FF0000"/>
                </a:solidFill>
                <a:latin typeface="Times New Roman"/>
                <a:cs typeface="Times New Roman"/>
              </a:rPr>
              <a:t> 3)</a:t>
            </a:r>
            <a:endParaRPr lang="en-SG" sz="5714" b="1" kern="10" dirty="0">
              <a:ln w="9525">
                <a:solidFill>
                  <a:srgbClr val="FF0000"/>
                </a:solidFill>
                <a:round/>
                <a:headEnd/>
                <a:tailEnd/>
              </a:ln>
              <a:solidFill>
                <a:srgbClr val="FF0000"/>
              </a:solidFill>
              <a:latin typeface="Times New Roman"/>
              <a:cs typeface="Times New Roman"/>
            </a:endParaRPr>
          </a:p>
        </p:txBody>
      </p:sp>
      <p:sp>
        <p:nvSpPr>
          <p:cNvPr id="6" name="Text Box 33"/>
          <p:cNvSpPr txBox="1">
            <a:spLocks noChangeArrowheads="1"/>
          </p:cNvSpPr>
          <p:nvPr/>
        </p:nvSpPr>
        <p:spPr bwMode="auto">
          <a:xfrm>
            <a:off x="1143000" y="5820469"/>
            <a:ext cx="7352846" cy="73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5127" tIns="72564" rIns="145127" bIns="72564">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816376">
              <a:spcBef>
                <a:spcPct val="50000"/>
              </a:spcBef>
            </a:pPr>
            <a:r>
              <a:rPr lang="en-US" sz="3809" b="1" dirty="0">
                <a:solidFill>
                  <a:srgbClr val="0099CC"/>
                </a:solidFill>
                <a:latin typeface="Times New Roman" pitchFamily="18" charset="0"/>
                <a:cs typeface="Times New Roman" pitchFamily="18" charset="0"/>
              </a:rPr>
              <a:t>GV: </a:t>
            </a:r>
            <a:r>
              <a:rPr lang="en-US" sz="3809" b="1" dirty="0" err="1">
                <a:solidFill>
                  <a:srgbClr val="0099CC"/>
                </a:solidFill>
                <a:latin typeface="Times New Roman" pitchFamily="18" charset="0"/>
                <a:cs typeface="Times New Roman" pitchFamily="18" charset="0"/>
              </a:rPr>
              <a:t>Nguyễn</a:t>
            </a:r>
            <a:r>
              <a:rPr lang="en-US" sz="3809" b="1" dirty="0">
                <a:solidFill>
                  <a:srgbClr val="0099CC"/>
                </a:solidFill>
                <a:latin typeface="Times New Roman" pitchFamily="18" charset="0"/>
                <a:cs typeface="Times New Roman" pitchFamily="18" charset="0"/>
              </a:rPr>
              <a:t> </a:t>
            </a:r>
            <a:r>
              <a:rPr lang="en-US" sz="3809" b="1" dirty="0" err="1">
                <a:solidFill>
                  <a:srgbClr val="0099CC"/>
                </a:solidFill>
                <a:latin typeface="Times New Roman" pitchFamily="18" charset="0"/>
                <a:cs typeface="Times New Roman" pitchFamily="18" charset="0"/>
              </a:rPr>
              <a:t>Thị</a:t>
            </a:r>
            <a:r>
              <a:rPr lang="en-US" sz="3809" b="1" dirty="0">
                <a:solidFill>
                  <a:srgbClr val="0099CC"/>
                </a:solidFill>
                <a:latin typeface="Times New Roman" pitchFamily="18" charset="0"/>
                <a:cs typeface="Times New Roman" pitchFamily="18" charset="0"/>
              </a:rPr>
              <a:t> </a:t>
            </a:r>
            <a:r>
              <a:rPr lang="en-US" sz="3809" b="1" dirty="0" err="1">
                <a:solidFill>
                  <a:srgbClr val="0099CC"/>
                </a:solidFill>
                <a:latin typeface="Times New Roman" pitchFamily="18" charset="0"/>
                <a:cs typeface="Times New Roman" pitchFamily="18" charset="0"/>
              </a:rPr>
              <a:t>Hồng</a:t>
            </a:r>
            <a:r>
              <a:rPr lang="en-US" sz="3809" b="1" dirty="0">
                <a:solidFill>
                  <a:srgbClr val="0099CC"/>
                </a:solidFill>
                <a:latin typeface="Times New Roman" pitchFamily="18" charset="0"/>
                <a:cs typeface="Times New Roman" pitchFamily="18" charset="0"/>
              </a:rPr>
              <a:t> Loan</a:t>
            </a:r>
          </a:p>
        </p:txBody>
      </p:sp>
    </p:spTree>
    <p:extLst>
      <p:ext uri="{BB962C8B-B14F-4D97-AF65-F5344CB8AC3E}">
        <p14:creationId xmlns:p14="http://schemas.microsoft.com/office/powerpoint/2010/main" val="147622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Explosion 1 5"/>
          <p:cNvSpPr/>
          <p:nvPr/>
        </p:nvSpPr>
        <p:spPr>
          <a:xfrm rot="21268311">
            <a:off x="341295" y="1536494"/>
            <a:ext cx="8347918" cy="3699958"/>
          </a:xfrm>
          <a:prstGeom prst="irregularSeal1">
            <a:avLst/>
          </a:prstGeom>
          <a:solidFill>
            <a:srgbClr val="0070C0"/>
          </a:solidFill>
          <a:ln w="25400" cap="flat" cmpd="sng" algn="ctr">
            <a:solidFill>
              <a:srgbClr val="C00000"/>
            </a:solidFill>
            <a:prstDash val="solid"/>
          </a:ln>
          <a:effectLst/>
        </p:spPr>
        <p:txBody>
          <a:bodyPr lIns="91055" tIns="45521" rIns="91055" bIns="45521" anchor="ctr"/>
          <a:lstStyle/>
          <a:p>
            <a:pPr algn="ctr" fontAlgn="base">
              <a:spcBef>
                <a:spcPct val="0"/>
              </a:spcBef>
              <a:spcAft>
                <a:spcPct val="0"/>
              </a:spcAft>
              <a:defRPr/>
            </a:pPr>
            <a:r>
              <a:rPr lang="vi-VN" sz="4400" b="1" kern="0" dirty="0">
                <a:solidFill>
                  <a:srgbClr val="FFFF00"/>
                </a:solidFill>
                <a:latin typeface="Aaril"/>
                <a:cs typeface="Arial" pitchFamily="34" charset="0"/>
              </a:rPr>
              <a:t>CÁC EM </a:t>
            </a:r>
          </a:p>
          <a:p>
            <a:pPr algn="ctr" fontAlgn="base">
              <a:spcBef>
                <a:spcPct val="0"/>
              </a:spcBef>
              <a:spcAft>
                <a:spcPct val="0"/>
              </a:spcAft>
              <a:defRPr/>
            </a:pPr>
            <a:r>
              <a:rPr lang="vi-VN" sz="4400" b="1" kern="0" dirty="0">
                <a:solidFill>
                  <a:srgbClr val="FFFF00"/>
                </a:solidFill>
                <a:latin typeface="Aaril"/>
                <a:cs typeface="Arial" pitchFamily="34" charset="0"/>
              </a:rPr>
              <a:t>GIỎI LẮM</a:t>
            </a:r>
            <a:r>
              <a:rPr lang="en-US" sz="4400" b="1" kern="0" dirty="0">
                <a:solidFill>
                  <a:srgbClr val="FFFF00"/>
                </a:solidFill>
                <a:latin typeface="Aaril"/>
                <a:cs typeface="Arial" pitchFamily="34" charset="0"/>
              </a:rPr>
              <a:t>!</a:t>
            </a:r>
            <a:r>
              <a:rPr lang="vi-VN" sz="4400" b="1" kern="0" dirty="0">
                <a:solidFill>
                  <a:srgbClr val="FFFF00"/>
                </a:solidFill>
                <a:latin typeface="Aaril"/>
                <a:cs typeface="Arial" pitchFamily="34" charset="0"/>
              </a:rPr>
              <a:t> </a:t>
            </a:r>
            <a:endParaRPr lang="en-US" sz="4400" b="1" kern="0" dirty="0">
              <a:solidFill>
                <a:srgbClr val="FFFF00"/>
              </a:solidFill>
              <a:latin typeface="Aaril"/>
              <a:cs typeface="Arial"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6630">
            <a:off x="1255025" y="843080"/>
            <a:ext cx="2672928" cy="232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416614">
            <a:off x="5369061" y="4487271"/>
            <a:ext cx="1954050" cy="123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1769586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 name="Right Arrow 2">
            <a:hlinkClick r:id="rId6" action="ppaction://hlinksldjump"/>
          </p:cNvPr>
          <p:cNvSpPr/>
          <p:nvPr/>
        </p:nvSpPr>
        <p:spPr>
          <a:xfrm rot="10800000">
            <a:off x="5467212" y="5428733"/>
            <a:ext cx="1390787" cy="755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77404" tIns="38702" rIns="77404" bIns="38702" rtlCol="0" anchor="ctr"/>
          <a:lstStyle/>
          <a:p>
            <a:pPr algn="ctr" defTabSz="914139"/>
            <a:endParaRPr lang="vi-VN">
              <a:solidFill>
                <a:prstClr val="white"/>
              </a:solidFill>
            </a:endParaRPr>
          </a:p>
        </p:txBody>
      </p:sp>
      <p:sp>
        <p:nvSpPr>
          <p:cNvPr id="4" name="Snip Diagonal Corner Rectangle 3"/>
          <p:cNvSpPr/>
          <p:nvPr/>
        </p:nvSpPr>
        <p:spPr>
          <a:xfrm>
            <a:off x="1905823" y="810854"/>
            <a:ext cx="5327637" cy="2047737"/>
          </a:xfrm>
          <a:prstGeom prst="snip2DiagRect">
            <a:avLst/>
          </a:prstGeom>
          <a:noFill/>
          <a:ln>
            <a:noFill/>
          </a:ln>
        </p:spPr>
        <p:style>
          <a:lnRef idx="0">
            <a:scrgbClr r="0" g="0" b="0"/>
          </a:lnRef>
          <a:fillRef idx="0">
            <a:scrgbClr r="0" g="0" b="0"/>
          </a:fillRef>
          <a:effectRef idx="0">
            <a:scrgbClr r="0" g="0" b="0"/>
          </a:effectRef>
          <a:fontRef idx="minor">
            <a:schemeClr val="accent3"/>
          </a:fontRef>
        </p:style>
        <p:txBody>
          <a:bodyPr lIns="77404" tIns="38702" rIns="77404" bIns="38702" rtlCol="0" anchor="ctr"/>
          <a:lstStyle/>
          <a:p>
            <a:pPr algn="ctr" defTabSz="914139"/>
            <a:endParaRPr lang="vi-VN">
              <a:solidFill>
                <a:srgbClr val="B32C16"/>
              </a:solidFill>
            </a:endParaRPr>
          </a:p>
        </p:txBody>
      </p:sp>
      <p:sp>
        <p:nvSpPr>
          <p:cNvPr id="6" name="Smiley Face 5"/>
          <p:cNvSpPr/>
          <p:nvPr/>
        </p:nvSpPr>
        <p:spPr>
          <a:xfrm>
            <a:off x="4944564" y="3249158"/>
            <a:ext cx="2288896" cy="2000957"/>
          </a:xfrm>
          <a:prstGeom prst="smileyFac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7404" tIns="38702" rIns="77404" bIns="38702" rtlCol="0" anchor="ctr"/>
          <a:lstStyle/>
          <a:p>
            <a:pPr algn="ctr" defTabSz="914139"/>
            <a:endParaRPr lang="vi-VN">
              <a:solidFill>
                <a:prstClr val="white"/>
              </a:solidFill>
            </a:endParaRPr>
          </a:p>
        </p:txBody>
      </p:sp>
      <p:sp>
        <p:nvSpPr>
          <p:cNvPr id="7" name="Snip Diagonal Corner Rectangle 6"/>
          <p:cNvSpPr/>
          <p:nvPr/>
        </p:nvSpPr>
        <p:spPr>
          <a:xfrm>
            <a:off x="1143000" y="1228907"/>
            <a:ext cx="7620000" cy="2020251"/>
          </a:xfrm>
          <a:prstGeom prst="snip2DiagRect">
            <a:avLst>
              <a:gd name="adj1" fmla="val 0"/>
              <a:gd name="adj2" fmla="val 37108"/>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77404" tIns="38702" rIns="77404" bIns="38702" rtlCol="0" anchor="ctr"/>
          <a:lstStyle/>
          <a:p>
            <a:pPr algn="ctr" defTabSz="914139"/>
            <a:r>
              <a:rPr lang="en-US" sz="4000" b="1" dirty="0">
                <a:solidFill>
                  <a:srgbClr val="FF0000"/>
                </a:solidFill>
                <a:latin typeface="Times New Roman" panose="02020603050405020304" pitchFamily="18" charset="0"/>
                <a:cs typeface="Times New Roman" panose="02020603050405020304" pitchFamily="18" charset="0"/>
              </a:rPr>
              <a:t>PHẦN THƯỞNG</a:t>
            </a:r>
            <a:r>
              <a:rPr lang="vi-VN" sz="4000" b="1" dirty="0">
                <a:solidFill>
                  <a:srgbClr val="FF0000"/>
                </a:solidFill>
                <a:cs typeface="Times New Roman" panose="02020603050405020304" pitchFamily="18" charset="0"/>
              </a:rPr>
              <a:t> CỦA CÁC EM </a:t>
            </a:r>
            <a:r>
              <a:rPr lang="en-US" sz="4000" b="1" dirty="0">
                <a:solidFill>
                  <a:srgbClr val="FF0000"/>
                </a:solidFill>
                <a:latin typeface="Times New Roman" panose="02020603050405020304" pitchFamily="18" charset="0"/>
                <a:cs typeface="Times New Roman" panose="02020603050405020304" pitchFamily="18" charset="0"/>
              </a:rPr>
              <a:t> LÀ MỘT TRÀNG VỖ TAY THẬT LỚN</a:t>
            </a:r>
            <a:r>
              <a:rPr lang="en-US" sz="4000" dirty="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cs typeface="Times New Roman" panose="02020603050405020304" pitchFamily="18" charset="0"/>
            </a:endParaRPr>
          </a:p>
        </p:txBody>
      </p:sp>
      <p:pic>
        <p:nvPicPr>
          <p:cNvPr id="2" name="Tieng-vo-tay">
            <a:hlinkClick r:id="" action="ppaction://media"/>
          </p:cNvPr>
          <p:cNvPicPr>
            <a:picLocks noChangeAspect="1"/>
          </p:cNvPicPr>
          <p:nvPr>
            <a:audioFile r:link="rId1"/>
            <p:extLst>
              <p:ext uri="{DAA4B4D4-6D71-4841-9C94-3DE7FCFB9230}">
                <p14:media xmlns:p14="http://schemas.microsoft.com/office/powerpoint/2010/main" r:embed="rId2">
                  <p14:trim end="3517.5"/>
                </p14:media>
              </p:ext>
            </p:extLst>
          </p:nvPr>
        </p:nvPicPr>
        <p:blipFill>
          <a:blip r:embed="rId7" cstate="print"/>
          <a:stretch>
            <a:fillRect/>
          </a:stretch>
        </p:blipFill>
        <p:spPr>
          <a:xfrm>
            <a:off x="8370399" y="6262461"/>
            <a:ext cx="469236" cy="595539"/>
          </a:xfrm>
          <a:prstGeom prst="rect">
            <a:avLst/>
          </a:prstGeom>
        </p:spPr>
      </p:pic>
      <p:sp>
        <p:nvSpPr>
          <p:cNvPr id="9" name="AutoShape 10"/>
          <p:cNvSpPr>
            <a:spLocks noChangeArrowheads="1"/>
          </p:cNvSpPr>
          <p:nvPr/>
        </p:nvSpPr>
        <p:spPr bwMode="auto">
          <a:xfrm>
            <a:off x="1600200" y="3266364"/>
            <a:ext cx="2819400" cy="2000957"/>
          </a:xfrm>
          <a:prstGeom prst="star32">
            <a:avLst>
              <a:gd name="adj" fmla="val 24385"/>
            </a:avLst>
          </a:prstGeom>
          <a:solidFill>
            <a:srgbClr val="33CC33"/>
          </a:solidFill>
          <a:ln w="28575" algn="ctr">
            <a:solidFill>
              <a:srgbClr val="FF0000"/>
            </a:solidFill>
            <a:miter lim="800000"/>
            <a:headEnd/>
            <a:tailEnd/>
          </a:ln>
        </p:spPr>
        <p:txBody>
          <a:bodyPr wrap="none" lIns="91431" tIns="45716" rIns="91431" bIns="45716" anchor="ctr"/>
          <a:lstStyle/>
          <a:p>
            <a:pPr algn="ctr" fontAlgn="base">
              <a:spcBef>
                <a:spcPct val="0"/>
              </a:spcBef>
              <a:spcAft>
                <a:spcPct val="0"/>
              </a:spcAft>
            </a:pPr>
            <a:endParaRPr lang="vi-VN">
              <a:solidFill>
                <a:srgbClr val="000000"/>
              </a:solidFill>
              <a:latin typeface="Arial" pitchFamily="34" charset="0"/>
            </a:endParaRPr>
          </a:p>
        </p:txBody>
      </p:sp>
      <p:sp>
        <p:nvSpPr>
          <p:cNvPr id="8"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cs typeface="Arial"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16614">
            <a:off x="6741384" y="4501085"/>
            <a:ext cx="1954050" cy="123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7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 presetClass="mediacall" presetSubtype="0" fill="hold" nodeType="withEffect">
                                  <p:stCondLst>
                                    <p:cond delay="0"/>
                                  </p:stCondLst>
                                  <p:childTnLst>
                                    <p:cmd type="call" cmd="playFrom(0.0)">
                                      <p:cBhvr>
                                        <p:cTn id="14" dur="14144" fill="hold"/>
                                        <p:tgtEl>
                                          <p:spTgt spid="2"/>
                                        </p:tgtEl>
                                      </p:cBhvr>
                                    </p:cmd>
                                  </p:childTnLst>
                                </p:cTn>
                              </p:par>
                              <p:par>
                                <p:cTn id="15" presetID="8" presetClass="emph" presetSubtype="0" repeatCount="indefinite" fill="hold" grpId="1" nodeType="withEffect">
                                  <p:stCondLst>
                                    <p:cond delay="0"/>
                                  </p:stCondLst>
                                  <p:childTnLst>
                                    <p:animRot by="21600000">
                                      <p:cBhvr>
                                        <p:cTn id="16" dur="2000" fill="hold"/>
                                        <p:tgtEl>
                                          <p:spTgt spid="9"/>
                                        </p:tgtEl>
                                        <p:attrNameLst>
                                          <p:attrName>r</p:attrName>
                                        </p:attrNameLst>
                                      </p:cBhvr>
                                    </p:animRot>
                                  </p:childTnLst>
                                </p:cTn>
                              </p:par>
                              <p:par>
                                <p:cTn id="17" presetID="8" presetClass="emph" presetSubtype="0" fill="hold" grpId="2" nodeType="withEffect">
                                  <p:stCondLst>
                                    <p:cond delay="0"/>
                                  </p:stCondLst>
                                  <p:childTnLst>
                                    <p:animRot by="21600000">
                                      <p:cBhvr>
                                        <p:cTn id="18" dur="2000" fill="hold"/>
                                        <p:tgtEl>
                                          <p:spTgt spid="9"/>
                                        </p:tgtEl>
                                        <p:attrNameLst>
                                          <p:attrName>r</p:attrName>
                                        </p:attrNameLst>
                                      </p:cBhvr>
                                    </p:animRot>
                                  </p:childTnLst>
                                </p:cTn>
                              </p:par>
                              <p:par>
                                <p:cTn id="19" presetID="5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70" decel="100000"/>
                                        <p:tgtEl>
                                          <p:spTgt spid="9"/>
                                        </p:tgtEl>
                                      </p:cBhvr>
                                    </p:animEffect>
                                    <p:animScale>
                                      <p:cBhvr>
                                        <p:cTn id="22" dur="770" decel="100000"/>
                                        <p:tgtEl>
                                          <p:spTgt spid="9"/>
                                        </p:tgtEl>
                                      </p:cBhvr>
                                      <p:from x="10000" y="10000"/>
                                      <p:to x="200000" y="450000"/>
                                    </p:animScale>
                                    <p:animScale>
                                      <p:cBhvr>
                                        <p:cTn id="23" dur="1230" accel="100000" fill="hold">
                                          <p:stCondLst>
                                            <p:cond delay="770"/>
                                          </p:stCondLst>
                                        </p:cTn>
                                        <p:tgtEl>
                                          <p:spTgt spid="9"/>
                                        </p:tgtEl>
                                      </p:cBhvr>
                                      <p:from x="200000" y="450000"/>
                                      <p:to x="100000" y="100000"/>
                                    </p:animScale>
                                    <p:set>
                                      <p:cBhvr>
                                        <p:cTn id="24" dur="770" fill="hold"/>
                                        <p:tgtEl>
                                          <p:spTgt spid="9"/>
                                        </p:tgtEl>
                                        <p:attrNameLst>
                                          <p:attrName>ppt_x</p:attrName>
                                        </p:attrNameLst>
                                      </p:cBhvr>
                                      <p:to>
                                        <p:strVal val="(0.5)"/>
                                      </p:to>
                                    </p:set>
                                    <p:anim from="(0.5)" to="(#ppt_x)" calcmode="lin" valueType="num">
                                      <p:cBhvr>
                                        <p:cTn id="25" dur="1230" accel="100000" fill="hold">
                                          <p:stCondLst>
                                            <p:cond delay="770"/>
                                          </p:stCondLst>
                                        </p:cTn>
                                        <p:tgtEl>
                                          <p:spTgt spid="9"/>
                                        </p:tgtEl>
                                        <p:attrNameLst>
                                          <p:attrName>ppt_x</p:attrName>
                                        </p:attrNameLst>
                                      </p:cBhvr>
                                    </p:anim>
                                    <p:set>
                                      <p:cBhvr>
                                        <p:cTn id="26" dur="770" fill="hold"/>
                                        <p:tgtEl>
                                          <p:spTgt spid="9"/>
                                        </p:tgtEl>
                                        <p:attrNameLst>
                                          <p:attrName>ppt_y</p:attrName>
                                        </p:attrNameLst>
                                      </p:cBhvr>
                                      <p:to>
                                        <p:strVal val="(#ppt_y+0.4)"/>
                                      </p:to>
                                    </p:set>
                                    <p:anim from="(#ppt_y+0.4)" to="(#ppt_y)" calcmode="lin" valueType="num">
                                      <p:cBhvr>
                                        <p:cTn id="27" dur="1230" accel="100000" fill="hold">
                                          <p:stCondLst>
                                            <p:cond delay="770"/>
                                          </p:stCondLst>
                                        </p:cTn>
                                        <p:tgtEl>
                                          <p:spTgt spid="9"/>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9" grpId="0" animBg="1"/>
      <p:bldP spid="9" grpId="1" animBg="1"/>
      <p:bldP spid="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22"/>
          <p:cNvSpPr>
            <a:spLocks noChangeArrowheads="1" noChangeShapeType="1" noTextEdit="1"/>
          </p:cNvSpPr>
          <p:nvPr/>
        </p:nvSpPr>
        <p:spPr bwMode="auto">
          <a:xfrm>
            <a:off x="381000" y="1441450"/>
            <a:ext cx="8458200" cy="378142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vi-VN" sz="3600" b="1" kern="10" dirty="0">
                <a:ln w="9525">
                  <a:round/>
                  <a:headEnd/>
                  <a:tailEnd/>
                </a:ln>
                <a:solidFill>
                  <a:srgbClr val="0000CC"/>
                </a:solidFill>
                <a:latin typeface="Impact"/>
              </a:rPr>
              <a:t>CÔ CẢM ƠN </a:t>
            </a:r>
          </a:p>
          <a:p>
            <a:pPr algn="ctr" fontAlgn="base">
              <a:spcBef>
                <a:spcPct val="0"/>
              </a:spcBef>
              <a:spcAft>
                <a:spcPct val="0"/>
              </a:spcAft>
            </a:pPr>
            <a:r>
              <a:rPr lang="en-US" sz="3600" b="1" kern="10" dirty="0">
                <a:ln w="9525">
                  <a:round/>
                  <a:headEnd/>
                  <a:tailEnd/>
                </a:ln>
                <a:solidFill>
                  <a:srgbClr val="0000CC"/>
                </a:solidFill>
                <a:latin typeface="Impact"/>
              </a:rPr>
              <a:t>CÁC EM !</a:t>
            </a:r>
          </a:p>
        </p:txBody>
      </p:sp>
      <p:sp>
        <p:nvSpPr>
          <p:cNvPr id="73731" name="AutoShape 68"/>
          <p:cNvSpPr>
            <a:spLocks noChangeArrowheads="1"/>
          </p:cNvSpPr>
          <p:nvPr/>
        </p:nvSpPr>
        <p:spPr bwMode="auto">
          <a:xfrm>
            <a:off x="363538" y="112713"/>
            <a:ext cx="2760662" cy="2249487"/>
          </a:xfrm>
          <a:prstGeom prst="star32">
            <a:avLst>
              <a:gd name="adj" fmla="val 15056"/>
            </a:avLst>
          </a:prstGeom>
          <a:solidFill>
            <a:srgbClr val="00B050"/>
          </a:solidFill>
          <a:ln w="9525">
            <a:solidFill>
              <a:srgbClr val="FF0000"/>
            </a:solidFill>
            <a:miter lim="800000"/>
            <a:headEnd/>
            <a:tailEnd/>
          </a:ln>
        </p:spPr>
        <p:txBody>
          <a:bodyPr wrap="none" anchor="ctr"/>
          <a:lstStyle/>
          <a:p>
            <a:pPr fontAlgn="base">
              <a:spcBef>
                <a:spcPct val="0"/>
              </a:spcBef>
              <a:spcAft>
                <a:spcPct val="0"/>
              </a:spcAft>
            </a:pPr>
            <a:endParaRPr lang="en-US" sz="1400" b="1">
              <a:solidFill>
                <a:srgbClr val="FFFF00"/>
              </a:solidFill>
              <a:latin typeface=".VnTime" pitchFamily="34" charset="0"/>
              <a:cs typeface="Arial" pitchFamily="34" charset="0"/>
            </a:endParaRPr>
          </a:p>
        </p:txBody>
      </p:sp>
      <p:sp>
        <p:nvSpPr>
          <p:cNvPr id="73732" name="AutoShape 68"/>
          <p:cNvSpPr>
            <a:spLocks noChangeArrowheads="1"/>
          </p:cNvSpPr>
          <p:nvPr/>
        </p:nvSpPr>
        <p:spPr bwMode="auto">
          <a:xfrm>
            <a:off x="5486400" y="3505200"/>
            <a:ext cx="3352800" cy="2209800"/>
          </a:xfrm>
          <a:prstGeom prst="star32">
            <a:avLst>
              <a:gd name="adj" fmla="val 15056"/>
            </a:avLst>
          </a:prstGeom>
          <a:solidFill>
            <a:srgbClr val="7030A0"/>
          </a:solidFill>
          <a:ln w="9525">
            <a:solidFill>
              <a:srgbClr val="FF0000"/>
            </a:solidFill>
            <a:miter lim="800000"/>
            <a:headEnd/>
            <a:tailEnd/>
          </a:ln>
        </p:spPr>
        <p:txBody>
          <a:bodyPr wrap="none" anchor="ctr"/>
          <a:lstStyle/>
          <a:p>
            <a:pPr fontAlgn="base">
              <a:spcBef>
                <a:spcPct val="0"/>
              </a:spcBef>
              <a:spcAft>
                <a:spcPct val="0"/>
              </a:spcAft>
            </a:pPr>
            <a:endParaRPr lang="en-US" sz="1400" b="1">
              <a:solidFill>
                <a:srgbClr val="FFFF00"/>
              </a:solidFill>
              <a:latin typeface=".VnTime" pitchFamily="34" charset="0"/>
              <a:cs typeface="Arial" pitchFamily="34" charset="0"/>
            </a:endParaRPr>
          </a:p>
        </p:txBody>
      </p:sp>
      <p:pic>
        <p:nvPicPr>
          <p:cNvPr id="7" name="Picture 6"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12008" y="1081108"/>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91281"/>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43400"/>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16614">
            <a:off x="3640446" y="4309149"/>
            <a:ext cx="2266582" cy="143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78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52414"/>
            <a:ext cx="8991684" cy="2554545"/>
          </a:xfrm>
          <a:prstGeom prst="rect">
            <a:avLst/>
          </a:prstGeom>
          <a:solidFill>
            <a:srgbClr val="00FF00"/>
          </a:solidFill>
        </p:spPr>
        <p:txBody>
          <a:bodyPr wrap="square">
            <a:spAutoFit/>
          </a:bodyPr>
          <a:lstStyle/>
          <a:p>
            <a:pPr algn="ctr">
              <a:defRPr/>
            </a:pPr>
            <a:r>
              <a:rPr lang="en-US" sz="4000" b="1" dirty="0" err="1">
                <a:solidFill>
                  <a:srgbClr val="7030A0"/>
                </a:solidFill>
                <a:effectLst>
                  <a:outerShdw blurRad="31750" dist="25400" dir="5400000" algn="tl" rotWithShape="0">
                    <a:srgbClr val="000000">
                      <a:alpha val="25000"/>
                    </a:srgbClr>
                  </a:outerShdw>
                </a:effectLst>
                <a:latin typeface="Aaril"/>
              </a:rPr>
              <a:t>Thứ</a:t>
            </a:r>
            <a:r>
              <a:rPr lang="en-US" sz="4000" b="1" dirty="0">
                <a:solidFill>
                  <a:srgbClr val="7030A0"/>
                </a:solidFill>
                <a:effectLst>
                  <a:outerShdw blurRad="31750" dist="25400" dir="5400000" algn="tl" rotWithShape="0">
                    <a:srgbClr val="000000">
                      <a:alpha val="25000"/>
                    </a:srgbClr>
                  </a:outerShdw>
                </a:effectLst>
                <a:latin typeface="Aaril"/>
              </a:rPr>
              <a:t> </a:t>
            </a:r>
            <a:r>
              <a:rPr lang="en-US" sz="4000" b="1" dirty="0" err="1">
                <a:solidFill>
                  <a:srgbClr val="7030A0"/>
                </a:solidFill>
                <a:effectLst>
                  <a:outerShdw blurRad="31750" dist="25400" dir="5400000" algn="tl" rotWithShape="0">
                    <a:srgbClr val="000000">
                      <a:alpha val="25000"/>
                    </a:srgbClr>
                  </a:outerShdw>
                </a:effectLst>
                <a:latin typeface="Aaril"/>
              </a:rPr>
              <a:t>ba</a:t>
            </a:r>
            <a:r>
              <a:rPr lang="en-US" sz="4000" b="1" dirty="0">
                <a:solidFill>
                  <a:srgbClr val="7030A0"/>
                </a:solidFill>
                <a:effectLst>
                  <a:outerShdw blurRad="31750" dist="25400" dir="5400000" algn="tl" rotWithShape="0">
                    <a:srgbClr val="000000">
                      <a:alpha val="25000"/>
                    </a:srgbClr>
                  </a:outerShdw>
                </a:effectLst>
                <a:latin typeface="Aaril"/>
              </a:rPr>
              <a:t>, </a:t>
            </a:r>
            <a:r>
              <a:rPr lang="en-US" sz="4000" b="1" dirty="0" err="1">
                <a:solidFill>
                  <a:srgbClr val="7030A0"/>
                </a:solidFill>
                <a:effectLst>
                  <a:outerShdw blurRad="31750" dist="25400" dir="5400000" algn="tl" rotWithShape="0">
                    <a:srgbClr val="000000">
                      <a:alpha val="25000"/>
                    </a:srgbClr>
                  </a:outerShdw>
                </a:effectLst>
                <a:latin typeface="Aaril"/>
              </a:rPr>
              <a:t>ngày</a:t>
            </a:r>
            <a:r>
              <a:rPr lang="vi-VN" sz="4000" b="1" dirty="0">
                <a:solidFill>
                  <a:srgbClr val="7030A0"/>
                </a:solidFill>
                <a:effectLst>
                  <a:outerShdw blurRad="31750" dist="25400" dir="5400000" algn="tl" rotWithShape="0">
                    <a:srgbClr val="000000">
                      <a:alpha val="25000"/>
                    </a:srgbClr>
                  </a:outerShdw>
                </a:effectLst>
                <a:latin typeface="Aaril"/>
              </a:rPr>
              <a:t> </a:t>
            </a:r>
            <a:r>
              <a:rPr lang="en-US" sz="4000" b="1" dirty="0">
                <a:solidFill>
                  <a:srgbClr val="7030A0"/>
                </a:solidFill>
                <a:effectLst>
                  <a:outerShdw blurRad="31750" dist="25400" dir="5400000" algn="tl" rotWithShape="0">
                    <a:srgbClr val="000000">
                      <a:alpha val="25000"/>
                    </a:srgbClr>
                  </a:outerShdw>
                </a:effectLst>
                <a:latin typeface="Aaril"/>
              </a:rPr>
              <a:t>24  </a:t>
            </a:r>
            <a:r>
              <a:rPr lang="en-US" sz="4000" b="1" dirty="0" err="1">
                <a:solidFill>
                  <a:srgbClr val="7030A0"/>
                </a:solidFill>
                <a:effectLst>
                  <a:outerShdw blurRad="31750" dist="25400" dir="5400000" algn="tl" rotWithShape="0">
                    <a:srgbClr val="000000">
                      <a:alpha val="25000"/>
                    </a:srgbClr>
                  </a:outerShdw>
                </a:effectLst>
                <a:latin typeface="Aaril"/>
              </a:rPr>
              <a:t>tháng</a:t>
            </a:r>
            <a:r>
              <a:rPr lang="en-US" sz="4000" b="1" dirty="0">
                <a:solidFill>
                  <a:srgbClr val="7030A0"/>
                </a:solidFill>
                <a:effectLst>
                  <a:outerShdw blurRad="31750" dist="25400" dir="5400000" algn="tl" rotWithShape="0">
                    <a:srgbClr val="000000">
                      <a:alpha val="25000"/>
                    </a:srgbClr>
                  </a:outerShdw>
                </a:effectLst>
                <a:latin typeface="Aaril"/>
              </a:rPr>
              <a:t> </a:t>
            </a:r>
            <a:r>
              <a:rPr lang="vi-VN" sz="4000" b="1" dirty="0">
                <a:solidFill>
                  <a:srgbClr val="7030A0"/>
                </a:solidFill>
                <a:effectLst>
                  <a:outerShdw blurRad="31750" dist="25400" dir="5400000" algn="tl" rotWithShape="0">
                    <a:srgbClr val="000000">
                      <a:alpha val="25000"/>
                    </a:srgbClr>
                  </a:outerShdw>
                </a:effectLst>
                <a:latin typeface="Aaril"/>
              </a:rPr>
              <a:t>1</a:t>
            </a:r>
            <a:r>
              <a:rPr lang="en-US" sz="4000" b="1" dirty="0">
                <a:solidFill>
                  <a:srgbClr val="7030A0"/>
                </a:solidFill>
                <a:effectLst>
                  <a:outerShdw blurRad="31750" dist="25400" dir="5400000" algn="tl" rotWithShape="0">
                    <a:srgbClr val="000000">
                      <a:alpha val="25000"/>
                    </a:srgbClr>
                  </a:outerShdw>
                </a:effectLst>
                <a:latin typeface="Aaril"/>
              </a:rPr>
              <a:t>0 </a:t>
            </a:r>
            <a:r>
              <a:rPr lang="en-US" sz="4000" b="1" dirty="0" err="1">
                <a:solidFill>
                  <a:srgbClr val="7030A0"/>
                </a:solidFill>
                <a:effectLst>
                  <a:outerShdw blurRad="31750" dist="25400" dir="5400000" algn="tl" rotWithShape="0">
                    <a:srgbClr val="000000">
                      <a:alpha val="25000"/>
                    </a:srgbClr>
                  </a:outerShdw>
                </a:effectLst>
                <a:latin typeface="Aaril"/>
              </a:rPr>
              <a:t>năm</a:t>
            </a:r>
            <a:r>
              <a:rPr lang="en-US" sz="4000" b="1" dirty="0">
                <a:solidFill>
                  <a:srgbClr val="7030A0"/>
                </a:solidFill>
                <a:effectLst>
                  <a:outerShdw blurRad="31750" dist="25400" dir="5400000" algn="tl" rotWithShape="0">
                    <a:srgbClr val="000000">
                      <a:alpha val="25000"/>
                    </a:srgbClr>
                  </a:outerShdw>
                </a:effectLst>
                <a:latin typeface="Aaril"/>
              </a:rPr>
              <a:t> 2023</a:t>
            </a:r>
            <a:br>
              <a:rPr lang="en-US" sz="4000" b="1" dirty="0">
                <a:solidFill>
                  <a:srgbClr val="7030A0"/>
                </a:solidFill>
                <a:effectLst>
                  <a:outerShdw blurRad="31750" dist="25400" dir="5400000" algn="tl" rotWithShape="0">
                    <a:srgbClr val="000000">
                      <a:alpha val="25000"/>
                    </a:srgbClr>
                  </a:outerShdw>
                </a:effectLst>
                <a:latin typeface="Aaril"/>
              </a:rPr>
            </a:br>
            <a:r>
              <a:rPr lang="en-US" sz="4000" b="1" u="sng" dirty="0" err="1">
                <a:solidFill>
                  <a:srgbClr val="7030A0"/>
                </a:solidFill>
                <a:effectLst>
                  <a:outerShdw blurRad="31750" dist="25400" dir="5400000" algn="tl" rotWithShape="0">
                    <a:srgbClr val="000000">
                      <a:alpha val="25000"/>
                    </a:srgbClr>
                  </a:outerShdw>
                </a:effectLst>
                <a:latin typeface="Aaril"/>
              </a:rPr>
              <a:t>Tiếng</a:t>
            </a:r>
            <a:r>
              <a:rPr lang="en-US" sz="4000" b="1" u="sng" dirty="0">
                <a:solidFill>
                  <a:srgbClr val="7030A0"/>
                </a:solidFill>
                <a:effectLst>
                  <a:outerShdw blurRad="31750" dist="25400" dir="5400000" algn="tl" rotWithShape="0">
                    <a:srgbClr val="000000">
                      <a:alpha val="25000"/>
                    </a:srgbClr>
                  </a:outerShdw>
                </a:effectLst>
                <a:latin typeface="Aaril"/>
              </a:rPr>
              <a:t> </a:t>
            </a:r>
            <a:r>
              <a:rPr lang="en-US" sz="4000" b="1" u="sng" dirty="0" err="1">
                <a:solidFill>
                  <a:srgbClr val="7030A0"/>
                </a:solidFill>
                <a:effectLst>
                  <a:outerShdw blurRad="31750" dist="25400" dir="5400000" algn="tl" rotWithShape="0">
                    <a:srgbClr val="000000">
                      <a:alpha val="25000"/>
                    </a:srgbClr>
                  </a:outerShdw>
                </a:effectLst>
                <a:latin typeface="Aaril"/>
              </a:rPr>
              <a:t>Việt</a:t>
            </a:r>
            <a:endParaRPr lang="vi-VN" sz="4000" b="1" dirty="0">
              <a:solidFill>
                <a:srgbClr val="7030A0"/>
              </a:solidFill>
              <a:effectLst>
                <a:outerShdw blurRad="31750" dist="25400" dir="5400000" algn="tl" rotWithShape="0">
                  <a:srgbClr val="000000">
                    <a:alpha val="25000"/>
                  </a:srgbClr>
                </a:outerShdw>
              </a:effectLst>
              <a:latin typeface="Aaril"/>
            </a:endParaRPr>
          </a:p>
          <a:p>
            <a:pPr algn="ctr">
              <a:defRPr/>
            </a:pPr>
            <a:r>
              <a:rPr lang="vi-VN" sz="4000" b="1" dirty="0">
                <a:ln w="11430"/>
                <a:solidFill>
                  <a:srgbClr val="FF0000"/>
                </a:solidFill>
                <a:effectLst>
                  <a:outerShdw blurRad="50800" dist="39000" dir="5460000" algn="tl">
                    <a:srgbClr val="000000">
                      <a:alpha val="38000"/>
                    </a:srgbClr>
                  </a:outerShdw>
                </a:effectLst>
              </a:rPr>
              <a:t>BÀI 8A</a:t>
            </a:r>
            <a:r>
              <a:rPr lang="en-US" sz="4000" b="1" dirty="0">
                <a:ln w="11430"/>
                <a:solidFill>
                  <a:srgbClr val="FF0000"/>
                </a:solidFill>
                <a:effectLst>
                  <a:outerShdw blurRad="50800" dist="39000" dir="5460000" algn="tl">
                    <a:srgbClr val="000000">
                      <a:alpha val="38000"/>
                    </a:srgbClr>
                  </a:outerShdw>
                </a:effectLst>
              </a:rPr>
              <a:t>. </a:t>
            </a:r>
            <a:r>
              <a:rPr lang="vi-VN" sz="4000" b="1" dirty="0">
                <a:ln w="11430"/>
                <a:solidFill>
                  <a:srgbClr val="FF0000"/>
                </a:solidFill>
                <a:effectLst>
                  <a:outerShdw blurRad="50800" dist="39000" dir="5460000" algn="tl">
                    <a:srgbClr val="000000">
                      <a:alpha val="38000"/>
                    </a:srgbClr>
                  </a:outerShdw>
                </a:effectLst>
              </a:rPr>
              <a:t>GIANG SƠN TƯƠI ĐẸP</a:t>
            </a:r>
          </a:p>
          <a:p>
            <a:pPr algn="ctr">
              <a:defRPr/>
            </a:pPr>
            <a:r>
              <a:rPr lang="en-US" sz="4000" b="1" dirty="0">
                <a:solidFill>
                  <a:srgbClr val="FF0000"/>
                </a:solidFill>
                <a:effectLst>
                  <a:outerShdw blurRad="31750" dist="25400" dir="5400000" algn="tl" rotWithShape="0">
                    <a:srgbClr val="000000">
                      <a:alpha val="25000"/>
                    </a:srgbClr>
                  </a:outerShdw>
                </a:effectLst>
                <a:latin typeface="Arial" pitchFamily="34" charset="0"/>
                <a:cs typeface="Arial" pitchFamily="34" charset="0"/>
              </a:rPr>
              <a:t>(</a:t>
            </a:r>
            <a:r>
              <a:rPr lang="en-US" sz="4000" b="1" dirty="0" err="1">
                <a:solidFill>
                  <a:srgbClr val="FF0000"/>
                </a:solidFill>
                <a:effectLst>
                  <a:outerShdw blurRad="31750" dist="25400" dir="5400000" algn="tl" rotWithShape="0">
                    <a:srgbClr val="000000">
                      <a:alpha val="25000"/>
                    </a:srgbClr>
                  </a:outerShdw>
                </a:effectLst>
                <a:latin typeface="Arial" pitchFamily="34" charset="0"/>
                <a:cs typeface="Arial" pitchFamily="34" charset="0"/>
              </a:rPr>
              <a:t>tiết</a:t>
            </a:r>
            <a:r>
              <a:rPr lang="en-US" sz="4000" b="1" dirty="0">
                <a:solidFill>
                  <a:srgbClr val="FF0000"/>
                </a:solidFill>
                <a:effectLst>
                  <a:outerShdw blurRad="31750" dist="25400" dir="5400000" algn="tl" rotWithShape="0">
                    <a:srgbClr val="000000">
                      <a:alpha val="25000"/>
                    </a:srgbClr>
                  </a:outerShdw>
                </a:effectLst>
                <a:latin typeface="Arial" pitchFamily="34" charset="0"/>
                <a:cs typeface="Arial" pitchFamily="34" charset="0"/>
              </a:rPr>
              <a:t> </a:t>
            </a:r>
            <a:r>
              <a:rPr lang="vi-VN" sz="4000" b="1" dirty="0">
                <a:solidFill>
                  <a:srgbClr val="FF0000"/>
                </a:solidFill>
                <a:effectLst>
                  <a:outerShdw blurRad="31750" dist="25400" dir="5400000" algn="tl" rotWithShape="0">
                    <a:srgbClr val="000000">
                      <a:alpha val="25000"/>
                    </a:srgbClr>
                  </a:outerShdw>
                </a:effectLst>
                <a:latin typeface="Arial" pitchFamily="34" charset="0"/>
                <a:cs typeface="Arial" pitchFamily="34" charset="0"/>
              </a:rPr>
              <a:t>3</a:t>
            </a:r>
            <a:r>
              <a:rPr lang="en-US" sz="4000" b="1" dirty="0">
                <a:solidFill>
                  <a:srgbClr val="FF0000"/>
                </a:solidFill>
                <a:effectLst>
                  <a:outerShdw blurRad="31750" dist="25400" dir="5400000" algn="tl" rotWithShape="0">
                    <a:srgbClr val="000000">
                      <a:alpha val="25000"/>
                    </a:srgbClr>
                  </a:outerShdw>
                </a:effectLst>
                <a:latin typeface="Arial" pitchFamily="34" charset="0"/>
                <a:cs typeface="Arial" pitchFamily="34" charset="0"/>
              </a:rPr>
              <a:t>)</a:t>
            </a:r>
            <a:endParaRPr lang="en-US" sz="4000" dirty="0">
              <a:solidFill>
                <a:srgbClr val="FF0000"/>
              </a:solidFill>
              <a:latin typeface="Arial" pitchFamily="34" charset="0"/>
              <a:cs typeface="Arial" pitchFamily="34" charset="0"/>
            </a:endParaRPr>
          </a:p>
        </p:txBody>
      </p:sp>
      <p:pic>
        <p:nvPicPr>
          <p:cNvPr id="4" name="Picture 7" descr="Book-03-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73" y="2276872"/>
            <a:ext cx="6607175" cy="199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2196636" y="3141831"/>
            <a:ext cx="5309245" cy="61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404" tIns="60693" rIns="121404" bIns="60693">
            <a:spAutoFit/>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eaLnBrk="0" fontAlgn="base" hangingPunct="0">
              <a:spcBef>
                <a:spcPct val="0"/>
              </a:spcBef>
              <a:spcAft>
                <a:spcPct val="0"/>
              </a:spcAft>
              <a:defRPr sz="4000">
                <a:solidFill>
                  <a:schemeClr val="tx1"/>
                </a:solidFill>
                <a:latin typeface="Arial" pitchFamily="34" charset="0"/>
              </a:defRPr>
            </a:lvl6pPr>
            <a:lvl7pPr marL="2971800" indent="-228600" eaLnBrk="0" fontAlgn="base" hangingPunct="0">
              <a:spcBef>
                <a:spcPct val="0"/>
              </a:spcBef>
              <a:spcAft>
                <a:spcPct val="0"/>
              </a:spcAft>
              <a:defRPr sz="4000">
                <a:solidFill>
                  <a:schemeClr val="tx1"/>
                </a:solidFill>
                <a:latin typeface="Arial" pitchFamily="34" charset="0"/>
              </a:defRPr>
            </a:lvl7pPr>
            <a:lvl8pPr marL="3429000" indent="-228600" eaLnBrk="0" fontAlgn="base" hangingPunct="0">
              <a:spcBef>
                <a:spcPct val="0"/>
              </a:spcBef>
              <a:spcAft>
                <a:spcPct val="0"/>
              </a:spcAft>
              <a:defRPr sz="4000">
                <a:solidFill>
                  <a:schemeClr val="tx1"/>
                </a:solidFill>
                <a:latin typeface="Arial" pitchFamily="34" charset="0"/>
              </a:defRPr>
            </a:lvl8pPr>
            <a:lvl9pPr marL="3886200" indent="-228600" eaLnBrk="0" fontAlgn="base" hangingPunct="0">
              <a:spcBef>
                <a:spcPct val="0"/>
              </a:spcBef>
              <a:spcAft>
                <a:spcPct val="0"/>
              </a:spcAft>
              <a:defRPr sz="4000">
                <a:solidFill>
                  <a:schemeClr val="tx1"/>
                </a:solidFill>
                <a:latin typeface="Arial" pitchFamily="34" charset="0"/>
              </a:defRPr>
            </a:lvl9pPr>
          </a:lstStyle>
          <a:p>
            <a:pPr algn="ctr" fontAlgn="base">
              <a:spcBef>
                <a:spcPct val="0"/>
              </a:spcBef>
              <a:spcAft>
                <a:spcPct val="0"/>
              </a:spcAft>
            </a:pPr>
            <a:r>
              <a:rPr lang="en-US" sz="3200" b="1" dirty="0" err="1">
                <a:solidFill>
                  <a:srgbClr val="0000CC"/>
                </a:solidFill>
                <a:cs typeface="Arial" pitchFamily="34" charset="0"/>
              </a:rPr>
              <a:t>Hướng</a:t>
            </a:r>
            <a:r>
              <a:rPr lang="en-US" sz="3200" b="1" dirty="0">
                <a:solidFill>
                  <a:srgbClr val="0000CC"/>
                </a:solidFill>
                <a:cs typeface="Arial" pitchFamily="34" charset="0"/>
              </a:rPr>
              <a:t> </a:t>
            </a:r>
            <a:r>
              <a:rPr lang="en-US" sz="3200" b="1" dirty="0" err="1">
                <a:solidFill>
                  <a:srgbClr val="0000CC"/>
                </a:solidFill>
                <a:cs typeface="Arial" pitchFamily="34" charset="0"/>
              </a:rPr>
              <a:t>dẫn</a:t>
            </a:r>
            <a:r>
              <a:rPr lang="en-US" sz="3200" b="1" dirty="0">
                <a:solidFill>
                  <a:srgbClr val="0000CC"/>
                </a:solidFill>
                <a:cs typeface="Arial" pitchFamily="34" charset="0"/>
              </a:rPr>
              <a:t> </a:t>
            </a:r>
            <a:r>
              <a:rPr lang="en-US" sz="3200" b="1" dirty="0" err="1">
                <a:solidFill>
                  <a:srgbClr val="0000CC"/>
                </a:solidFill>
                <a:cs typeface="Arial" pitchFamily="34" charset="0"/>
              </a:rPr>
              <a:t>học</a:t>
            </a:r>
            <a:r>
              <a:rPr lang="en-US" sz="3200" b="1" dirty="0">
                <a:solidFill>
                  <a:srgbClr val="0000CC"/>
                </a:solidFill>
                <a:cs typeface="Arial" pitchFamily="34" charset="0"/>
              </a:rPr>
              <a:t> </a:t>
            </a:r>
            <a:r>
              <a:rPr lang="en-US" sz="3200" b="1" dirty="0" err="1">
                <a:solidFill>
                  <a:srgbClr val="0000CC"/>
                </a:solidFill>
                <a:cs typeface="Arial" pitchFamily="34" charset="0"/>
              </a:rPr>
              <a:t>trang</a:t>
            </a:r>
            <a:r>
              <a:rPr lang="en-US" sz="3200" b="1" dirty="0">
                <a:solidFill>
                  <a:srgbClr val="0000CC"/>
                </a:solidFill>
                <a:cs typeface="Arial" pitchFamily="34" charset="0"/>
              </a:rPr>
              <a:t> 130</a:t>
            </a:r>
          </a:p>
        </p:txBody>
      </p:sp>
      <p:sp>
        <p:nvSpPr>
          <p:cNvPr id="6" name="Horizontal Scroll 5"/>
          <p:cNvSpPr/>
          <p:nvPr/>
        </p:nvSpPr>
        <p:spPr>
          <a:xfrm>
            <a:off x="41360" y="3886200"/>
            <a:ext cx="8950325" cy="2971800"/>
          </a:xfrm>
          <a:prstGeom prst="horizontalScroll">
            <a:avLst>
              <a:gd name="adj" fmla="val 19693"/>
            </a:avLst>
          </a:prstGeom>
          <a:solidFill>
            <a:srgbClr val="FFFF00"/>
          </a:solidFill>
          <a:ln w="55000" cap="flat" cmpd="thickThin" algn="ctr">
            <a:solidFill>
              <a:srgbClr val="2DA2BF">
                <a:shade val="50000"/>
              </a:srgbClr>
            </a:solidFill>
            <a:prstDash val="solid"/>
          </a:ln>
          <a:effectLst/>
        </p:spPr>
        <p:txBody>
          <a:bodyPr lIns="91055" tIns="45521" rIns="91055" bIns="45521" anchor="ctr"/>
          <a:lstStyle/>
          <a:p>
            <a:pPr algn="ctr" eaLnBrk="0" fontAlgn="base" hangingPunct="0">
              <a:lnSpc>
                <a:spcPct val="150000"/>
              </a:lnSpc>
              <a:spcBef>
                <a:spcPct val="0"/>
              </a:spcBef>
              <a:spcAft>
                <a:spcPct val="0"/>
              </a:spcAft>
              <a:defRPr/>
            </a:pPr>
            <a:r>
              <a:rPr lang="en-US" sz="2800" b="1" u="sng" kern="0" dirty="0">
                <a:solidFill>
                  <a:srgbClr val="C00000"/>
                </a:solidFill>
                <a:latin typeface="Aaril"/>
              </a:rPr>
              <a:t>MỤC TIÊU</a:t>
            </a:r>
          </a:p>
          <a:p>
            <a:pPr algn="just">
              <a:lnSpc>
                <a:spcPct val="150000"/>
              </a:lnSpc>
            </a:pPr>
            <a:r>
              <a:rPr lang="en-US" sz="2800" b="1" dirty="0">
                <a:solidFill>
                  <a:srgbClr val="FF0000"/>
                </a:solidFill>
                <a:latin typeface="Aaril"/>
                <a:cs typeface="Times New Roman" pitchFamily="18" charset="0"/>
              </a:rPr>
              <a:t>  </a:t>
            </a:r>
            <a:r>
              <a:rPr lang="vi-VN" sz="4400" b="1" dirty="0">
                <a:solidFill>
                  <a:srgbClr val="FF0000"/>
                </a:solidFill>
                <a:latin typeface="HP001 4 hàng" pitchFamily="34" charset="0"/>
                <a:cs typeface="Times New Roman" pitchFamily="18" charset="0"/>
              </a:rPr>
              <a:t>Mở rộng vốn từ: Thiên nhiên.</a:t>
            </a:r>
            <a:endParaRPr lang="en-US" sz="4400" b="1" dirty="0">
              <a:solidFill>
                <a:srgbClr val="FF0000"/>
              </a:solidFill>
              <a:latin typeface="HP001 4 hàng" pitchFamily="34" charset="0"/>
              <a:cs typeface="Arial" pitchFamily="34" charset="0"/>
            </a:endParaRPr>
          </a:p>
        </p:txBody>
      </p:sp>
      <p:sp>
        <p:nvSpPr>
          <p:cNvPr id="7"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374588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93"/>
            <a:ext cx="9221788" cy="6834187"/>
          </a:xfrm>
          <a:prstGeom prst="rect">
            <a:avLst/>
          </a:prstGeom>
          <a:solidFill>
            <a:schemeClr val="accent1">
              <a:lumMod val="60000"/>
              <a:lumOff val="40000"/>
            </a:schemeClr>
          </a:solidFill>
          <a:ln>
            <a:noFill/>
          </a:ln>
        </p:spPr>
      </p:pic>
      <p:sp>
        <p:nvSpPr>
          <p:cNvPr id="4" name="Rectangle 3"/>
          <p:cNvSpPr/>
          <p:nvPr/>
        </p:nvSpPr>
        <p:spPr>
          <a:xfrm>
            <a:off x="2971800" y="2133600"/>
            <a:ext cx="5410200" cy="2971800"/>
          </a:xfrm>
          <a:prstGeom prst="rect">
            <a:avLst/>
          </a:prstGeom>
          <a:solidFill>
            <a:schemeClr val="accent1">
              <a:lumMod val="60000"/>
              <a:lumOff val="40000"/>
            </a:schemeClr>
          </a:solidFill>
        </p:spPr>
        <p:txBody>
          <a:bodyPr wrap="none">
            <a:prstTxWarp prst="textChevron">
              <a:avLst/>
            </a:prstTxWarp>
            <a:spAutoFit/>
          </a:bodyPr>
          <a:lstStyle/>
          <a:p>
            <a:pPr algn="ctr" fontAlgn="base">
              <a:spcBef>
                <a:spcPct val="0"/>
              </a:spcBef>
              <a:spcAft>
                <a:spcPct val="0"/>
              </a:spcAft>
              <a:defRPr/>
            </a:pPr>
            <a:r>
              <a:rPr lang="vi-VN" sz="5400" b="1" dirty="0">
                <a:ln w="1905"/>
                <a:solidFill>
                  <a:srgbClr val="7030A0"/>
                </a:solidFill>
                <a:effectLst>
                  <a:innerShdw blurRad="69850" dist="43180" dir="5400000">
                    <a:srgbClr val="000000">
                      <a:alpha val="65000"/>
                    </a:srgbClr>
                  </a:innerShdw>
                </a:effectLst>
                <a:latin typeface="Arial" pitchFamily="34" charset="0"/>
              </a:rPr>
              <a:t>HOẠT ĐỘNG THỰC HÀNH</a:t>
            </a:r>
            <a:endParaRPr lang="en-US" sz="5400" b="1" dirty="0">
              <a:ln w="1905"/>
              <a:solidFill>
                <a:srgbClr val="7030A0"/>
              </a:solidFill>
              <a:effectLst>
                <a:innerShdw blurRad="69850" dist="43180" dir="5400000">
                  <a:srgbClr val="000000">
                    <a:alpha val="65000"/>
                  </a:srgbClr>
                </a:innerShdw>
              </a:effectLst>
              <a:latin typeface="Arial" pitchFamily="34" charset="0"/>
            </a:endParaRPr>
          </a:p>
        </p:txBody>
      </p:sp>
      <p:sp>
        <p:nvSpPr>
          <p:cNvPr id="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pic>
        <p:nvPicPr>
          <p:cNvPr id="6" name="Picture 14" descr="XMASCA~1"/>
          <p:cNvPicPr>
            <a:picLocks noChangeAspect="1" noChangeArrowheads="1" noCrop="1"/>
          </p:cNvPicPr>
          <p:nvPr/>
        </p:nvPicPr>
        <p:blipFill>
          <a:blip r:embed="rId3"/>
          <a:srcRect/>
          <a:stretch>
            <a:fillRect/>
          </a:stretch>
        </p:blipFill>
        <p:spPr bwMode="auto">
          <a:xfrm>
            <a:off x="4572000" y="3733800"/>
            <a:ext cx="2286000" cy="2145933"/>
          </a:xfrm>
          <a:prstGeom prst="rect">
            <a:avLst/>
          </a:prstGeom>
          <a:noFill/>
          <a:ln w="9525">
            <a:noFill/>
            <a:miter lim="800000"/>
            <a:headEnd/>
            <a:tailEnd/>
          </a:ln>
        </p:spPr>
      </p:pic>
    </p:spTree>
    <p:extLst>
      <p:ext uri="{BB962C8B-B14F-4D97-AF65-F5344CB8AC3E}">
        <p14:creationId xmlns:p14="http://schemas.microsoft.com/office/powerpoint/2010/main" val="3169029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8D3FE9-2519-4753-86BE-EB1DD87EAABD}"/>
              </a:ext>
            </a:extLst>
          </p:cNvPr>
          <p:cNvSpPr/>
          <p:nvPr/>
        </p:nvSpPr>
        <p:spPr>
          <a:xfrm>
            <a:off x="144162" y="381000"/>
            <a:ext cx="8771238" cy="6063198"/>
          </a:xfrm>
          <a:prstGeom prst="rect">
            <a:avLst/>
          </a:prstGeom>
          <a:solidFill>
            <a:schemeClr val="bg2">
              <a:lumMod val="90000"/>
            </a:schemeClr>
          </a:solidFill>
        </p:spPr>
        <p:txBody>
          <a:bodyPr wrap="square">
            <a:spAutoFit/>
          </a:bodyPr>
          <a:lstStyle/>
          <a:p>
            <a:pPr marL="0" marR="0" lvl="0" indent="0" algn="just" defTabSz="914400" eaLnBrk="1" fontAlgn="auto" latinLnBrk="0" hangingPunct="1">
              <a:lnSpc>
                <a:spcPct val="100000"/>
              </a:lnSpc>
              <a:spcBef>
                <a:spcPts val="600"/>
              </a:spcBef>
              <a:spcAft>
                <a:spcPts val="600"/>
              </a:spcAft>
              <a:buClrTx/>
              <a:buSzTx/>
              <a:buFontTx/>
              <a:buNone/>
              <a:tabLst/>
              <a:defRPr/>
            </a:pPr>
            <a:r>
              <a:rPr kumimoji="0" lang="vi-VN" sz="2800" b="1" u="none" strike="noStrike" kern="0" cap="none" spc="0" normalizeH="0" baseline="0" noProof="0" dirty="0">
                <a:ln>
                  <a:noFill/>
                </a:ln>
                <a:solidFill>
                  <a:srgbClr val="FF0000"/>
                </a:solidFill>
                <a:effectLst/>
                <a:uLnTx/>
                <a:uFillTx/>
                <a:latin typeface="+mj-lt"/>
              </a:rPr>
              <a:t>4. 1) Dòng nào dưới đây giải thích đúng nghĩa từ </a:t>
            </a:r>
            <a:r>
              <a:rPr kumimoji="0" lang="vi-VN" sz="2800" b="1" u="none" strike="noStrike" kern="0" cap="none" spc="0" normalizeH="0" baseline="0" noProof="0" dirty="0">
                <a:ln>
                  <a:noFill/>
                </a:ln>
                <a:solidFill>
                  <a:srgbClr val="00B050"/>
                </a:solidFill>
                <a:effectLst/>
                <a:uLnTx/>
                <a:uFillTx/>
                <a:latin typeface="+mj-lt"/>
              </a:rPr>
              <a:t>thiên nhiên</a:t>
            </a:r>
            <a:r>
              <a:rPr kumimoji="0" lang="vi-VN" sz="2800" b="1" u="none" strike="noStrike" kern="0" cap="none" spc="0" normalizeH="0" baseline="0" noProof="0" dirty="0">
                <a:ln>
                  <a:noFill/>
                </a:ln>
                <a:solidFill>
                  <a:srgbClr val="FF0000"/>
                </a:solidFill>
                <a:effectLst/>
                <a:uLnTx/>
                <a:uFillTx/>
                <a:latin typeface="+mj-lt"/>
              </a:rPr>
              <a:t>?</a:t>
            </a:r>
          </a:p>
          <a:p>
            <a:pPr marL="0" marR="0" lvl="0" indent="0" defTabSz="914400" eaLnBrk="1" fontAlgn="auto" latinLnBrk="0" hangingPunct="1">
              <a:lnSpc>
                <a:spcPct val="100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mj-lt"/>
              </a:rPr>
              <a:t>a.  Tất cả những gì do con người tạo ra.</a:t>
            </a:r>
          </a:p>
          <a:p>
            <a:pPr marL="0" marR="0" lvl="0" indent="0" defTabSz="914400" eaLnBrk="1" fontAlgn="auto" latinLnBrk="0" hangingPunct="1">
              <a:lnSpc>
                <a:spcPct val="100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mj-lt"/>
              </a:rPr>
              <a:t>b.  Tất cả những gì không do con người tạo ra.</a:t>
            </a:r>
          </a:p>
          <a:p>
            <a:pPr marL="0" marR="0" lvl="0" indent="0" defTabSz="914400" eaLnBrk="1" fontAlgn="auto" latinLnBrk="0" hangingPunct="1">
              <a:lnSpc>
                <a:spcPct val="100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mj-lt"/>
              </a:rPr>
              <a:t>c.  Tất cả mọi thứ tồn tại xung quanh con người.</a:t>
            </a:r>
          </a:p>
          <a:p>
            <a:pPr marL="0" marR="0" lvl="0" indent="0" algn="just" defTabSz="914400" eaLnBrk="1" fontAlgn="auto" latinLnBrk="0" hangingPunct="1">
              <a:lnSpc>
                <a:spcPct val="100000"/>
              </a:lnSpc>
              <a:spcBef>
                <a:spcPts val="600"/>
              </a:spcBef>
              <a:spcAft>
                <a:spcPts val="600"/>
              </a:spcAft>
              <a:buClrTx/>
              <a:buSzTx/>
              <a:buFontTx/>
              <a:buNone/>
              <a:tabLst/>
              <a:defRPr/>
            </a:pPr>
            <a:r>
              <a:rPr kumimoji="0" lang="vi-VN" sz="2800" b="1" u="none" strike="noStrike" kern="0" cap="none" spc="0" normalizeH="0" baseline="0" noProof="0" dirty="0">
                <a:ln>
                  <a:noFill/>
                </a:ln>
                <a:solidFill>
                  <a:srgbClr val="FF0000"/>
                </a:solidFill>
                <a:effectLst/>
                <a:uLnTx/>
                <a:uFillTx/>
                <a:latin typeface="+mj-lt"/>
              </a:rPr>
              <a:t>2) Gạch dưới những từ chỉ sự vật, hiện tượng thiên nhiên trong các thành ngữ, tục ngữ sau:</a:t>
            </a:r>
          </a:p>
          <a:p>
            <a:pPr marL="0" marR="0" lvl="0" indent="0" defTabSz="914400" eaLnBrk="1" fontAlgn="auto" latinLnBrk="0" hangingPunct="1">
              <a:lnSpc>
                <a:spcPct val="100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mj-lt"/>
              </a:rPr>
              <a:t>a. Lên thác xuống ghềnh.</a:t>
            </a:r>
          </a:p>
          <a:p>
            <a:pPr marL="0" marR="0" lvl="0" indent="0" defTabSz="914400" eaLnBrk="1" fontAlgn="auto" latinLnBrk="0" hangingPunct="1">
              <a:lnSpc>
                <a:spcPct val="100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mj-lt"/>
              </a:rPr>
              <a:t>b. Góp gió thành bão.</a:t>
            </a:r>
          </a:p>
          <a:p>
            <a:pPr marL="0" marR="0" lvl="0" indent="0" defTabSz="914400" eaLnBrk="1" fontAlgn="auto" latinLnBrk="0" hangingPunct="1">
              <a:lnSpc>
                <a:spcPct val="100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mj-lt"/>
              </a:rPr>
              <a:t>c. Nước chảy đá mòn.</a:t>
            </a:r>
          </a:p>
          <a:p>
            <a:pPr marL="0" marR="0" lvl="0" indent="0" defTabSz="914400" eaLnBrk="1" fontAlgn="auto" latinLnBrk="0" hangingPunct="1">
              <a:lnSpc>
                <a:spcPct val="100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mj-lt"/>
              </a:rPr>
              <a:t>d. Khoai đất lạ, mạ đất quen.</a:t>
            </a:r>
          </a:p>
        </p:txBody>
      </p:sp>
      <p:sp>
        <p:nvSpPr>
          <p:cNvPr id="3" name="Oval 2">
            <a:extLst>
              <a:ext uri="{FF2B5EF4-FFF2-40B4-BE49-F238E27FC236}">
                <a16:creationId xmlns:a16="http://schemas.microsoft.com/office/drawing/2014/main" id="{A1B6572E-8FB4-4E3B-B2C3-01069A16E459}"/>
              </a:ext>
            </a:extLst>
          </p:cNvPr>
          <p:cNvSpPr/>
          <p:nvPr/>
        </p:nvSpPr>
        <p:spPr>
          <a:xfrm>
            <a:off x="137983" y="2057398"/>
            <a:ext cx="483257" cy="458991"/>
          </a:xfrm>
          <a:prstGeom prst="ellipse">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Calibri"/>
              <a:ea typeface="+mn-ea"/>
              <a:cs typeface="+mn-cs"/>
            </a:endParaRPr>
          </a:p>
        </p:txBody>
      </p:sp>
      <p:sp>
        <p:nvSpPr>
          <p:cNvPr id="4" name="Rectangle 3"/>
          <p:cNvSpPr/>
          <p:nvPr/>
        </p:nvSpPr>
        <p:spPr>
          <a:xfrm>
            <a:off x="719781" y="1978753"/>
            <a:ext cx="7620000" cy="523220"/>
          </a:xfrm>
          <a:prstGeom prst="rect">
            <a:avLst/>
          </a:prstGeom>
          <a:solidFill>
            <a:srgbClr val="FFFF00"/>
          </a:solidFill>
        </p:spPr>
        <p:txBody>
          <a:bodyPr wrap="square">
            <a:spAutoFit/>
          </a:bodyPr>
          <a:lstStyle/>
          <a:p>
            <a:pPr lvl="0">
              <a:spcBef>
                <a:spcPts val="600"/>
              </a:spcBef>
              <a:spcAft>
                <a:spcPts val="600"/>
              </a:spcAft>
              <a:defRPr/>
            </a:pPr>
            <a:r>
              <a:rPr lang="vi-VN" sz="2800" b="1" kern="0" dirty="0">
                <a:solidFill>
                  <a:srgbClr val="FF0000"/>
                </a:solidFill>
                <a:latin typeface="Arial"/>
              </a:rPr>
              <a:t>Tất cả những gì không do con người tạo ra.</a:t>
            </a:r>
          </a:p>
        </p:txBody>
      </p:sp>
      <p:cxnSp>
        <p:nvCxnSpPr>
          <p:cNvPr id="5" name="Straight Connector 4"/>
          <p:cNvCxnSpPr/>
          <p:nvPr/>
        </p:nvCxnSpPr>
        <p:spPr>
          <a:xfrm>
            <a:off x="1371600" y="45720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52800" y="4600832"/>
            <a:ext cx="11769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24000" y="5181600"/>
            <a:ext cx="53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79290" y="5181600"/>
            <a:ext cx="5545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1240" y="5715000"/>
            <a:ext cx="9027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67000" y="5715000"/>
            <a:ext cx="38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9781" y="6324600"/>
            <a:ext cx="8042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52600" y="6332838"/>
            <a:ext cx="53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57500" y="6332838"/>
            <a:ext cx="53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4193473"/>
            <a:ext cx="2654710" cy="268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p:cNvCxnSpPr/>
          <p:nvPr/>
        </p:nvCxnSpPr>
        <p:spPr>
          <a:xfrm>
            <a:off x="3476368" y="6332838"/>
            <a:ext cx="53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4" descr="4BBD0CCD48A74000B8F6581C91102746[1]"/>
          <p:cNvPicPr>
            <a:picLocks noChangeAspect="1" noChangeArrowheads="1" noCrop="1"/>
          </p:cNvPicPr>
          <p:nvPr/>
        </p:nvPicPr>
        <p:blipFill>
          <a:blip r:embed="rId3"/>
          <a:srcRect/>
          <a:stretch>
            <a:fillRect/>
          </a:stretch>
        </p:blipFill>
        <p:spPr bwMode="auto">
          <a:xfrm>
            <a:off x="5867400" y="4254993"/>
            <a:ext cx="1724025" cy="2209800"/>
          </a:xfrm>
          <a:prstGeom prst="rect">
            <a:avLst/>
          </a:prstGeom>
          <a:noFill/>
          <a:ln w="9525">
            <a:noFill/>
            <a:miter lim="800000"/>
            <a:headEnd/>
            <a:tailEnd/>
          </a:ln>
        </p:spPr>
      </p:pic>
    </p:spTree>
    <p:extLst>
      <p:ext uri="{BB962C8B-B14F-4D97-AF65-F5344CB8AC3E}">
        <p14:creationId xmlns:p14="http://schemas.microsoft.com/office/powerpoint/2010/main" val="34581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ppt_x"/>
                                          </p:val>
                                        </p:tav>
                                        <p:tav tm="100000">
                                          <p:val>
                                            <p:strVal val="#ppt_x"/>
                                          </p:val>
                                        </p:tav>
                                      </p:tavLst>
                                    </p:anim>
                                    <p:anim calcmode="lin" valueType="num">
                                      <p:cBhvr additive="base">
                                        <p:cTn id="7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ox(in)">
                                      <p:cBhvr>
                                        <p:cTn id="8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15400" cy="1938992"/>
          </a:xfrm>
          <a:prstGeom prst="rect">
            <a:avLst/>
          </a:prstGeom>
          <a:solidFill>
            <a:schemeClr val="bg2"/>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latin typeface="Arial" pitchFamily="34" charset="0"/>
                <a:cs typeface="Arial" pitchFamily="34" charset="0"/>
              </a:rPr>
              <a:t>5.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Tìm</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những</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từ</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ngữ</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miêu</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tả</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không</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gian</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rồi</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viết</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vào</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phiếu</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hoặc</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vở</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theo</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FF0000"/>
                </a:solidFill>
                <a:effectLst/>
                <a:uLnTx/>
                <a:uFillTx/>
                <a:latin typeface="Arial" pitchFamily="34" charset="0"/>
                <a:cs typeface="Arial" pitchFamily="34" charset="0"/>
              </a:rPr>
              <a:t>mẫu</a:t>
            </a:r>
            <a:r>
              <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rPr>
              <a:t>)</a:t>
            </a:r>
            <a:r>
              <a:rPr kumimoji="0" lang="vi-VN" sz="4000" b="1" i="0" u="none" strike="noStrike" kern="0" cap="none" spc="0" normalizeH="0" baseline="0" noProof="0" dirty="0">
                <a:ln>
                  <a:noFill/>
                </a:ln>
                <a:solidFill>
                  <a:srgbClr val="FF0000"/>
                </a:solidFill>
                <a:effectLst/>
                <a:uLnTx/>
                <a:uFillTx/>
                <a:latin typeface="Arial" pitchFamily="34" charset="0"/>
                <a:cs typeface="Arial" pitchFamily="34" charset="0"/>
              </a:rPr>
              <a:t>.</a:t>
            </a:r>
            <a:endParaRPr kumimoji="0" lang="en-US" sz="4000" b="1" i="0" u="none" strike="noStrike" kern="0" cap="none" spc="0" normalizeH="0" baseline="0" noProof="0" dirty="0">
              <a:ln>
                <a:noFill/>
              </a:ln>
              <a:solidFill>
                <a:srgbClr val="FF0000"/>
              </a:solidFill>
              <a:effectLst/>
              <a:uLnTx/>
              <a:uFillTx/>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46181524"/>
              </p:ext>
            </p:extLst>
          </p:nvPr>
        </p:nvGraphicFramePr>
        <p:xfrm>
          <a:off x="144162" y="2286000"/>
          <a:ext cx="8828139" cy="3662810"/>
        </p:xfrm>
        <a:graphic>
          <a:graphicData uri="http://schemas.openxmlformats.org/drawingml/2006/table">
            <a:tbl>
              <a:tblPr firstRow="1" bandRow="1">
                <a:tableStyleId>{5C22544A-7EE6-4342-B048-85BDC9FD1C3A}</a:tableStyleId>
              </a:tblPr>
              <a:tblGrid>
                <a:gridCol w="4656438">
                  <a:extLst>
                    <a:ext uri="{9D8B030D-6E8A-4147-A177-3AD203B41FA5}">
                      <a16:colId xmlns:a16="http://schemas.microsoft.com/office/drawing/2014/main" val="20000"/>
                    </a:ext>
                  </a:extLst>
                </a:gridCol>
                <a:gridCol w="4171701">
                  <a:extLst>
                    <a:ext uri="{9D8B030D-6E8A-4147-A177-3AD203B41FA5}">
                      <a16:colId xmlns:a16="http://schemas.microsoft.com/office/drawing/2014/main" val="20001"/>
                    </a:ext>
                  </a:extLst>
                </a:gridCol>
              </a:tblGrid>
              <a:tr h="370840">
                <a:tc>
                  <a:txBody>
                    <a:bodyPr/>
                    <a:lstStyle/>
                    <a:p>
                      <a:pPr algn="ctr"/>
                      <a:endParaRPr lang="en-US" sz="3600" b="1" i="0" dirty="0">
                        <a:solidFill>
                          <a:srgbClr val="7030A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kern="1200" dirty="0">
                          <a:solidFill>
                            <a:srgbClr val="FFFF00"/>
                          </a:solidFill>
                          <a:effectLst/>
                          <a:latin typeface="Arial" pitchFamily="34" charset="0"/>
                          <a:ea typeface="+mn-ea"/>
                          <a:cs typeface="Arial" pitchFamily="34" charset="0"/>
                        </a:rPr>
                        <a:t>Các từ tìm được</a:t>
                      </a:r>
                      <a:endPar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370840">
                <a:tc>
                  <a:txBody>
                    <a:bodyPr/>
                    <a:lstStyle/>
                    <a:p>
                      <a:pPr algn="ctr"/>
                      <a:r>
                        <a:rPr lang="vi-VN" sz="3600" b="1" i="0" dirty="0">
                          <a:solidFill>
                            <a:srgbClr val="7030A0"/>
                          </a:solidFill>
                          <a:effectLst/>
                          <a:latin typeface="Arial" pitchFamily="34" charset="0"/>
                          <a:cs typeface="Arial" pitchFamily="34" charset="0"/>
                        </a:rPr>
                        <a:t>  </a:t>
                      </a:r>
                      <a:r>
                        <a:rPr lang="en-US" sz="3600" b="1" i="0" dirty="0">
                          <a:solidFill>
                            <a:srgbClr val="7030A0"/>
                          </a:solidFill>
                          <a:effectLst/>
                          <a:latin typeface="Arial" pitchFamily="34" charset="0"/>
                          <a:cs typeface="Arial" pitchFamily="34" charset="0"/>
                        </a:rPr>
                        <a:t>a. </a:t>
                      </a:r>
                      <a:r>
                        <a:rPr lang="en-US" sz="3600" b="1" i="0" dirty="0" err="1">
                          <a:solidFill>
                            <a:srgbClr val="7030A0"/>
                          </a:solidFill>
                          <a:effectLst/>
                          <a:latin typeface="Arial" pitchFamily="34" charset="0"/>
                          <a:cs typeface="Arial" pitchFamily="34" charset="0"/>
                        </a:rPr>
                        <a:t>Tả</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chiều</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rộng</a:t>
                      </a:r>
                      <a:endParaRPr lang="en-US" sz="36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r>
                        <a:rPr lang="vi-VN" sz="3600" b="1" i="0" dirty="0">
                          <a:solidFill>
                            <a:srgbClr val="FF0000"/>
                          </a:solidFill>
                          <a:effectLst/>
                          <a:latin typeface="Arial" pitchFamily="34" charset="0"/>
                          <a:cs typeface="Arial" pitchFamily="34" charset="0"/>
                        </a:rPr>
                        <a:t>M: bao la, ...</a:t>
                      </a:r>
                      <a:endParaRPr lang="en-US" sz="3600" b="1" i="0" dirty="0">
                        <a:solidFill>
                          <a:srgbClr val="FF000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70840">
                <a:tc>
                  <a:txBody>
                    <a:bodyPr/>
                    <a:lstStyle/>
                    <a:p>
                      <a:pPr algn="ctr"/>
                      <a:r>
                        <a:rPr lang="en-US" sz="3600" b="1" i="0" dirty="0">
                          <a:solidFill>
                            <a:srgbClr val="7030A0"/>
                          </a:solidFill>
                          <a:effectLst/>
                          <a:latin typeface="Arial" pitchFamily="34" charset="0"/>
                          <a:cs typeface="Arial" pitchFamily="34" charset="0"/>
                        </a:rPr>
                        <a:t>b. </a:t>
                      </a:r>
                      <a:r>
                        <a:rPr lang="en-US" sz="3600" b="1" i="0" dirty="0" err="1">
                          <a:solidFill>
                            <a:srgbClr val="7030A0"/>
                          </a:solidFill>
                          <a:effectLst/>
                          <a:latin typeface="Arial" pitchFamily="34" charset="0"/>
                          <a:cs typeface="Arial" pitchFamily="34" charset="0"/>
                        </a:rPr>
                        <a:t>Tả</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chiều</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dài</a:t>
                      </a:r>
                      <a:r>
                        <a:rPr lang="vi-VN" sz="3600" b="1" i="0" dirty="0">
                          <a:solidFill>
                            <a:srgbClr val="7030A0"/>
                          </a:solidFill>
                          <a:effectLst/>
                          <a:latin typeface="Arial" pitchFamily="34" charset="0"/>
                          <a:cs typeface="Arial" pitchFamily="34" charset="0"/>
                        </a:rPr>
                        <a:t> </a:t>
                      </a:r>
                    </a:p>
                    <a:p>
                      <a:pPr algn="ctr"/>
                      <a:r>
                        <a:rPr lang="vi-VN" sz="3600" b="1" i="0" dirty="0">
                          <a:solidFill>
                            <a:srgbClr val="7030A0"/>
                          </a:solidFill>
                          <a:effectLst/>
                          <a:latin typeface="Arial" pitchFamily="34" charset="0"/>
                          <a:cs typeface="Arial" pitchFamily="34" charset="0"/>
                        </a:rPr>
                        <a:t>(xa)</a:t>
                      </a:r>
                      <a:endParaRPr lang="en-US" sz="36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r>
                        <a:rPr lang="vi-VN" sz="3600" b="1" i="0" dirty="0">
                          <a:solidFill>
                            <a:srgbClr val="FF0000"/>
                          </a:solidFill>
                          <a:effectLst/>
                          <a:latin typeface="Arial" pitchFamily="34" charset="0"/>
                          <a:cs typeface="Arial" pitchFamily="34" charset="0"/>
                        </a:rPr>
                        <a:t>M: tít tắp, ...</a:t>
                      </a:r>
                      <a:endParaRPr lang="en-US" sz="3600" b="1" i="0" dirty="0">
                        <a:solidFill>
                          <a:srgbClr val="FF000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70840">
                <a:tc>
                  <a:txBody>
                    <a:bodyPr/>
                    <a:lstStyle/>
                    <a:p>
                      <a:pPr algn="ctr"/>
                      <a:r>
                        <a:rPr lang="vi-VN" sz="3600" b="1" i="0" dirty="0">
                          <a:solidFill>
                            <a:srgbClr val="7030A0"/>
                          </a:solidFill>
                          <a:effectLst/>
                          <a:latin typeface="Arial" pitchFamily="34" charset="0"/>
                          <a:cs typeface="Arial" pitchFamily="34" charset="0"/>
                        </a:rPr>
                        <a:t> </a:t>
                      </a:r>
                      <a:r>
                        <a:rPr lang="en-US" sz="3600" b="1" i="0" dirty="0">
                          <a:solidFill>
                            <a:srgbClr val="7030A0"/>
                          </a:solidFill>
                          <a:effectLst/>
                          <a:latin typeface="Arial" pitchFamily="34" charset="0"/>
                          <a:cs typeface="Arial" pitchFamily="34" charset="0"/>
                        </a:rPr>
                        <a:t>c. </a:t>
                      </a:r>
                      <a:r>
                        <a:rPr lang="en-US" sz="3600" b="1" i="0" dirty="0" err="1">
                          <a:solidFill>
                            <a:srgbClr val="7030A0"/>
                          </a:solidFill>
                          <a:effectLst/>
                          <a:latin typeface="Arial" pitchFamily="34" charset="0"/>
                          <a:cs typeface="Arial" pitchFamily="34" charset="0"/>
                        </a:rPr>
                        <a:t>Tả</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chiều</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cao</a:t>
                      </a:r>
                      <a:endParaRPr lang="en-US" sz="36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r>
                        <a:rPr lang="vi-VN" sz="3600" b="1" i="0" dirty="0">
                          <a:solidFill>
                            <a:srgbClr val="FF0000"/>
                          </a:solidFill>
                          <a:effectLst/>
                          <a:latin typeface="Arial" pitchFamily="34" charset="0"/>
                          <a:cs typeface="Arial" pitchFamily="34" charset="0"/>
                        </a:rPr>
                        <a:t>M: cao vút, ...</a:t>
                      </a:r>
                      <a:endParaRPr lang="en-US" sz="3600" b="1" i="0" dirty="0">
                        <a:solidFill>
                          <a:srgbClr val="FF000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70840">
                <a:tc>
                  <a:txBody>
                    <a:bodyPr/>
                    <a:lstStyle/>
                    <a:p>
                      <a:pPr algn="ctr"/>
                      <a:r>
                        <a:rPr lang="vi-VN" sz="3600" b="1" i="0" dirty="0">
                          <a:solidFill>
                            <a:srgbClr val="7030A0"/>
                          </a:solidFill>
                          <a:effectLst/>
                          <a:latin typeface="Arial" pitchFamily="34" charset="0"/>
                          <a:cs typeface="Arial" pitchFamily="34" charset="0"/>
                        </a:rPr>
                        <a:t> </a:t>
                      </a:r>
                      <a:r>
                        <a:rPr lang="en-US" sz="3600" b="1" i="0" dirty="0">
                          <a:solidFill>
                            <a:srgbClr val="7030A0"/>
                          </a:solidFill>
                          <a:effectLst/>
                          <a:latin typeface="Arial" pitchFamily="34" charset="0"/>
                          <a:cs typeface="Arial" pitchFamily="34" charset="0"/>
                        </a:rPr>
                        <a:t>d. </a:t>
                      </a:r>
                      <a:r>
                        <a:rPr lang="en-US" sz="3600" b="1" i="0" dirty="0" err="1">
                          <a:solidFill>
                            <a:srgbClr val="7030A0"/>
                          </a:solidFill>
                          <a:effectLst/>
                          <a:latin typeface="Arial" pitchFamily="34" charset="0"/>
                          <a:cs typeface="Arial" pitchFamily="34" charset="0"/>
                        </a:rPr>
                        <a:t>Tả</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chiều</a:t>
                      </a:r>
                      <a:r>
                        <a:rPr lang="en-US" sz="3600" b="1" i="0" dirty="0">
                          <a:solidFill>
                            <a:srgbClr val="7030A0"/>
                          </a:solidFill>
                          <a:effectLst/>
                          <a:latin typeface="Arial" pitchFamily="34" charset="0"/>
                          <a:cs typeface="Arial" pitchFamily="34" charset="0"/>
                        </a:rPr>
                        <a:t> </a:t>
                      </a:r>
                      <a:r>
                        <a:rPr lang="en-US" sz="3600" b="1" i="0" dirty="0" err="1">
                          <a:solidFill>
                            <a:srgbClr val="7030A0"/>
                          </a:solidFill>
                          <a:effectLst/>
                          <a:latin typeface="Arial" pitchFamily="34" charset="0"/>
                          <a:cs typeface="Arial" pitchFamily="34" charset="0"/>
                        </a:rPr>
                        <a:t>sâu</a:t>
                      </a:r>
                      <a:endParaRPr lang="en-US" sz="36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Arial" pitchFamily="34" charset="0"/>
                          <a:cs typeface="Arial" pitchFamily="34" charset="0"/>
                        </a:rPr>
                        <a:t>M: hun hút, ...</a:t>
                      </a:r>
                      <a:endParaRPr lang="en-US" sz="3600" b="1" i="0" dirty="0">
                        <a:solidFill>
                          <a:srgbClr val="FF000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581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15400" cy="1077218"/>
          </a:xfrm>
          <a:prstGeom prst="rect">
            <a:avLst/>
          </a:prstGeom>
          <a:solidFill>
            <a:schemeClr val="bg2"/>
          </a:solidFill>
        </p:spPr>
        <p:txBody>
          <a:bodyPr wrap="square">
            <a:spAutoFit/>
          </a:bodyPr>
          <a:lstStyle/>
          <a:p>
            <a:pPr algn="just"/>
            <a:r>
              <a:rPr lang="vi-VN" sz="3200" b="1" kern="0" dirty="0">
                <a:solidFill>
                  <a:srgbClr val="FF0000"/>
                </a:solidFill>
                <a:latin typeface="Arial" pitchFamily="34" charset="0"/>
                <a:cs typeface="Arial" pitchFamily="34" charset="0"/>
              </a:rPr>
              <a:t>5. </a:t>
            </a:r>
            <a:r>
              <a:rPr lang="en-US" sz="3200" b="1" kern="0" dirty="0" err="1">
                <a:solidFill>
                  <a:srgbClr val="FF0000"/>
                </a:solidFill>
                <a:latin typeface="Arial" pitchFamily="34" charset="0"/>
                <a:cs typeface="Arial" pitchFamily="34" charset="0"/>
              </a:rPr>
              <a:t>Tìm</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những</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từ</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ngữ</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miêu</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tả</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không</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gian</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rồi</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viết</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vào</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phiếu</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hoặc</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vở</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theo</a:t>
            </a:r>
            <a:r>
              <a:rPr lang="en-US" sz="3200" b="1" kern="0" dirty="0">
                <a:solidFill>
                  <a:srgbClr val="FF0000"/>
                </a:solidFill>
                <a:latin typeface="Arial" pitchFamily="34" charset="0"/>
                <a:cs typeface="Arial" pitchFamily="34" charset="0"/>
              </a:rPr>
              <a:t> </a:t>
            </a:r>
            <a:r>
              <a:rPr lang="en-US" sz="3200" b="1" kern="0" dirty="0" err="1">
                <a:solidFill>
                  <a:srgbClr val="FF0000"/>
                </a:solidFill>
                <a:latin typeface="Arial" pitchFamily="34" charset="0"/>
                <a:cs typeface="Arial" pitchFamily="34" charset="0"/>
              </a:rPr>
              <a:t>mẫu</a:t>
            </a:r>
            <a:r>
              <a:rPr lang="en-US" sz="3200" b="1" kern="0" dirty="0">
                <a:solidFill>
                  <a:srgbClr val="FF0000"/>
                </a:solidFill>
                <a:latin typeface="Arial" pitchFamily="34" charset="0"/>
                <a:cs typeface="Arial" pitchFamily="34" charset="0"/>
              </a:rPr>
              <a:t>)</a:t>
            </a:r>
            <a:r>
              <a:rPr lang="vi-VN" sz="3200" b="1" kern="0" dirty="0">
                <a:solidFill>
                  <a:srgbClr val="FF0000"/>
                </a:solidFill>
                <a:latin typeface="Arial" pitchFamily="34" charset="0"/>
                <a:cs typeface="Arial" pitchFamily="34" charset="0"/>
              </a:rPr>
              <a:t>.</a:t>
            </a:r>
            <a:endParaRPr lang="en-US" sz="3200" b="1" kern="0" dirty="0">
              <a:solidFill>
                <a:srgbClr val="FF0000"/>
              </a:solidFill>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89858444"/>
              </p:ext>
            </p:extLst>
          </p:nvPr>
        </p:nvGraphicFramePr>
        <p:xfrm>
          <a:off x="288515" y="1219321"/>
          <a:ext cx="8643170" cy="5451490"/>
        </p:xfrm>
        <a:graphic>
          <a:graphicData uri="http://schemas.openxmlformats.org/drawingml/2006/table">
            <a:tbl>
              <a:tblPr firstRow="1" bandRow="1">
                <a:tableStyleId>{5C22544A-7EE6-4342-B048-85BDC9FD1C3A}</a:tableStyleId>
              </a:tblPr>
              <a:tblGrid>
                <a:gridCol w="3095368">
                  <a:extLst>
                    <a:ext uri="{9D8B030D-6E8A-4147-A177-3AD203B41FA5}">
                      <a16:colId xmlns:a16="http://schemas.microsoft.com/office/drawing/2014/main" val="20000"/>
                    </a:ext>
                  </a:extLst>
                </a:gridCol>
                <a:gridCol w="5547802">
                  <a:extLst>
                    <a:ext uri="{9D8B030D-6E8A-4147-A177-3AD203B41FA5}">
                      <a16:colId xmlns:a16="http://schemas.microsoft.com/office/drawing/2014/main" val="20001"/>
                    </a:ext>
                  </a:extLst>
                </a:gridCol>
              </a:tblGrid>
              <a:tr h="370840">
                <a:tc>
                  <a:txBody>
                    <a:bodyPr/>
                    <a:lstStyle/>
                    <a:p>
                      <a:pPr algn="ctr"/>
                      <a:endParaRPr lang="en-US" sz="2800" b="1" i="0" dirty="0">
                        <a:solidFill>
                          <a:srgbClr val="7030A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kern="1200" dirty="0">
                          <a:solidFill>
                            <a:srgbClr val="FFFF00"/>
                          </a:solidFill>
                          <a:effectLst/>
                          <a:latin typeface="Arial" pitchFamily="34" charset="0"/>
                          <a:ea typeface="+mn-ea"/>
                          <a:cs typeface="Arial" pitchFamily="34" charset="0"/>
                        </a:rPr>
                        <a:t>Các từ tìm được</a:t>
                      </a:r>
                      <a:endPar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370840">
                <a:tc>
                  <a:txBody>
                    <a:bodyPr/>
                    <a:lstStyle/>
                    <a:p>
                      <a:pPr algn="ctr"/>
                      <a:r>
                        <a:rPr lang="vi-VN" sz="2800" b="1" i="0" dirty="0">
                          <a:solidFill>
                            <a:srgbClr val="7030A0"/>
                          </a:solidFill>
                          <a:effectLst/>
                          <a:latin typeface="Arial" pitchFamily="34" charset="0"/>
                          <a:cs typeface="Arial" pitchFamily="34" charset="0"/>
                        </a:rPr>
                        <a:t>  </a:t>
                      </a:r>
                      <a:r>
                        <a:rPr lang="en-US" sz="2800" b="1" i="0" dirty="0">
                          <a:solidFill>
                            <a:srgbClr val="7030A0"/>
                          </a:solidFill>
                          <a:effectLst/>
                          <a:latin typeface="Arial" pitchFamily="34" charset="0"/>
                          <a:cs typeface="Arial" pitchFamily="34" charset="0"/>
                        </a:rPr>
                        <a:t>a. </a:t>
                      </a:r>
                      <a:r>
                        <a:rPr lang="en-US" sz="2800" b="1" i="0" dirty="0" err="1">
                          <a:solidFill>
                            <a:srgbClr val="7030A0"/>
                          </a:solidFill>
                          <a:effectLst/>
                          <a:latin typeface="Arial" pitchFamily="34" charset="0"/>
                          <a:cs typeface="Arial" pitchFamily="34" charset="0"/>
                        </a:rPr>
                        <a:t>Tả</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chiều</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rộng</a:t>
                      </a:r>
                      <a:endParaRPr lang="en-US" sz="28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r>
                        <a:rPr lang="vi-VN" sz="2800" b="1" i="0" dirty="0">
                          <a:solidFill>
                            <a:srgbClr val="FF0000"/>
                          </a:solidFill>
                          <a:effectLst/>
                          <a:latin typeface="Arial" pitchFamily="34" charset="0"/>
                          <a:cs typeface="Arial" pitchFamily="34" charset="0"/>
                        </a:rPr>
                        <a:t>M: bao la, </a:t>
                      </a:r>
                      <a:r>
                        <a:rPr kumimoji="0" lang="en-US" sz="2800" b="1" i="0" kern="1200" dirty="0" err="1">
                          <a:solidFill>
                            <a:srgbClr val="7030A0"/>
                          </a:solidFill>
                          <a:effectLst/>
                          <a:latin typeface="Arial" pitchFamily="34" charset="0"/>
                          <a:ea typeface="+mn-ea"/>
                          <a:cs typeface="Arial" pitchFamily="34" charset="0"/>
                        </a:rPr>
                        <a:t>bát</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ngát</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mênh</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mông</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thẳng</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cánh</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cò</a:t>
                      </a:r>
                      <a:r>
                        <a:rPr kumimoji="0" lang="en-US" sz="2800" b="1" i="0" kern="1200" dirty="0">
                          <a:solidFill>
                            <a:srgbClr val="7030A0"/>
                          </a:solidFill>
                          <a:effectLst/>
                          <a:latin typeface="Arial" pitchFamily="34" charset="0"/>
                          <a:ea typeface="+mn-ea"/>
                          <a:cs typeface="Arial" pitchFamily="34" charset="0"/>
                        </a:rPr>
                        <a:t> bay, </a:t>
                      </a:r>
                      <a:r>
                        <a:rPr kumimoji="0" lang="en-US" sz="2800" b="1" i="0" kern="1200" dirty="0" err="1">
                          <a:solidFill>
                            <a:srgbClr val="7030A0"/>
                          </a:solidFill>
                          <a:effectLst/>
                          <a:latin typeface="Arial" pitchFamily="34" charset="0"/>
                          <a:ea typeface="+mn-ea"/>
                          <a:cs typeface="Arial" pitchFamily="34" charset="0"/>
                        </a:rPr>
                        <a:t>thênh</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thang</a:t>
                      </a:r>
                      <a:r>
                        <a:rPr kumimoji="0" lang="en-US" sz="2800" b="1" i="0" kern="1200" dirty="0">
                          <a:solidFill>
                            <a:srgbClr val="7030A0"/>
                          </a:solidFill>
                          <a:effectLst/>
                          <a:latin typeface="Arial" pitchFamily="34" charset="0"/>
                          <a:ea typeface="+mn-ea"/>
                          <a:cs typeface="Arial" pitchFamily="34" charset="0"/>
                        </a:rPr>
                        <a:t>, t</a:t>
                      </a:r>
                      <a:r>
                        <a:rPr kumimoji="0" lang="vi-VN" sz="2800" b="1" i="0" kern="1200" dirty="0">
                          <a:solidFill>
                            <a:srgbClr val="7030A0"/>
                          </a:solidFill>
                          <a:effectLst/>
                          <a:latin typeface="Arial" pitchFamily="34" charset="0"/>
                          <a:ea typeface="+mn-ea"/>
                          <a:cs typeface="Arial" pitchFamily="34" charset="0"/>
                        </a:rPr>
                        <a:t>ít</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tắp</a:t>
                      </a:r>
                      <a:r>
                        <a:rPr kumimoji="0" lang="vi-VN" sz="2800" b="1" i="0" kern="1200" dirty="0">
                          <a:solidFill>
                            <a:srgbClr val="7030A0"/>
                          </a:solidFill>
                          <a:effectLst/>
                          <a:latin typeface="Arial" pitchFamily="34" charset="0"/>
                          <a:ea typeface="+mn-ea"/>
                          <a:cs typeface="Arial" pitchFamily="34" charset="0"/>
                        </a:rPr>
                        <a:t>, ...</a:t>
                      </a:r>
                      <a:endParaRPr lang="en-US" sz="2800" b="1" i="0" dirty="0">
                        <a:solidFill>
                          <a:srgbClr val="7030A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70840">
                <a:tc>
                  <a:txBody>
                    <a:bodyPr/>
                    <a:lstStyle/>
                    <a:p>
                      <a:pPr algn="ctr"/>
                      <a:r>
                        <a:rPr lang="en-US" sz="2800" b="1" i="0" dirty="0">
                          <a:solidFill>
                            <a:srgbClr val="7030A0"/>
                          </a:solidFill>
                          <a:effectLst/>
                          <a:latin typeface="Arial" pitchFamily="34" charset="0"/>
                          <a:cs typeface="Arial" pitchFamily="34" charset="0"/>
                        </a:rPr>
                        <a:t>b. </a:t>
                      </a:r>
                      <a:r>
                        <a:rPr lang="en-US" sz="2800" b="1" i="0" dirty="0" err="1">
                          <a:solidFill>
                            <a:srgbClr val="7030A0"/>
                          </a:solidFill>
                          <a:effectLst/>
                          <a:latin typeface="Arial" pitchFamily="34" charset="0"/>
                          <a:cs typeface="Arial" pitchFamily="34" charset="0"/>
                        </a:rPr>
                        <a:t>Tả</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chiều</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dài</a:t>
                      </a:r>
                      <a:r>
                        <a:rPr lang="vi-VN" sz="2800" b="1" i="0" dirty="0">
                          <a:solidFill>
                            <a:srgbClr val="7030A0"/>
                          </a:solidFill>
                          <a:effectLst/>
                          <a:latin typeface="Arial" pitchFamily="34" charset="0"/>
                          <a:cs typeface="Arial" pitchFamily="34" charset="0"/>
                        </a:rPr>
                        <a:t> (xa)</a:t>
                      </a:r>
                      <a:endParaRPr lang="en-US" sz="28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r>
                        <a:rPr lang="vi-VN" sz="2800" b="1" i="0" dirty="0">
                          <a:solidFill>
                            <a:srgbClr val="FF0000"/>
                          </a:solidFill>
                          <a:effectLst/>
                          <a:latin typeface="Arial" pitchFamily="34" charset="0"/>
                          <a:cs typeface="Arial" pitchFamily="34" charset="0"/>
                        </a:rPr>
                        <a:t>M: tít tắp, </a:t>
                      </a:r>
                      <a:r>
                        <a:rPr lang="vi-VN" sz="2800" b="1" i="0" dirty="0">
                          <a:solidFill>
                            <a:srgbClr val="7030A0"/>
                          </a:solidFill>
                          <a:effectLst/>
                          <a:latin typeface="Arial" pitchFamily="34" charset="0"/>
                          <a:cs typeface="Arial" pitchFamily="34" charset="0"/>
                        </a:rPr>
                        <a:t>tít mù khơi, muôn trùng,</a:t>
                      </a:r>
                      <a:r>
                        <a:rPr lang="vi-VN" sz="2800" b="1" i="0" baseline="0" dirty="0">
                          <a:solidFill>
                            <a:srgbClr val="FF0000"/>
                          </a:solidFill>
                          <a:effectLst/>
                          <a:latin typeface="Arial" pitchFamily="34" charset="0"/>
                          <a:cs typeface="Arial" pitchFamily="34" charset="0"/>
                        </a:rPr>
                        <a:t> </a:t>
                      </a:r>
                      <a:r>
                        <a:rPr kumimoji="0" lang="vi-VN" sz="2800" b="1" i="0" kern="1200" dirty="0">
                          <a:solidFill>
                            <a:srgbClr val="7030A0"/>
                          </a:solidFill>
                          <a:effectLst/>
                          <a:latin typeface="Arial" pitchFamily="34" charset="0"/>
                          <a:ea typeface="+mn-ea"/>
                          <a:cs typeface="Arial" pitchFamily="34" charset="0"/>
                        </a:rPr>
                        <a:t>đằng đẵng,</a:t>
                      </a:r>
                      <a:r>
                        <a:rPr kumimoji="0" lang="vi-VN" sz="2800" b="1" i="0" kern="1200" baseline="0" dirty="0">
                          <a:solidFill>
                            <a:srgbClr val="7030A0"/>
                          </a:solidFill>
                          <a:effectLst/>
                          <a:latin typeface="Arial" pitchFamily="34" charset="0"/>
                          <a:ea typeface="+mn-ea"/>
                          <a:cs typeface="Arial" pitchFamily="34" charset="0"/>
                        </a:rPr>
                        <a:t> ngút ngát, </a:t>
                      </a:r>
                      <a:r>
                        <a:rPr kumimoji="0" lang="vi-VN" sz="2800" b="1" i="0" kern="1200" dirty="0">
                          <a:solidFill>
                            <a:srgbClr val="7030A0"/>
                          </a:solidFill>
                          <a:effectLst/>
                          <a:latin typeface="Arial" pitchFamily="34" charset="0"/>
                          <a:ea typeface="+mn-ea"/>
                          <a:cs typeface="Arial" pitchFamily="34" charset="0"/>
                        </a:rPr>
                        <a:t>dằng dặc, lê thê, </a:t>
                      </a:r>
                      <a:r>
                        <a:rPr kumimoji="0" lang="vi-VN" sz="2800" b="1" i="0" kern="1200" baseline="0" dirty="0">
                          <a:solidFill>
                            <a:srgbClr val="7030A0"/>
                          </a:solidFill>
                          <a:effectLst/>
                          <a:latin typeface="Arial" pitchFamily="34" charset="0"/>
                          <a:ea typeface="+mn-ea"/>
                          <a:cs typeface="Arial" pitchFamily="34" charset="0"/>
                        </a:rPr>
                        <a:t>...</a:t>
                      </a:r>
                      <a:endParaRPr lang="en-US" sz="2800" b="1" i="0" dirty="0">
                        <a:solidFill>
                          <a:srgbClr val="7030A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70840">
                <a:tc>
                  <a:txBody>
                    <a:bodyPr/>
                    <a:lstStyle/>
                    <a:p>
                      <a:pPr algn="ctr"/>
                      <a:r>
                        <a:rPr lang="vi-VN" sz="2800" b="1" i="0" dirty="0">
                          <a:solidFill>
                            <a:srgbClr val="7030A0"/>
                          </a:solidFill>
                          <a:effectLst/>
                          <a:latin typeface="Arial" pitchFamily="34" charset="0"/>
                          <a:cs typeface="Arial" pitchFamily="34" charset="0"/>
                        </a:rPr>
                        <a:t> </a:t>
                      </a:r>
                      <a:r>
                        <a:rPr lang="en-US" sz="2800" b="1" i="0" dirty="0">
                          <a:solidFill>
                            <a:srgbClr val="7030A0"/>
                          </a:solidFill>
                          <a:effectLst/>
                          <a:latin typeface="Arial" pitchFamily="34" charset="0"/>
                          <a:cs typeface="Arial" pitchFamily="34" charset="0"/>
                        </a:rPr>
                        <a:t>c. </a:t>
                      </a:r>
                      <a:r>
                        <a:rPr lang="en-US" sz="2800" b="1" i="0" dirty="0" err="1">
                          <a:solidFill>
                            <a:srgbClr val="7030A0"/>
                          </a:solidFill>
                          <a:effectLst/>
                          <a:latin typeface="Arial" pitchFamily="34" charset="0"/>
                          <a:cs typeface="Arial" pitchFamily="34" charset="0"/>
                        </a:rPr>
                        <a:t>Tả</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chiều</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cao</a:t>
                      </a:r>
                      <a:endParaRPr lang="en-US" sz="28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r>
                        <a:rPr lang="vi-VN" sz="2800" b="1" i="0" dirty="0">
                          <a:solidFill>
                            <a:srgbClr val="FF0000"/>
                          </a:solidFill>
                          <a:effectLst/>
                          <a:latin typeface="Arial" pitchFamily="34" charset="0"/>
                          <a:cs typeface="Arial" pitchFamily="34" charset="0"/>
                        </a:rPr>
                        <a:t>M: cao vút, </a:t>
                      </a:r>
                      <a:r>
                        <a:rPr lang="vi-VN" sz="2800" b="1" i="0" dirty="0">
                          <a:solidFill>
                            <a:srgbClr val="7030A0"/>
                          </a:solidFill>
                          <a:effectLst/>
                          <a:latin typeface="Arial" pitchFamily="34" charset="0"/>
                          <a:cs typeface="Arial" pitchFamily="34" charset="0"/>
                        </a:rPr>
                        <a:t>l</a:t>
                      </a:r>
                      <a:r>
                        <a:rPr kumimoji="0" lang="en-US" sz="2800" b="1" i="0" kern="1200" dirty="0" err="1">
                          <a:solidFill>
                            <a:srgbClr val="7030A0"/>
                          </a:solidFill>
                          <a:effectLst/>
                          <a:latin typeface="Arial" pitchFamily="34" charset="0"/>
                          <a:ea typeface="+mn-ea"/>
                          <a:cs typeface="Arial" pitchFamily="34" charset="0"/>
                        </a:rPr>
                        <a:t>ều</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khều</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vời</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vợi</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chót</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vót</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cao</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vút</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chất</a:t>
                      </a:r>
                      <a:r>
                        <a:rPr kumimoji="0" lang="en-US" sz="2800" b="1" i="0" kern="1200" dirty="0">
                          <a:solidFill>
                            <a:srgbClr val="7030A0"/>
                          </a:solidFill>
                          <a:effectLst/>
                          <a:latin typeface="Arial" pitchFamily="34" charset="0"/>
                          <a:ea typeface="+mn-ea"/>
                          <a:cs typeface="Arial" pitchFamily="34" charset="0"/>
                        </a:rPr>
                        <a:t> </a:t>
                      </a:r>
                      <a:r>
                        <a:rPr kumimoji="0" lang="en-US" sz="2800" b="1" i="0" kern="1200" dirty="0" err="1">
                          <a:solidFill>
                            <a:srgbClr val="7030A0"/>
                          </a:solidFill>
                          <a:effectLst/>
                          <a:latin typeface="Arial" pitchFamily="34" charset="0"/>
                          <a:ea typeface="+mn-ea"/>
                          <a:cs typeface="Arial" pitchFamily="34" charset="0"/>
                        </a:rPr>
                        <a:t>ngất</a:t>
                      </a:r>
                      <a:r>
                        <a:rPr kumimoji="0" lang="vi-VN" sz="2800" b="1" i="0" kern="1200" dirty="0">
                          <a:solidFill>
                            <a:srgbClr val="7030A0"/>
                          </a:solidFill>
                          <a:effectLst/>
                          <a:latin typeface="Arial" pitchFamily="34" charset="0"/>
                          <a:ea typeface="+mn-ea"/>
                          <a:cs typeface="Arial" pitchFamily="34" charset="0"/>
                        </a:rPr>
                        <a:t>, </a:t>
                      </a:r>
                      <a:r>
                        <a:rPr lang="vi-VN" sz="2800" b="1" i="0" dirty="0">
                          <a:solidFill>
                            <a:srgbClr val="7030A0"/>
                          </a:solidFill>
                          <a:effectLst/>
                          <a:latin typeface="Arial" pitchFamily="34" charset="0"/>
                          <a:cs typeface="Arial" pitchFamily="34" charset="0"/>
                        </a:rPr>
                        <a:t>...</a:t>
                      </a:r>
                      <a:endParaRPr lang="en-US" sz="2800" b="1" i="0" dirty="0">
                        <a:solidFill>
                          <a:srgbClr val="7030A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70840">
                <a:tc>
                  <a:txBody>
                    <a:bodyPr/>
                    <a:lstStyle/>
                    <a:p>
                      <a:pPr algn="ctr"/>
                      <a:r>
                        <a:rPr lang="vi-VN" sz="2800" b="1" i="0" dirty="0">
                          <a:solidFill>
                            <a:srgbClr val="7030A0"/>
                          </a:solidFill>
                          <a:effectLst/>
                          <a:latin typeface="Arial" pitchFamily="34" charset="0"/>
                          <a:cs typeface="Arial" pitchFamily="34" charset="0"/>
                        </a:rPr>
                        <a:t> </a:t>
                      </a:r>
                      <a:r>
                        <a:rPr lang="en-US" sz="2800" b="1" i="0" dirty="0">
                          <a:solidFill>
                            <a:srgbClr val="7030A0"/>
                          </a:solidFill>
                          <a:effectLst/>
                          <a:latin typeface="Arial" pitchFamily="34" charset="0"/>
                          <a:cs typeface="Arial" pitchFamily="34" charset="0"/>
                        </a:rPr>
                        <a:t>d. </a:t>
                      </a:r>
                      <a:r>
                        <a:rPr lang="en-US" sz="2800" b="1" i="0" dirty="0" err="1">
                          <a:solidFill>
                            <a:srgbClr val="7030A0"/>
                          </a:solidFill>
                          <a:effectLst/>
                          <a:latin typeface="Arial" pitchFamily="34" charset="0"/>
                          <a:cs typeface="Arial" pitchFamily="34" charset="0"/>
                        </a:rPr>
                        <a:t>Tả</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chiều</a:t>
                      </a:r>
                      <a:r>
                        <a:rPr lang="en-US" sz="2800" b="1" i="0" dirty="0">
                          <a:solidFill>
                            <a:srgbClr val="7030A0"/>
                          </a:solidFill>
                          <a:effectLst/>
                          <a:latin typeface="Arial" pitchFamily="34" charset="0"/>
                          <a:cs typeface="Arial" pitchFamily="34" charset="0"/>
                        </a:rPr>
                        <a:t> </a:t>
                      </a:r>
                      <a:r>
                        <a:rPr lang="en-US" sz="2800" b="1" i="0" dirty="0" err="1">
                          <a:solidFill>
                            <a:srgbClr val="7030A0"/>
                          </a:solidFill>
                          <a:effectLst/>
                          <a:latin typeface="Arial" pitchFamily="34" charset="0"/>
                          <a:cs typeface="Arial" pitchFamily="34" charset="0"/>
                        </a:rPr>
                        <a:t>sâu</a:t>
                      </a:r>
                      <a:endParaRPr lang="en-US" sz="2800" b="1" i="0"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FF0000"/>
                          </a:solidFill>
                          <a:effectLst/>
                          <a:latin typeface="Arial" pitchFamily="34" charset="0"/>
                          <a:cs typeface="Arial" pitchFamily="34" charset="0"/>
                        </a:rPr>
                        <a:t>M: hun hút, </a:t>
                      </a:r>
                      <a:r>
                        <a:rPr lang="vi-VN" sz="2800" b="1" i="0" dirty="0">
                          <a:solidFill>
                            <a:srgbClr val="7030A0"/>
                          </a:solidFill>
                          <a:effectLst/>
                          <a:latin typeface="Arial" pitchFamily="34" charset="0"/>
                          <a:cs typeface="Arial" pitchFamily="34" charset="0"/>
                        </a:rPr>
                        <a:t>hoăm hoắm,</a:t>
                      </a:r>
                      <a:r>
                        <a:rPr lang="vi-VN" sz="2800" b="1" i="0" baseline="0" dirty="0">
                          <a:solidFill>
                            <a:srgbClr val="7030A0"/>
                          </a:solidFill>
                          <a:effectLst/>
                          <a:latin typeface="Arial" pitchFamily="34" charset="0"/>
                          <a:cs typeface="Arial" pitchFamily="34" charset="0"/>
                        </a:rPr>
                        <a:t> </a:t>
                      </a:r>
                      <a:r>
                        <a:rPr kumimoji="0" lang="vi-VN" sz="2800" b="1" i="0" kern="1200" dirty="0">
                          <a:solidFill>
                            <a:srgbClr val="7030A0"/>
                          </a:solidFill>
                          <a:effectLst/>
                          <a:latin typeface="Arial" pitchFamily="34" charset="0"/>
                          <a:ea typeface="+mn-ea"/>
                          <a:cs typeface="Arial" pitchFamily="34" charset="0"/>
                        </a:rPr>
                        <a:t>sâu thẳm, thăm thẳm, sâu hẵm, sâu hun hút, .</a:t>
                      </a:r>
                      <a:r>
                        <a:rPr lang="vi-VN" sz="2800" b="1" i="0" dirty="0">
                          <a:solidFill>
                            <a:srgbClr val="7030A0"/>
                          </a:solidFill>
                          <a:effectLst/>
                          <a:latin typeface="Arial" pitchFamily="34" charset="0"/>
                          <a:cs typeface="Arial" pitchFamily="34" charset="0"/>
                        </a:rPr>
                        <a:t>...</a:t>
                      </a:r>
                      <a:endParaRPr lang="en-US" sz="2800" b="1" i="0" dirty="0">
                        <a:solidFill>
                          <a:srgbClr val="7030A0"/>
                        </a:solidFill>
                        <a:effectLst/>
                        <a:latin typeface="Arial" pitchFamily="34" charset="0"/>
                        <a:cs typeface="Arial" pitchFamily="34"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502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0" y="76200"/>
            <a:ext cx="9144000" cy="1504335"/>
          </a:xfrm>
          <a:prstGeom prst="rect">
            <a:avLst/>
          </a:prstGeom>
          <a:solidFill>
            <a:schemeClr val="bg2"/>
          </a:solid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vi-VN" sz="3600" b="1" kern="10" dirty="0">
                <a:ln w="9525">
                  <a:round/>
                  <a:headEnd/>
                  <a:tailEnd/>
                </a:ln>
                <a:solidFill>
                  <a:srgbClr val="FF0000"/>
                </a:solidFill>
                <a:latin typeface="Times New Roman"/>
                <a:cs typeface="Times New Roman"/>
              </a:rPr>
              <a:t>6.</a:t>
            </a:r>
            <a:r>
              <a:rPr lang="en-US" sz="3600" b="1" kern="10" dirty="0">
                <a:ln w="9525">
                  <a:round/>
                  <a:headEnd/>
                  <a:tailEnd/>
                </a:ln>
                <a:solidFill>
                  <a:srgbClr val="FF0000"/>
                </a:solidFill>
                <a:latin typeface="Times New Roman"/>
                <a:cs typeface="Times New Roman"/>
              </a:rPr>
              <a:t> </a:t>
            </a:r>
            <a:r>
              <a:rPr lang="vi-VN" sz="3600" b="1" kern="10" dirty="0">
                <a:ln w="9525">
                  <a:round/>
                  <a:headEnd/>
                  <a:tailEnd/>
                </a:ln>
                <a:solidFill>
                  <a:srgbClr val="FF0000"/>
                </a:solidFill>
                <a:latin typeface="Times New Roman"/>
                <a:cs typeface="Times New Roman"/>
              </a:rPr>
              <a:t>Đặt một câu với một trong các từ ngữ vừa tìm được. </a:t>
            </a:r>
            <a:r>
              <a:rPr lang="vi-VN" sz="3600" b="1" kern="10" dirty="0">
                <a:ln w="9525">
                  <a:round/>
                  <a:headEnd/>
                  <a:tailEnd/>
                </a:ln>
                <a:solidFill>
                  <a:srgbClr val="7030A0"/>
                </a:solidFill>
                <a:latin typeface="Times New Roman" pitchFamily="18" charset="0"/>
                <a:cs typeface="Times New Roman" pitchFamily="18" charset="0"/>
              </a:rPr>
              <a:t> </a:t>
            </a:r>
            <a:endParaRPr lang="en-US" sz="3600" b="1" kern="10" dirty="0">
              <a:ln w="9525">
                <a:round/>
                <a:headEnd/>
                <a:tailEnd/>
              </a:ln>
              <a:solidFill>
                <a:srgbClr val="7030A0"/>
              </a:solidFill>
              <a:latin typeface="Times New Roman" pitchFamily="18" charset="0"/>
              <a:cs typeface="Times New Roman" pitchFamily="18" charset="0"/>
            </a:endParaRPr>
          </a:p>
        </p:txBody>
      </p:sp>
      <p:sp>
        <p:nvSpPr>
          <p:cNvPr id="3" name="Rectangle 2"/>
          <p:cNvSpPr/>
          <p:nvPr/>
        </p:nvSpPr>
        <p:spPr>
          <a:xfrm>
            <a:off x="199768" y="3048000"/>
            <a:ext cx="8791832" cy="3416320"/>
          </a:xfrm>
          <a:prstGeom prst="rect">
            <a:avLst/>
          </a:prstGeom>
          <a:solidFill>
            <a:schemeClr val="bg2">
              <a:lumMod val="90000"/>
            </a:schemeClr>
          </a:solidFill>
        </p:spPr>
        <p:txBody>
          <a:bodyPr wrap="square">
            <a:spAutoFit/>
          </a:bodyPr>
          <a:lstStyle/>
          <a:p>
            <a:pPr marL="457200" lvl="0" indent="-457200" algn="just">
              <a:buFontTx/>
              <a:buChar char="-"/>
            </a:pPr>
            <a:r>
              <a:rPr lang="vi-VN" sz="3600" b="1" dirty="0">
                <a:solidFill>
                  <a:srgbClr val="7030A0"/>
                </a:solidFill>
                <a:latin typeface="+mj-lt"/>
              </a:rPr>
              <a:t>Cánh đồng lúa quê em rộng </a:t>
            </a:r>
            <a:r>
              <a:rPr lang="vi-VN" sz="3600" b="1" u="sng" dirty="0">
                <a:solidFill>
                  <a:srgbClr val="FF0000"/>
                </a:solidFill>
                <a:latin typeface="+mj-lt"/>
              </a:rPr>
              <a:t>mênh mông</a:t>
            </a:r>
            <a:r>
              <a:rPr lang="vi-VN" sz="3600" b="1" dirty="0">
                <a:solidFill>
                  <a:srgbClr val="7030A0"/>
                </a:solidFill>
                <a:latin typeface="+mj-lt"/>
              </a:rPr>
              <a:t>.</a:t>
            </a:r>
          </a:p>
          <a:p>
            <a:pPr marL="457200" lvl="0" indent="-457200" algn="just">
              <a:buFontTx/>
              <a:buChar char="-"/>
            </a:pPr>
            <a:r>
              <a:rPr lang="vi-VN" sz="3600" b="1" dirty="0">
                <a:solidFill>
                  <a:srgbClr val="7030A0"/>
                </a:solidFill>
                <a:latin typeface="+mj-lt"/>
              </a:rPr>
              <a:t>Sợi dây của bạn </a:t>
            </a:r>
            <a:r>
              <a:rPr lang="en-US" sz="3600" b="1" dirty="0" err="1">
                <a:solidFill>
                  <a:srgbClr val="7030A0"/>
                </a:solidFill>
                <a:latin typeface="+mj-lt"/>
              </a:rPr>
              <a:t>Hồng</a:t>
            </a:r>
            <a:r>
              <a:rPr lang="en-US" sz="3600" b="1" dirty="0">
                <a:solidFill>
                  <a:srgbClr val="7030A0"/>
                </a:solidFill>
                <a:latin typeface="+mj-lt"/>
              </a:rPr>
              <a:t> </a:t>
            </a:r>
            <a:r>
              <a:rPr lang="en-US" sz="3600" b="1" dirty="0" err="1">
                <a:solidFill>
                  <a:srgbClr val="7030A0"/>
                </a:solidFill>
                <a:latin typeface="+mj-lt"/>
              </a:rPr>
              <a:t>Ánh</a:t>
            </a:r>
            <a:r>
              <a:rPr lang="en-US" sz="3600" b="1" dirty="0">
                <a:solidFill>
                  <a:srgbClr val="7030A0"/>
                </a:solidFill>
                <a:latin typeface="+mj-lt"/>
              </a:rPr>
              <a:t> </a:t>
            </a:r>
            <a:r>
              <a:rPr lang="vi-VN" sz="3600" b="1" dirty="0">
                <a:solidFill>
                  <a:srgbClr val="7030A0"/>
                </a:solidFill>
                <a:latin typeface="+mj-lt"/>
              </a:rPr>
              <a:t>dài </a:t>
            </a:r>
            <a:r>
              <a:rPr lang="vi-VN" sz="3600" b="1" u="sng" dirty="0">
                <a:solidFill>
                  <a:srgbClr val="FF0000"/>
                </a:solidFill>
                <a:latin typeface="+mj-lt"/>
              </a:rPr>
              <a:t>dằng dặc</a:t>
            </a:r>
            <a:r>
              <a:rPr lang="vi-VN" sz="3600" b="1" dirty="0">
                <a:solidFill>
                  <a:srgbClr val="7030A0"/>
                </a:solidFill>
                <a:latin typeface="+mj-lt"/>
              </a:rPr>
              <a:t>.</a:t>
            </a:r>
          </a:p>
          <a:p>
            <a:pPr marL="457200" lvl="0" indent="-457200" algn="just">
              <a:buFontTx/>
              <a:buChar char="-"/>
            </a:pPr>
            <a:r>
              <a:rPr lang="vi-VN" sz="3600" b="1" dirty="0">
                <a:solidFill>
                  <a:srgbClr val="7030A0"/>
                </a:solidFill>
                <a:latin typeface="+mj-lt"/>
              </a:rPr>
              <a:t>Dãy núi Trường Sơn cao </a:t>
            </a:r>
            <a:r>
              <a:rPr lang="vi-VN" sz="3600" b="1" u="sng" dirty="0">
                <a:solidFill>
                  <a:srgbClr val="FF0000"/>
                </a:solidFill>
                <a:latin typeface="+mj-lt"/>
              </a:rPr>
              <a:t>chất ngất</a:t>
            </a:r>
            <a:r>
              <a:rPr lang="vi-VN" sz="3600" b="1" dirty="0">
                <a:solidFill>
                  <a:srgbClr val="7030A0"/>
                </a:solidFill>
                <a:latin typeface="+mj-lt"/>
              </a:rPr>
              <a:t>.</a:t>
            </a:r>
          </a:p>
          <a:p>
            <a:pPr marL="457200" lvl="0" indent="-457200" algn="just">
              <a:buFontTx/>
              <a:buChar char="-"/>
            </a:pPr>
            <a:r>
              <a:rPr lang="vi-VN" sz="3600" b="1" dirty="0">
                <a:solidFill>
                  <a:srgbClr val="7030A0"/>
                </a:solidFill>
                <a:latin typeface="+mj-lt"/>
              </a:rPr>
              <a:t>Động Hương Tích sâu </a:t>
            </a:r>
            <a:r>
              <a:rPr lang="vi-VN" sz="3600" b="1" u="sng" dirty="0">
                <a:solidFill>
                  <a:srgbClr val="FF0000"/>
                </a:solidFill>
                <a:latin typeface="+mj-lt"/>
              </a:rPr>
              <a:t>thăm thẳm</a:t>
            </a:r>
            <a:r>
              <a:rPr lang="vi-VN" sz="3600" b="1" dirty="0">
                <a:solidFill>
                  <a:srgbClr val="7030A0"/>
                </a:solidFill>
                <a:latin typeface="+mj-lt"/>
              </a:rPr>
              <a:t>.</a:t>
            </a:r>
          </a:p>
        </p:txBody>
      </p:sp>
      <p:sp>
        <p:nvSpPr>
          <p:cNvPr id="4" name="Up Ribbon 3"/>
          <p:cNvSpPr/>
          <p:nvPr/>
        </p:nvSpPr>
        <p:spPr>
          <a:xfrm>
            <a:off x="1143000" y="1828800"/>
            <a:ext cx="7010400" cy="914400"/>
          </a:xfrm>
          <a:prstGeom prst="ribbon2">
            <a:avLst>
              <a:gd name="adj1" fmla="val 16667"/>
              <a:gd name="adj2" fmla="val 71502"/>
            </a:avLst>
          </a:prstGeom>
          <a:solidFill>
            <a:srgbClr val="00B050"/>
          </a:solidFill>
          <a:ln w="25400" cap="flat" cmpd="sng" algn="ctr">
            <a:solidFill>
              <a:srgbClr val="002060"/>
            </a:solidFill>
            <a:prstDash val="solid"/>
          </a:ln>
          <a:effectLst/>
        </p:spPr>
        <p:txBody>
          <a:bodyPr rtlCol="0" anchor="ctr"/>
          <a:lstStyle/>
          <a:p>
            <a:pPr algn="ctr">
              <a:lnSpc>
                <a:spcPct val="107000"/>
              </a:lnSpc>
              <a:spcAft>
                <a:spcPts val="800"/>
              </a:spcAft>
              <a:defRPr/>
            </a:pPr>
            <a:r>
              <a:rPr lang="vi-VN" sz="44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ĐẶT CÂU</a:t>
            </a:r>
            <a:endParaRPr lang="en-US" sz="44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81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0" y="76200"/>
            <a:ext cx="9144000" cy="1504335"/>
          </a:xfrm>
          <a:prstGeom prst="rect">
            <a:avLst/>
          </a:prstGeom>
          <a:solidFill>
            <a:schemeClr val="bg2"/>
          </a:solid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vi-VN" sz="3600" b="1" kern="10" dirty="0">
                <a:ln w="9525">
                  <a:round/>
                  <a:headEnd/>
                  <a:tailEnd/>
                </a:ln>
                <a:solidFill>
                  <a:srgbClr val="FF0000"/>
                </a:solidFill>
                <a:latin typeface="Times New Roman"/>
                <a:cs typeface="Times New Roman"/>
              </a:rPr>
              <a:t>6.</a:t>
            </a:r>
            <a:r>
              <a:rPr lang="en-US" sz="3600" b="1" kern="10" dirty="0">
                <a:ln w="9525">
                  <a:round/>
                  <a:headEnd/>
                  <a:tailEnd/>
                </a:ln>
                <a:solidFill>
                  <a:srgbClr val="FF0000"/>
                </a:solidFill>
                <a:latin typeface="Times New Roman"/>
                <a:cs typeface="Times New Roman"/>
              </a:rPr>
              <a:t> </a:t>
            </a:r>
            <a:r>
              <a:rPr lang="vi-VN" sz="3600" b="1" kern="10" dirty="0">
                <a:ln w="9525">
                  <a:round/>
                  <a:headEnd/>
                  <a:tailEnd/>
                </a:ln>
                <a:solidFill>
                  <a:srgbClr val="FF0000"/>
                </a:solidFill>
                <a:latin typeface="Times New Roman"/>
                <a:cs typeface="Times New Roman"/>
              </a:rPr>
              <a:t>Đặt một câu với một trong các từ ngữ vừa tìm được. </a:t>
            </a:r>
            <a:r>
              <a:rPr lang="vi-VN" sz="3600" b="1" kern="10" dirty="0">
                <a:ln w="9525">
                  <a:round/>
                  <a:headEnd/>
                  <a:tailEnd/>
                </a:ln>
                <a:solidFill>
                  <a:srgbClr val="7030A0"/>
                </a:solidFill>
                <a:latin typeface="Times New Roman" pitchFamily="18" charset="0"/>
                <a:cs typeface="Times New Roman" pitchFamily="18" charset="0"/>
              </a:rPr>
              <a:t> </a:t>
            </a:r>
            <a:endParaRPr lang="en-US" sz="3600" b="1" kern="10" dirty="0">
              <a:ln w="9525">
                <a:round/>
                <a:headEnd/>
                <a:tailEnd/>
              </a:ln>
              <a:solidFill>
                <a:srgbClr val="7030A0"/>
              </a:solidFill>
              <a:latin typeface="Times New Roman" pitchFamily="18" charset="0"/>
              <a:cs typeface="Times New Roman" pitchFamily="18" charset="0"/>
            </a:endParaRPr>
          </a:p>
        </p:txBody>
      </p:sp>
      <p:sp>
        <p:nvSpPr>
          <p:cNvPr id="3" name="Rectangle 2"/>
          <p:cNvSpPr/>
          <p:nvPr/>
        </p:nvSpPr>
        <p:spPr>
          <a:xfrm>
            <a:off x="199768" y="3048000"/>
            <a:ext cx="8791832" cy="3539430"/>
          </a:xfrm>
          <a:prstGeom prst="rect">
            <a:avLst/>
          </a:prstGeom>
          <a:solidFill>
            <a:schemeClr val="bg2">
              <a:lumMod val="90000"/>
            </a:schemeClr>
          </a:solidFill>
        </p:spPr>
        <p:txBody>
          <a:bodyPr wrap="square">
            <a:spAutoFit/>
          </a:bodyPr>
          <a:lstStyle/>
          <a:p>
            <a:pPr algn="just"/>
            <a:r>
              <a:rPr lang="vi-VN" sz="3200" b="1" dirty="0">
                <a:solidFill>
                  <a:srgbClr val="7030A0"/>
                </a:solidFill>
                <a:latin typeface="Arial"/>
              </a:rPr>
              <a:t>- Đi giữa cánh đồng lúa rộng </a:t>
            </a:r>
            <a:r>
              <a:rPr lang="vi-VN" sz="3200" b="1" u="sng" dirty="0">
                <a:solidFill>
                  <a:srgbClr val="FF0000"/>
                </a:solidFill>
                <a:latin typeface="Arial"/>
              </a:rPr>
              <a:t>bát ngát,</a:t>
            </a:r>
            <a:r>
              <a:rPr lang="vi-VN" sz="3200" b="1" dirty="0">
                <a:solidFill>
                  <a:srgbClr val="7030A0"/>
                </a:solidFill>
                <a:latin typeface="Arial"/>
              </a:rPr>
              <a:t> lòng em thấy khoan khoái dễ chịu vô cùng.</a:t>
            </a:r>
          </a:p>
          <a:p>
            <a:pPr algn="just"/>
            <a:r>
              <a:rPr lang="vi-VN" sz="3200" b="1" dirty="0">
                <a:solidFill>
                  <a:srgbClr val="7030A0"/>
                </a:solidFill>
                <a:latin typeface="Arial"/>
              </a:rPr>
              <a:t>- Trong nỗi mong chờ sốt ruột, chị Hà cảm thấy thời gian như đang kéo dài </a:t>
            </a:r>
            <a:r>
              <a:rPr lang="vi-VN" sz="3200" b="1" u="sng" dirty="0">
                <a:solidFill>
                  <a:srgbClr val="FF0000"/>
                </a:solidFill>
                <a:latin typeface="Arial"/>
              </a:rPr>
              <a:t>lê thê</a:t>
            </a:r>
            <a:r>
              <a:rPr lang="vi-VN" sz="3200" b="1" dirty="0">
                <a:solidFill>
                  <a:srgbClr val="7030A0"/>
                </a:solidFill>
                <a:latin typeface="Arial"/>
              </a:rPr>
              <a:t>.</a:t>
            </a:r>
          </a:p>
          <a:p>
            <a:pPr algn="just"/>
            <a:r>
              <a:rPr lang="vi-VN" sz="3200" b="1" dirty="0">
                <a:solidFill>
                  <a:srgbClr val="7030A0"/>
                </a:solidFill>
                <a:latin typeface="Arial"/>
              </a:rPr>
              <a:t>- Toà nhà cao </a:t>
            </a:r>
            <a:r>
              <a:rPr lang="vi-VN" sz="3200" b="1" u="sng" dirty="0">
                <a:solidFill>
                  <a:srgbClr val="FF0000"/>
                </a:solidFill>
                <a:latin typeface="Arial"/>
              </a:rPr>
              <a:t>chót vót</a:t>
            </a:r>
            <a:r>
              <a:rPr lang="vi-VN" sz="3200" b="1" dirty="0">
                <a:solidFill>
                  <a:srgbClr val="7030A0"/>
                </a:solidFill>
                <a:latin typeface="Arial"/>
              </a:rPr>
              <a:t>.</a:t>
            </a:r>
          </a:p>
          <a:p>
            <a:pPr algn="just"/>
            <a:r>
              <a:rPr lang="vi-VN" sz="3200" b="1" dirty="0">
                <a:solidFill>
                  <a:srgbClr val="7030A0"/>
                </a:solidFill>
                <a:latin typeface="Arial"/>
              </a:rPr>
              <a:t>- Vực núi sâu </a:t>
            </a:r>
            <a:r>
              <a:rPr lang="vi-VN" sz="3200" b="1" u="sng" dirty="0">
                <a:solidFill>
                  <a:srgbClr val="FF0000"/>
                </a:solidFill>
                <a:latin typeface="Arial"/>
              </a:rPr>
              <a:t>thăm thẳm</a:t>
            </a:r>
            <a:r>
              <a:rPr lang="vi-VN" sz="3200" b="1" dirty="0">
                <a:solidFill>
                  <a:srgbClr val="7030A0"/>
                </a:solidFill>
                <a:latin typeface="Arial"/>
              </a:rPr>
              <a:t>, mới đi tới gần đã khiến bạn </a:t>
            </a:r>
            <a:r>
              <a:rPr lang="en-US" sz="3200" b="1" dirty="0">
                <a:solidFill>
                  <a:srgbClr val="7030A0"/>
                </a:solidFill>
                <a:latin typeface="Arial"/>
              </a:rPr>
              <a:t>Cao </a:t>
            </a:r>
            <a:r>
              <a:rPr lang="en-US" sz="3200" b="1" dirty="0" err="1">
                <a:solidFill>
                  <a:srgbClr val="7030A0"/>
                </a:solidFill>
                <a:latin typeface="Arial"/>
              </a:rPr>
              <a:t>Nguyên</a:t>
            </a:r>
            <a:r>
              <a:rPr lang="en-US" sz="3200" b="1" dirty="0">
                <a:solidFill>
                  <a:srgbClr val="7030A0"/>
                </a:solidFill>
                <a:latin typeface="Arial"/>
              </a:rPr>
              <a:t> </a:t>
            </a:r>
            <a:r>
              <a:rPr lang="vi-VN" sz="3200" b="1" dirty="0">
                <a:solidFill>
                  <a:srgbClr val="7030A0"/>
                </a:solidFill>
                <a:latin typeface="Arial"/>
              </a:rPr>
              <a:t>lạnh cả người.</a:t>
            </a:r>
          </a:p>
        </p:txBody>
      </p:sp>
      <p:sp>
        <p:nvSpPr>
          <p:cNvPr id="4" name="Up Ribbon 3"/>
          <p:cNvSpPr/>
          <p:nvPr/>
        </p:nvSpPr>
        <p:spPr>
          <a:xfrm>
            <a:off x="1143000" y="1580535"/>
            <a:ext cx="7010400" cy="914400"/>
          </a:xfrm>
          <a:prstGeom prst="ribbon2">
            <a:avLst>
              <a:gd name="adj1" fmla="val 16667"/>
              <a:gd name="adj2" fmla="val 71502"/>
            </a:avLst>
          </a:prstGeom>
          <a:solidFill>
            <a:srgbClr val="7030A0"/>
          </a:solidFill>
          <a:ln w="38100" cap="flat" cmpd="sng" algn="ctr">
            <a:solidFill>
              <a:srgbClr val="FF0000"/>
            </a:solidFill>
            <a:prstDash val="solid"/>
          </a:ln>
          <a:effectLst/>
        </p:spPr>
        <p:txBody>
          <a:bodyPr rtlCol="0" anchor="ctr"/>
          <a:lstStyle/>
          <a:p>
            <a:pPr algn="ctr">
              <a:lnSpc>
                <a:spcPct val="107000"/>
              </a:lnSpc>
              <a:spcAft>
                <a:spcPts val="800"/>
              </a:spcAft>
              <a:defRPr/>
            </a:pPr>
            <a:r>
              <a:rPr lang="vi-VN" sz="6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ĐẶT CÂU</a:t>
            </a:r>
            <a:endParaRPr lang="en-US" sz="6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47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Download Free png Coins,corners,bordures - Flower Borders Corner ..."/>
          <p:cNvPicPr>
            <a:picLocks noChangeAspect="1" noChangeArrowheads="1"/>
          </p:cNvPicPr>
          <p:nvPr/>
        </p:nvPicPr>
        <p:blipFill>
          <a:blip r:embed="rId2">
            <a:extLst>
              <a:ext uri="{28A0092B-C50C-407E-A947-70E740481C1C}">
                <a14:useLocalDpi xmlns:a14="http://schemas.microsoft.com/office/drawing/2010/main" val="0"/>
              </a:ext>
            </a:extLst>
          </a:blip>
          <a:srcRect l="14452"/>
          <a:stretch>
            <a:fillRect/>
          </a:stretch>
        </p:blipFill>
        <p:spPr bwMode="auto">
          <a:xfrm>
            <a:off x="25400" y="3760788"/>
            <a:ext cx="3551238" cy="309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617362" y="1575250"/>
            <a:ext cx="7516813" cy="954107"/>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Bef>
                <a:spcPct val="0"/>
              </a:spcBef>
              <a:spcAft>
                <a:spcPct val="0"/>
              </a:spcAft>
              <a:buFontTx/>
              <a:buNone/>
            </a:pPr>
            <a:r>
              <a:rPr lang="en-US" altLang="en-US" sz="2800" b="1" dirty="0" err="1">
                <a:solidFill>
                  <a:srgbClr val="7030A0"/>
                </a:solidFill>
                <a:latin typeface="Arial" panose="020B0604020202020204" pitchFamily="34" charset="0"/>
                <a:cs typeface="Arial" panose="020B0604020202020204" pitchFamily="34" charset="0"/>
              </a:rPr>
              <a:t>Chuẩn</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bị</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sẵn</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sàng</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đồ</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dùng</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học</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tập</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sách</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Hướng</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dẫn</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học</a:t>
            </a:r>
            <a:r>
              <a:rPr lang="en-US" altLang="en-US" sz="2800" b="1" dirty="0">
                <a:solidFill>
                  <a:srgbClr val="7030A0"/>
                </a:solidFill>
                <a:latin typeface="Arial" panose="020B0604020202020204" pitchFamily="34" charset="0"/>
                <a:cs typeface="Arial" panose="020B0604020202020204" pitchFamily="34" charset="0"/>
              </a:rPr>
              <a:t> </a:t>
            </a:r>
            <a:r>
              <a:rPr lang="vi-VN" altLang="en-US" sz="2800" b="1" dirty="0">
                <a:solidFill>
                  <a:srgbClr val="7030A0"/>
                </a:solidFill>
                <a:latin typeface="Arial" panose="020B0604020202020204" pitchFamily="34" charset="0"/>
                <a:cs typeface="Arial" panose="020B0604020202020204" pitchFamily="34" charset="0"/>
              </a:rPr>
              <a:t>Tiếng Việt </a:t>
            </a:r>
            <a:r>
              <a:rPr lang="en-US" altLang="en-US" sz="2800" b="1" dirty="0">
                <a:solidFill>
                  <a:srgbClr val="7030A0"/>
                </a:solidFill>
                <a:latin typeface="Arial" panose="020B0604020202020204" pitchFamily="34" charset="0"/>
                <a:cs typeface="Arial" panose="020B0604020202020204" pitchFamily="34" charset="0"/>
              </a:rPr>
              <a:t>5 </a:t>
            </a:r>
            <a:r>
              <a:rPr lang="en-US" altLang="en-US" sz="2800" b="1" dirty="0" err="1">
                <a:solidFill>
                  <a:srgbClr val="7030A0"/>
                </a:solidFill>
                <a:latin typeface="Arial" panose="020B0604020202020204" pitchFamily="34" charset="0"/>
                <a:cs typeface="Arial" panose="020B0604020202020204" pitchFamily="34" charset="0"/>
              </a:rPr>
              <a:t>quyển</a:t>
            </a:r>
            <a:r>
              <a:rPr lang="en-US" altLang="en-US" sz="2800" b="1" dirty="0">
                <a:solidFill>
                  <a:srgbClr val="7030A0"/>
                </a:solidFill>
                <a:latin typeface="Arial" panose="020B0604020202020204" pitchFamily="34" charset="0"/>
                <a:cs typeface="Arial" panose="020B0604020202020204" pitchFamily="34" charset="0"/>
              </a:rPr>
              <a:t> 1.</a:t>
            </a:r>
          </a:p>
        </p:txBody>
      </p:sp>
      <p:pic>
        <p:nvPicPr>
          <p:cNvPr id="5" name="Picture 5" descr="Book-09-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2040" y="1575246"/>
            <a:ext cx="1607951"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895601" y="3605218"/>
            <a:ext cx="6238568" cy="954107"/>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Bef>
                <a:spcPct val="0"/>
              </a:spcBef>
              <a:spcAft>
                <a:spcPct val="0"/>
              </a:spcAft>
              <a:buFontTx/>
              <a:buNone/>
            </a:pPr>
            <a:r>
              <a:rPr lang="en-US" altLang="en-US" sz="2800" b="1" dirty="0" err="1">
                <a:solidFill>
                  <a:srgbClr val="7030A0"/>
                </a:solidFill>
                <a:latin typeface="Arial" panose="020B0604020202020204" pitchFamily="34" charset="0"/>
                <a:cs typeface="Arial" panose="020B0604020202020204" pitchFamily="34" charset="0"/>
              </a:rPr>
              <a:t>Tập</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trung</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lắng</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nghe</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và</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làm</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theo</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yêu</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cầu</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của</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cô</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giáo</a:t>
            </a:r>
            <a:r>
              <a:rPr lang="en-US" altLang="en-US" sz="2800" b="1" dirty="0">
                <a:solidFill>
                  <a:srgbClr val="7030A0"/>
                </a:solidFill>
                <a:latin typeface="Arial" panose="020B0604020202020204" pitchFamily="34" charset="0"/>
                <a:cs typeface="Arial" panose="020B0604020202020204" pitchFamily="34" charset="0"/>
              </a:rPr>
              <a:t>.</a:t>
            </a:r>
          </a:p>
        </p:txBody>
      </p:sp>
      <p:pic>
        <p:nvPicPr>
          <p:cNvPr id="3" name="Picture 2" descr="Home Icons - Free Download, PNG and 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4630752"/>
            <a:ext cx="1443038"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730631" y="5203839"/>
            <a:ext cx="5260975" cy="523220"/>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sz="2800" b="1" dirty="0" err="1">
                <a:solidFill>
                  <a:srgbClr val="7030A0"/>
                </a:solidFill>
                <a:latin typeface="Arial" panose="020B0604020202020204" pitchFamily="34" charset="0"/>
                <a:cs typeface="Arial" panose="020B0604020202020204" pitchFamily="34" charset="0"/>
              </a:rPr>
              <a:t>Hoàn</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thành</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bài</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tập</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cô</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giao</a:t>
            </a:r>
            <a:r>
              <a:rPr lang="en-US" altLang="en-US" sz="2800" b="1" dirty="0">
                <a:solidFill>
                  <a:srgbClr val="7030A0"/>
                </a:solidFill>
                <a:latin typeface="Arial" panose="020B0604020202020204" pitchFamily="34" charset="0"/>
                <a:cs typeface="Arial" panose="020B0604020202020204" pitchFamily="34" charset="0"/>
              </a:rPr>
              <a:t>.</a:t>
            </a:r>
          </a:p>
        </p:txBody>
      </p:sp>
      <p:pic>
        <p:nvPicPr>
          <p:cNvPr id="2052" name="Picture 4" descr="Listen to teacher clipart 5 » Clipart S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227388"/>
            <a:ext cx="16017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txBox="1">
            <a:spLocks/>
          </p:cNvSpPr>
          <p:nvPr/>
        </p:nvSpPr>
        <p:spPr>
          <a:xfrm>
            <a:off x="166306" y="304800"/>
            <a:ext cx="8990012" cy="838200"/>
          </a:xfrm>
          <a:prstGeom prst="rect">
            <a:avLst/>
          </a:prstGeom>
          <a:solidFill>
            <a:srgbClr val="00B050"/>
          </a:solidFill>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b="1" dirty="0">
                <a:solidFill>
                  <a:srgbClr val="FF0000"/>
                </a:solidFill>
                <a:latin typeface="Times New Roman" pitchFamily="18" charset="0"/>
                <a:cs typeface="Times New Roman" pitchFamily="18" charset="0"/>
              </a:rPr>
              <a:t>NHỮNG ĐIỀU CẦN LƯU Ý</a:t>
            </a:r>
          </a:p>
        </p:txBody>
      </p:sp>
      <p:sp>
        <p:nvSpPr>
          <p:cNvPr id="11" name="Rectangle 36"/>
          <p:cNvSpPr>
            <a:spLocks noChangeArrowheads="1"/>
          </p:cNvSpPr>
          <p:nvPr/>
        </p:nvSpPr>
        <p:spPr bwMode="auto">
          <a:xfrm>
            <a:off x="0" y="0"/>
            <a:ext cx="9156316"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pic>
        <p:nvPicPr>
          <p:cNvPr id="12"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1" y="4376751"/>
            <a:ext cx="980768"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blumen-pflanzen04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12303" y="5465265"/>
            <a:ext cx="32051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0"/>
          <p:cNvSpPr>
            <a:spLocks noChangeArrowheads="1"/>
          </p:cNvSpPr>
          <p:nvPr/>
        </p:nvSpPr>
        <p:spPr bwMode="auto">
          <a:xfrm>
            <a:off x="3962400" y="2584452"/>
            <a:ext cx="2052484" cy="1020762"/>
          </a:xfrm>
          <a:prstGeom prst="star32">
            <a:avLst>
              <a:gd name="adj" fmla="val 11069"/>
            </a:avLst>
          </a:prstGeom>
          <a:solidFill>
            <a:srgbClr val="33CC33"/>
          </a:solidFill>
          <a:ln w="28575" algn="ctr">
            <a:solidFill>
              <a:srgbClr val="FF0000"/>
            </a:solidFill>
            <a:miter lim="800000"/>
            <a:headEnd/>
            <a:tailEnd/>
          </a:ln>
        </p:spPr>
        <p:txBody>
          <a:bodyPr wrap="none" lIns="91431" tIns="45716" rIns="91431" bIns="45716" anchor="ctr"/>
          <a:lstStyle/>
          <a:p>
            <a:pPr algn="ctr" fontAlgn="base">
              <a:spcBef>
                <a:spcPct val="0"/>
              </a:spcBef>
              <a:spcAft>
                <a:spcPct val="0"/>
              </a:spcAft>
            </a:pPr>
            <a:endParaRPr lang="vi-VN">
              <a:solidFill>
                <a:srgbClr val="000000"/>
              </a:solidFill>
            </a:endParaRPr>
          </a:p>
        </p:txBody>
      </p:sp>
    </p:spTree>
    <p:extLst>
      <p:ext uri="{BB962C8B-B14F-4D97-AF65-F5344CB8AC3E}">
        <p14:creationId xmlns:p14="http://schemas.microsoft.com/office/powerpoint/2010/main" val="346644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8" presetClass="emph" presetSubtype="0" repeatCount="indefinite" fill="hold" grpId="1" nodeType="withEffect">
                                  <p:stCondLst>
                                    <p:cond delay="0"/>
                                  </p:stCondLst>
                                  <p:childTnLst>
                                    <p:animRot by="21600000">
                                      <p:cBhvr>
                                        <p:cTn id="40" dur="2000" fill="hold"/>
                                        <p:tgtEl>
                                          <p:spTgt spid="13"/>
                                        </p:tgtEl>
                                        <p:attrNameLst>
                                          <p:attrName>r</p:attrName>
                                        </p:attrNameLst>
                                      </p:cBhvr>
                                    </p:animRot>
                                  </p:childTnLst>
                                </p:cTn>
                              </p:par>
                              <p:par>
                                <p:cTn id="41" presetID="8" presetClass="emph" presetSubtype="0" fill="hold" grpId="2" nodeType="withEffect">
                                  <p:stCondLst>
                                    <p:cond delay="0"/>
                                  </p:stCondLst>
                                  <p:childTnLst>
                                    <p:animRot by="21600000">
                                      <p:cBhvr>
                                        <p:cTn id="42" dur="2000" fill="hold"/>
                                        <p:tgtEl>
                                          <p:spTgt spid="13"/>
                                        </p:tgtEl>
                                        <p:attrNameLst>
                                          <p:attrName>r</p:attrName>
                                        </p:attrNameLst>
                                      </p:cBhvr>
                                    </p:animRot>
                                  </p:childTnLst>
                                </p:cTn>
                              </p:par>
                              <p:par>
                                <p:cTn id="43" presetID="5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770" decel="100000"/>
                                        <p:tgtEl>
                                          <p:spTgt spid="13"/>
                                        </p:tgtEl>
                                      </p:cBhvr>
                                    </p:animEffect>
                                    <p:animScale>
                                      <p:cBhvr>
                                        <p:cTn id="46" dur="770" decel="100000"/>
                                        <p:tgtEl>
                                          <p:spTgt spid="13"/>
                                        </p:tgtEl>
                                      </p:cBhvr>
                                      <p:from x="10000" y="10000"/>
                                      <p:to x="200000" y="450000"/>
                                    </p:animScale>
                                    <p:animScale>
                                      <p:cBhvr>
                                        <p:cTn id="47" dur="1230" accel="100000" fill="hold">
                                          <p:stCondLst>
                                            <p:cond delay="770"/>
                                          </p:stCondLst>
                                        </p:cTn>
                                        <p:tgtEl>
                                          <p:spTgt spid="13"/>
                                        </p:tgtEl>
                                      </p:cBhvr>
                                      <p:from x="200000" y="450000"/>
                                      <p:to x="100000" y="100000"/>
                                    </p:animScale>
                                    <p:set>
                                      <p:cBhvr>
                                        <p:cTn id="48" dur="770" fill="hold"/>
                                        <p:tgtEl>
                                          <p:spTgt spid="13"/>
                                        </p:tgtEl>
                                        <p:attrNameLst>
                                          <p:attrName>ppt_x</p:attrName>
                                        </p:attrNameLst>
                                      </p:cBhvr>
                                      <p:to>
                                        <p:strVal val="(0.5)"/>
                                      </p:to>
                                    </p:set>
                                    <p:anim from="(0.5)" to="(#ppt_x)" calcmode="lin" valueType="num">
                                      <p:cBhvr>
                                        <p:cTn id="49" dur="1230" accel="100000" fill="hold">
                                          <p:stCondLst>
                                            <p:cond delay="770"/>
                                          </p:stCondLst>
                                        </p:cTn>
                                        <p:tgtEl>
                                          <p:spTgt spid="13"/>
                                        </p:tgtEl>
                                        <p:attrNameLst>
                                          <p:attrName>ppt_x</p:attrName>
                                        </p:attrNameLst>
                                      </p:cBhvr>
                                    </p:anim>
                                    <p:set>
                                      <p:cBhvr>
                                        <p:cTn id="50" dur="770" fill="hold"/>
                                        <p:tgtEl>
                                          <p:spTgt spid="13"/>
                                        </p:tgtEl>
                                        <p:attrNameLst>
                                          <p:attrName>ppt_y</p:attrName>
                                        </p:attrNameLst>
                                      </p:cBhvr>
                                      <p:to>
                                        <p:strVal val="(#ppt_y+0.4)"/>
                                      </p:to>
                                    </p:set>
                                    <p:anim from="(#ppt_y+0.4)" to="(#ppt_y)" calcmode="lin" valueType="num">
                                      <p:cBhvr>
                                        <p:cTn id="51" dur="1230" accel="100000" fill="hold">
                                          <p:stCondLst>
                                            <p:cond delay="770"/>
                                          </p:stCondLst>
                                        </p:cTn>
                                        <p:tgtEl>
                                          <p:spTgt spid="1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3" grpId="0" animBg="1"/>
      <p:bldP spid="13" grpId="1" animBg="1"/>
      <p:bldP spid="13"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0" y="76200"/>
            <a:ext cx="9144000" cy="1504335"/>
          </a:xfrm>
          <a:prstGeom prst="rect">
            <a:avLst/>
          </a:prstGeom>
          <a:solidFill>
            <a:schemeClr val="bg2"/>
          </a:solid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lvl="0" algn="ctr" eaLnBrk="0" fontAlgn="base" hangingPunct="0">
              <a:spcBef>
                <a:spcPct val="0"/>
              </a:spcBef>
              <a:spcAft>
                <a:spcPct val="0"/>
              </a:spcAft>
              <a:defRPr/>
            </a:pPr>
            <a:r>
              <a:rPr lang="vi-VN" sz="3600" b="1" kern="10" dirty="0">
                <a:ln w="9525">
                  <a:round/>
                  <a:headEnd/>
                  <a:tailEnd/>
                </a:ln>
                <a:solidFill>
                  <a:srgbClr val="FF0000"/>
                </a:solidFill>
                <a:cs typeface="Times New Roman"/>
              </a:rPr>
              <a:t>7.</a:t>
            </a:r>
            <a:r>
              <a:rPr lang="en-US" sz="3600" b="1" kern="10" dirty="0">
                <a:ln w="9525">
                  <a:round/>
                  <a:headEnd/>
                  <a:tailEnd/>
                </a:ln>
                <a:solidFill>
                  <a:srgbClr val="FF0000"/>
                </a:solidFill>
                <a:cs typeface="Times New Roman"/>
              </a:rPr>
              <a:t> </a:t>
            </a:r>
            <a:r>
              <a:rPr lang="vi-VN" sz="3600" b="1" kern="10" dirty="0">
                <a:ln w="9525">
                  <a:round/>
                  <a:headEnd/>
                  <a:tailEnd/>
                </a:ln>
                <a:solidFill>
                  <a:srgbClr val="FF0000"/>
                </a:solidFill>
                <a:cs typeface="Times New Roman"/>
              </a:rPr>
              <a:t>Đặt câu </a:t>
            </a:r>
            <a:r>
              <a:rPr lang="vi-VN" sz="3600" b="1" dirty="0">
                <a:solidFill>
                  <a:srgbClr val="FF0000"/>
                </a:solidFill>
              </a:rPr>
              <a:t>miêu tả sóng nước trong mỗi ảnh dưới đây:</a:t>
            </a:r>
            <a:r>
              <a:rPr lang="vi-VN" sz="3600" b="1" kern="10" dirty="0">
                <a:ln w="9525">
                  <a:round/>
                  <a:headEnd/>
                  <a:tailEnd/>
                </a:ln>
                <a:solidFill>
                  <a:srgbClr val="FF0000"/>
                </a:solidFill>
                <a:cs typeface="Times New Roman" pitchFamily="18" charset="0"/>
              </a:rPr>
              <a:t> </a:t>
            </a:r>
            <a:endParaRPr lang="en-US" sz="3600" b="1" kern="10" dirty="0">
              <a:ln w="9525">
                <a:round/>
                <a:headEnd/>
                <a:tailEnd/>
              </a:ln>
              <a:solidFill>
                <a:srgbClr val="FF0000"/>
              </a:solidFill>
              <a:cs typeface="Times New Roman" pitchFamily="18" charset="0"/>
            </a:endParaRPr>
          </a:p>
        </p:txBody>
      </p:sp>
      <p:pic>
        <p:nvPicPr>
          <p:cNvPr id="4" name="Picture 2" descr="https://img.loigiaihay.com/picture/2019/0930/8a-a-4.JPEG">
            <a:extLst>
              <a:ext uri="{FF2B5EF4-FFF2-40B4-BE49-F238E27FC236}">
                <a16:creationId xmlns:a16="http://schemas.microsoft.com/office/drawing/2014/main" id="{7D4F39DD-AD15-41AE-9E8D-89CC2B255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81" y="1580535"/>
            <a:ext cx="8991599" cy="25836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378" y="4419600"/>
            <a:ext cx="9061622" cy="2062103"/>
          </a:xfrm>
          <a:prstGeom prst="rect">
            <a:avLst/>
          </a:prstGeom>
          <a:solidFill>
            <a:schemeClr val="bg2"/>
          </a:solidFill>
        </p:spPr>
        <p:txBody>
          <a:bodyPr wrap="square">
            <a:spAutoFit/>
          </a:bodyPr>
          <a:lstStyle/>
          <a:p>
            <a:pPr algn="just">
              <a:buFont typeface="Arial"/>
              <a:buChar char="•"/>
            </a:pPr>
            <a:r>
              <a:rPr lang="vi-VN" sz="3200" b="1" dirty="0">
                <a:solidFill>
                  <a:srgbClr val="7030A0"/>
                </a:solidFill>
                <a:latin typeface="Arial"/>
              </a:rPr>
              <a:t> </a:t>
            </a:r>
            <a:r>
              <a:rPr lang="vi-VN" sz="3200" b="1" dirty="0">
                <a:solidFill>
                  <a:srgbClr val="C00000"/>
                </a:solidFill>
                <a:latin typeface="Arial"/>
              </a:rPr>
              <a:t>Hình 1:</a:t>
            </a:r>
            <a:r>
              <a:rPr lang="vi-VN" sz="3200" b="1" dirty="0">
                <a:solidFill>
                  <a:srgbClr val="7030A0"/>
                </a:solidFill>
                <a:latin typeface="Arial"/>
              </a:rPr>
              <a:t> Những con sóng cuồn cuộn bọt tung trắng xoá.</a:t>
            </a:r>
          </a:p>
          <a:p>
            <a:pPr algn="just">
              <a:buFont typeface="Arial"/>
              <a:buChar char="•"/>
            </a:pPr>
            <a:r>
              <a:rPr lang="vi-VN" sz="3200" b="1" dirty="0">
                <a:solidFill>
                  <a:srgbClr val="7030A0"/>
                </a:solidFill>
                <a:latin typeface="Arial"/>
              </a:rPr>
              <a:t> </a:t>
            </a:r>
            <a:r>
              <a:rPr lang="vi-VN" sz="3200" b="1" dirty="0">
                <a:solidFill>
                  <a:srgbClr val="C00000"/>
                </a:solidFill>
                <a:latin typeface="Arial"/>
              </a:rPr>
              <a:t>Hình 2:</a:t>
            </a:r>
            <a:r>
              <a:rPr lang="vi-VN" sz="3200" b="1" dirty="0">
                <a:solidFill>
                  <a:srgbClr val="7030A0"/>
                </a:solidFill>
                <a:latin typeface="Arial"/>
              </a:rPr>
              <a:t> Đêm trăng, mặt biển lặng yên, những gợn sóng li ti nhẹ nhàng tấp vào bờ.</a:t>
            </a:r>
            <a:endParaRPr lang="vi-VN" sz="3200" b="1" i="0" dirty="0">
              <a:solidFill>
                <a:srgbClr val="7030A0"/>
              </a:solidFill>
              <a:effectLst/>
              <a:latin typeface="Arial"/>
            </a:endParaRPr>
          </a:p>
        </p:txBody>
      </p:sp>
      <p:sp>
        <p:nvSpPr>
          <p:cNvPr id="7" name="Rectangle 6"/>
          <p:cNvSpPr/>
          <p:nvPr/>
        </p:nvSpPr>
        <p:spPr>
          <a:xfrm>
            <a:off x="-18536" y="4549676"/>
            <a:ext cx="9162535" cy="2308324"/>
          </a:xfrm>
          <a:prstGeom prst="rect">
            <a:avLst/>
          </a:prstGeom>
          <a:solidFill>
            <a:schemeClr val="bg2">
              <a:lumMod val="75000"/>
            </a:schemeClr>
          </a:solidFill>
        </p:spPr>
        <p:txBody>
          <a:bodyPr wrap="square">
            <a:spAutoFit/>
          </a:bodyPr>
          <a:lstStyle/>
          <a:p>
            <a:pPr algn="just">
              <a:buFont typeface="Arial"/>
              <a:buChar char="•"/>
            </a:pPr>
            <a:r>
              <a:rPr lang="vi-VN" sz="3200" b="1" dirty="0">
                <a:solidFill>
                  <a:srgbClr val="7030A0"/>
                </a:solidFill>
                <a:latin typeface="Arial"/>
              </a:rPr>
              <a:t> </a:t>
            </a:r>
            <a:r>
              <a:rPr lang="vi-VN" sz="3600" b="1" dirty="0">
                <a:solidFill>
                  <a:srgbClr val="FF0000"/>
                </a:solidFill>
                <a:latin typeface="Arial"/>
              </a:rPr>
              <a:t>Hình 1</a:t>
            </a:r>
            <a:r>
              <a:rPr lang="vi-VN" sz="3600" b="1" dirty="0">
                <a:solidFill>
                  <a:srgbClr val="00B050"/>
                </a:solidFill>
                <a:latin typeface="Arial"/>
              </a:rPr>
              <a:t>: Sóng biển cuồn cuộn xô vào bờ.</a:t>
            </a:r>
          </a:p>
          <a:p>
            <a:pPr algn="just">
              <a:buFont typeface="Arial"/>
              <a:buChar char="•"/>
            </a:pPr>
            <a:r>
              <a:rPr lang="vi-VN" sz="3600" b="1" dirty="0">
                <a:solidFill>
                  <a:srgbClr val="00B050"/>
                </a:solidFill>
                <a:latin typeface="Arial"/>
              </a:rPr>
              <a:t> </a:t>
            </a:r>
            <a:r>
              <a:rPr lang="vi-VN" sz="3600" b="1" dirty="0">
                <a:solidFill>
                  <a:srgbClr val="FF0000"/>
                </a:solidFill>
                <a:latin typeface="Arial"/>
              </a:rPr>
              <a:t>Hình 2</a:t>
            </a:r>
            <a:r>
              <a:rPr lang="vi-VN" sz="3600" b="1" dirty="0">
                <a:solidFill>
                  <a:srgbClr val="00B050"/>
                </a:solidFill>
                <a:latin typeface="Arial"/>
              </a:rPr>
              <a:t>: Đêm trăng, những làn sóng trườn nhẹ lên bờ cát.</a:t>
            </a:r>
          </a:p>
        </p:txBody>
      </p:sp>
      <p:sp>
        <p:nvSpPr>
          <p:cNvPr id="8" name="Up Ribbon 7"/>
          <p:cNvSpPr/>
          <p:nvPr/>
        </p:nvSpPr>
        <p:spPr>
          <a:xfrm>
            <a:off x="2971800" y="3710563"/>
            <a:ext cx="3124200" cy="709037"/>
          </a:xfrm>
          <a:prstGeom prst="ribbon2">
            <a:avLst>
              <a:gd name="adj1" fmla="val 16667"/>
              <a:gd name="adj2" fmla="val 71502"/>
            </a:avLst>
          </a:prstGeom>
          <a:solidFill>
            <a:srgbClr val="7030A0"/>
          </a:solidFill>
          <a:ln w="38100" cap="flat" cmpd="sng" algn="ctr">
            <a:solidFill>
              <a:srgbClr val="FF0000"/>
            </a:solidFill>
            <a:prstDash val="solid"/>
          </a:ln>
          <a:effectLst/>
        </p:spPr>
        <p:txBody>
          <a:bodyPr rtlCol="0" anchor="ctr"/>
          <a:lstStyle/>
          <a:p>
            <a:pPr algn="ctr">
              <a:lnSpc>
                <a:spcPct val="107000"/>
              </a:lnSpc>
              <a:spcAft>
                <a:spcPts val="800"/>
              </a:spcAft>
              <a:defRPr/>
            </a:pPr>
            <a:r>
              <a:rPr lang="vi-VN" sz="32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ĐẶT CÂU</a:t>
            </a:r>
            <a:endParaRPr lang="en-US" sz="32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68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91600" cy="1200329"/>
          </a:xfrm>
          <a:prstGeom prst="rect">
            <a:avLst/>
          </a:prstGeom>
          <a:solidFill>
            <a:srgbClr val="FFFF00"/>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0000"/>
                </a:solidFill>
                <a:effectLst/>
                <a:uLnTx/>
                <a:uFillTx/>
                <a:latin typeface="Arial"/>
              </a:rPr>
              <a:t>8. Sắp xếp các thẻ từ ngữ cho dưới đây vào bảng phân loại bên dưới.</a:t>
            </a:r>
            <a:endParaRPr kumimoji="0" lang="en-US" sz="3600" b="0" i="0" u="none" strike="noStrike" kern="0" cap="none" spc="0" normalizeH="0" baseline="0" noProof="0" dirty="0">
              <a:ln>
                <a:noFill/>
              </a:ln>
              <a:solidFill>
                <a:srgbClr val="FF0000"/>
              </a:solidFill>
              <a:effectLst/>
              <a:uLnTx/>
              <a:uFillTx/>
            </a:endParaRPr>
          </a:p>
        </p:txBody>
      </p:sp>
      <p:pic>
        <p:nvPicPr>
          <p:cNvPr id="3" name="Picture 2" descr="https://img.loigiaihay.com/picture/2019/0930/8a-b-6.png">
            <a:extLst>
              <a:ext uri="{FF2B5EF4-FFF2-40B4-BE49-F238E27FC236}">
                <a16:creationId xmlns:a16="http://schemas.microsoft.com/office/drawing/2014/main" id="{AC137709-A674-4913-8E2C-FAFFDF186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52729"/>
            <a:ext cx="8991600" cy="23300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1012891087"/>
              </p:ext>
            </p:extLst>
          </p:nvPr>
        </p:nvGraphicFramePr>
        <p:xfrm>
          <a:off x="152400" y="4191000"/>
          <a:ext cx="8839200" cy="1798320"/>
        </p:xfrm>
        <a:graphic>
          <a:graphicData uri="http://schemas.openxmlformats.org/drawingml/2006/table">
            <a:tbl>
              <a:tblPr/>
              <a:tblGrid>
                <a:gridCol w="28956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ctr"/>
                      <a:r>
                        <a:rPr lang="en-US" sz="3600" b="1" dirty="0" err="1">
                          <a:solidFill>
                            <a:srgbClr val="002060"/>
                          </a:solidFill>
                          <a:effectLst/>
                          <a:latin typeface="Arial" pitchFamily="34" charset="0"/>
                          <a:cs typeface="Arial" pitchFamily="34" charset="0"/>
                        </a:rPr>
                        <a:t>Tả</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tiếng</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sóng</a:t>
                      </a:r>
                      <a:endParaRPr lang="en-US" sz="3600" b="1" dirty="0">
                        <a:solidFill>
                          <a:srgbClr val="002060"/>
                        </a:solidFill>
                        <a:effectLst/>
                        <a:latin typeface="Arial" pitchFamily="34" charset="0"/>
                        <a:cs typeface="Arial" pitchFamily="34" charset="0"/>
                      </a:endParaRPr>
                    </a:p>
                  </a:txBody>
                  <a:tcPr marL="38100" marR="38100" marT="38100" marB="381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3600" b="1" dirty="0" err="1">
                          <a:solidFill>
                            <a:srgbClr val="002060"/>
                          </a:solidFill>
                          <a:effectLst/>
                          <a:latin typeface="Arial" pitchFamily="34" charset="0"/>
                          <a:cs typeface="Arial" pitchFamily="34" charset="0"/>
                        </a:rPr>
                        <a:t>Tả</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làn</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sóng</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nhẹ</a:t>
                      </a:r>
                      <a:endParaRPr lang="en-US" sz="3600" b="1" dirty="0">
                        <a:solidFill>
                          <a:srgbClr val="00206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vi-VN" sz="3600" b="1" dirty="0">
                          <a:solidFill>
                            <a:srgbClr val="002060"/>
                          </a:solidFill>
                          <a:effectLst/>
                          <a:latin typeface="Arial" pitchFamily="34" charset="0"/>
                          <a:cs typeface="Arial" pitchFamily="34" charset="0"/>
                        </a:rPr>
                        <a:t>Tả đợt sóng mạnh</a:t>
                      </a:r>
                    </a:p>
                  </a:txBody>
                  <a:tcPr marL="38100" marR="38100" marT="38100" marB="3810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r h="0">
                <a:tc>
                  <a:txBody>
                    <a:bodyPr/>
                    <a:lstStyle/>
                    <a:p>
                      <a:pPr algn="ctr"/>
                      <a:r>
                        <a:rPr lang="en-US" sz="3600" b="1" dirty="0">
                          <a:solidFill>
                            <a:srgbClr val="C00000"/>
                          </a:solidFill>
                          <a:effectLst/>
                          <a:latin typeface="Arial" pitchFamily="34" charset="0"/>
                          <a:cs typeface="Arial" pitchFamily="34" charset="0"/>
                        </a:rPr>
                        <a:t>M. ì </a:t>
                      </a:r>
                      <a:r>
                        <a:rPr lang="en-US" sz="3600" b="1" dirty="0" err="1">
                          <a:solidFill>
                            <a:srgbClr val="C00000"/>
                          </a:solidFill>
                          <a:effectLst/>
                          <a:latin typeface="Arial" pitchFamily="34" charset="0"/>
                          <a:cs typeface="Arial" pitchFamily="34" charset="0"/>
                        </a:rPr>
                        <a:t>ầm</a:t>
                      </a:r>
                      <a:endParaRPr lang="en-US" sz="3600" b="1" dirty="0">
                        <a:solidFill>
                          <a:srgbClr val="C00000"/>
                        </a:solidFill>
                        <a:effectLst/>
                        <a:latin typeface="Arial" pitchFamily="34" charset="0"/>
                        <a:cs typeface="Arial" pitchFamily="34" charset="0"/>
                      </a:endParaRPr>
                    </a:p>
                  </a:txBody>
                  <a:tcPr marL="38100" marR="38100" marT="38100" marB="381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vi-VN" sz="3600" b="1" dirty="0">
                          <a:solidFill>
                            <a:srgbClr val="C00000"/>
                          </a:solidFill>
                          <a:effectLst/>
                          <a:latin typeface="Arial" pitchFamily="34" charset="0"/>
                          <a:cs typeface="Arial" pitchFamily="34" charset="0"/>
                        </a:rPr>
                        <a:t>M. lăn tăn</a:t>
                      </a: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3600" b="1" dirty="0">
                          <a:solidFill>
                            <a:srgbClr val="C00000"/>
                          </a:solidFill>
                          <a:effectLst/>
                          <a:latin typeface="Arial" pitchFamily="34" charset="0"/>
                          <a:cs typeface="Arial" pitchFamily="34" charset="0"/>
                        </a:rPr>
                        <a:t>M. </a:t>
                      </a:r>
                      <a:r>
                        <a:rPr lang="en-US" sz="3600" b="1" dirty="0" err="1">
                          <a:solidFill>
                            <a:srgbClr val="C00000"/>
                          </a:solidFill>
                          <a:effectLst/>
                          <a:latin typeface="Arial" pitchFamily="34" charset="0"/>
                          <a:cs typeface="Arial" pitchFamily="34" charset="0"/>
                        </a:rPr>
                        <a:t>cuồn</a:t>
                      </a:r>
                      <a:r>
                        <a:rPr lang="en-US" sz="3600" b="1" dirty="0">
                          <a:solidFill>
                            <a:srgbClr val="C00000"/>
                          </a:solidFill>
                          <a:effectLst/>
                          <a:latin typeface="Arial" pitchFamily="34" charset="0"/>
                          <a:cs typeface="Arial" pitchFamily="34" charset="0"/>
                        </a:rPr>
                        <a:t> </a:t>
                      </a:r>
                      <a:r>
                        <a:rPr lang="en-US" sz="3600" b="1" dirty="0" err="1">
                          <a:solidFill>
                            <a:srgbClr val="C00000"/>
                          </a:solidFill>
                          <a:effectLst/>
                          <a:latin typeface="Arial" pitchFamily="34" charset="0"/>
                          <a:cs typeface="Arial" pitchFamily="34" charset="0"/>
                        </a:rPr>
                        <a:t>cuộn</a:t>
                      </a:r>
                      <a:endParaRPr lang="en-US" sz="3600" b="1" dirty="0">
                        <a:solidFill>
                          <a:srgbClr val="C0000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8691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82775556"/>
              </p:ext>
            </p:extLst>
          </p:nvPr>
        </p:nvGraphicFramePr>
        <p:xfrm>
          <a:off x="152400" y="762000"/>
          <a:ext cx="8763000" cy="5090160"/>
        </p:xfrm>
        <a:graphic>
          <a:graphicData uri="http://schemas.openxmlformats.org/drawingml/2006/table">
            <a:tbl>
              <a:tblPr/>
              <a:tblGrid>
                <a:gridCol w="2819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ctr"/>
                      <a:r>
                        <a:rPr lang="en-US" sz="3600" b="1" dirty="0" err="1">
                          <a:solidFill>
                            <a:srgbClr val="002060"/>
                          </a:solidFill>
                          <a:effectLst/>
                          <a:latin typeface="Arial" pitchFamily="34" charset="0"/>
                          <a:cs typeface="Arial" pitchFamily="34" charset="0"/>
                        </a:rPr>
                        <a:t>Tả</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tiếng</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sóng</a:t>
                      </a:r>
                      <a:endParaRPr lang="en-US" sz="3600" b="1" dirty="0">
                        <a:solidFill>
                          <a:srgbClr val="002060"/>
                        </a:solidFill>
                        <a:effectLst/>
                        <a:latin typeface="Arial" pitchFamily="34" charset="0"/>
                        <a:cs typeface="Arial" pitchFamily="34" charset="0"/>
                      </a:endParaRPr>
                    </a:p>
                  </a:txBody>
                  <a:tcPr marL="38100" marR="38100" marT="38100" marB="381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3600" b="1" dirty="0" err="1">
                          <a:solidFill>
                            <a:srgbClr val="002060"/>
                          </a:solidFill>
                          <a:effectLst/>
                          <a:latin typeface="Arial" pitchFamily="34" charset="0"/>
                          <a:cs typeface="Arial" pitchFamily="34" charset="0"/>
                        </a:rPr>
                        <a:t>Tả</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làn</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sóng</a:t>
                      </a:r>
                      <a:r>
                        <a:rPr lang="en-US" sz="3600" b="1" dirty="0">
                          <a:solidFill>
                            <a:srgbClr val="002060"/>
                          </a:solidFill>
                          <a:effectLst/>
                          <a:latin typeface="Arial" pitchFamily="34" charset="0"/>
                          <a:cs typeface="Arial" pitchFamily="34" charset="0"/>
                        </a:rPr>
                        <a:t> </a:t>
                      </a:r>
                      <a:r>
                        <a:rPr lang="en-US" sz="3600" b="1" dirty="0" err="1">
                          <a:solidFill>
                            <a:srgbClr val="002060"/>
                          </a:solidFill>
                          <a:effectLst/>
                          <a:latin typeface="Arial" pitchFamily="34" charset="0"/>
                          <a:cs typeface="Arial" pitchFamily="34" charset="0"/>
                        </a:rPr>
                        <a:t>nhẹ</a:t>
                      </a:r>
                      <a:endParaRPr lang="en-US" sz="3600" b="1" dirty="0">
                        <a:solidFill>
                          <a:srgbClr val="00206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vi-VN" sz="3600" b="1" dirty="0">
                          <a:solidFill>
                            <a:srgbClr val="002060"/>
                          </a:solidFill>
                          <a:effectLst/>
                          <a:latin typeface="Arial" pitchFamily="34" charset="0"/>
                          <a:cs typeface="Arial" pitchFamily="34" charset="0"/>
                        </a:rPr>
                        <a:t>Tả đợt sóng mạnh</a:t>
                      </a:r>
                    </a:p>
                  </a:txBody>
                  <a:tcPr marL="38100" marR="38100" marT="38100" marB="3810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r h="0">
                <a:tc>
                  <a:txBody>
                    <a:bodyPr/>
                    <a:lstStyle/>
                    <a:p>
                      <a:pPr algn="ctr"/>
                      <a:r>
                        <a:rPr lang="en-US" sz="3600" b="1" dirty="0">
                          <a:solidFill>
                            <a:srgbClr val="C00000"/>
                          </a:solidFill>
                          <a:effectLst/>
                          <a:latin typeface="Arial" pitchFamily="34" charset="0"/>
                          <a:cs typeface="Arial" pitchFamily="34" charset="0"/>
                        </a:rPr>
                        <a:t>M. ì </a:t>
                      </a:r>
                      <a:r>
                        <a:rPr lang="en-US" sz="3600" b="1" dirty="0" err="1">
                          <a:solidFill>
                            <a:srgbClr val="C00000"/>
                          </a:solidFill>
                          <a:effectLst/>
                          <a:latin typeface="Arial" pitchFamily="34" charset="0"/>
                          <a:cs typeface="Arial" pitchFamily="34" charset="0"/>
                        </a:rPr>
                        <a:t>ầm</a:t>
                      </a:r>
                      <a:r>
                        <a:rPr kumimoji="0" lang="en-US" sz="3600" b="0" i="0" kern="1200" dirty="0">
                          <a:solidFill>
                            <a:schemeClr val="tx1"/>
                          </a:solidFill>
                          <a:effectLst/>
                          <a:latin typeface="+mn-lt"/>
                          <a:ea typeface="+mn-ea"/>
                          <a:cs typeface="+mn-cs"/>
                        </a:rPr>
                        <a:t>, </a:t>
                      </a:r>
                      <a:r>
                        <a:rPr kumimoji="0" lang="en-US" sz="3600" b="1" i="0" kern="1200" dirty="0" err="1">
                          <a:solidFill>
                            <a:srgbClr val="7030A0"/>
                          </a:solidFill>
                          <a:effectLst/>
                          <a:latin typeface="Arial" pitchFamily="34" charset="0"/>
                          <a:ea typeface="+mn-ea"/>
                          <a:cs typeface="Arial" pitchFamily="34" charset="0"/>
                        </a:rPr>
                        <a:t>ào</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ào</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rì</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rào</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ầm</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ầm</a:t>
                      </a:r>
                      <a:r>
                        <a:rPr kumimoji="0" lang="en-US" sz="3600" b="1" i="0" kern="1200" dirty="0">
                          <a:solidFill>
                            <a:srgbClr val="7030A0"/>
                          </a:solidFill>
                          <a:effectLst/>
                          <a:latin typeface="Arial" pitchFamily="34" charset="0"/>
                          <a:ea typeface="+mn-ea"/>
                          <a:cs typeface="Arial" pitchFamily="34" charset="0"/>
                        </a:rPr>
                        <a:t>, ì </a:t>
                      </a:r>
                      <a:r>
                        <a:rPr kumimoji="0" lang="en-US" sz="3600" b="1" i="0" kern="1200" dirty="0" err="1">
                          <a:solidFill>
                            <a:srgbClr val="7030A0"/>
                          </a:solidFill>
                          <a:effectLst/>
                          <a:latin typeface="Arial" pitchFamily="34" charset="0"/>
                          <a:ea typeface="+mn-ea"/>
                          <a:cs typeface="Arial" pitchFamily="34" charset="0"/>
                        </a:rPr>
                        <a:t>oạp</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ầm</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ào</a:t>
                      </a:r>
                      <a:r>
                        <a:rPr kumimoji="0" lang="vi-VN" sz="3600" b="1" i="0" kern="1200" dirty="0">
                          <a:solidFill>
                            <a:srgbClr val="7030A0"/>
                          </a:solidFill>
                          <a:effectLst/>
                          <a:latin typeface="Arial" pitchFamily="34" charset="0"/>
                          <a:ea typeface="+mn-ea"/>
                          <a:cs typeface="Arial" pitchFamily="34" charset="0"/>
                        </a:rPr>
                        <a:t>, lao xao, thì thầm, ...</a:t>
                      </a:r>
                      <a:endParaRPr lang="en-US" sz="3600" b="1" dirty="0">
                        <a:solidFill>
                          <a:srgbClr val="7030A0"/>
                        </a:solidFill>
                        <a:effectLst/>
                        <a:latin typeface="Arial" pitchFamily="34" charset="0"/>
                        <a:cs typeface="Arial" pitchFamily="34" charset="0"/>
                      </a:endParaRPr>
                    </a:p>
                  </a:txBody>
                  <a:tcPr marL="38100" marR="38100" marT="38100" marB="381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vi-VN" sz="3600" b="1" dirty="0">
                          <a:solidFill>
                            <a:srgbClr val="C00000"/>
                          </a:solidFill>
                          <a:effectLst/>
                          <a:latin typeface="Arial" pitchFamily="34" charset="0"/>
                          <a:cs typeface="Arial" pitchFamily="34" charset="0"/>
                        </a:rPr>
                        <a:t>M. lăn tăn,</a:t>
                      </a:r>
                      <a:r>
                        <a:rPr kumimoji="0" lang="en-US" sz="3600" b="1" i="0" kern="1200" dirty="0">
                          <a:solidFill>
                            <a:srgbClr val="7030A0"/>
                          </a:solidFill>
                          <a:effectLst/>
                          <a:latin typeface="Arial" pitchFamily="34" charset="0"/>
                          <a:ea typeface="+mn-ea"/>
                          <a:cs typeface="Arial" pitchFamily="34" charset="0"/>
                        </a:rPr>
                        <a:t> </a:t>
                      </a:r>
                      <a:r>
                        <a:rPr kumimoji="0" lang="vi-VN" sz="3600" b="1" i="0" kern="1200" dirty="0">
                          <a:solidFill>
                            <a:srgbClr val="7030A0"/>
                          </a:solidFill>
                          <a:effectLst/>
                          <a:latin typeface="Arial" pitchFamily="34" charset="0"/>
                          <a:ea typeface="+mn-ea"/>
                          <a:cs typeface="Arial" pitchFamily="34" charset="0"/>
                        </a:rPr>
                        <a:t>trườn lên</a:t>
                      </a:r>
                      <a:r>
                        <a:rPr kumimoji="0" lang="en-US" sz="3600" b="1" i="0" kern="1200" dirty="0">
                          <a:solidFill>
                            <a:srgbClr val="7030A0"/>
                          </a:solidFill>
                          <a:effectLst/>
                          <a:latin typeface="Arial" pitchFamily="34" charset="0"/>
                          <a:ea typeface="+mn-ea"/>
                          <a:cs typeface="Arial" pitchFamily="34" charset="0"/>
                        </a:rPr>
                        <a:t>,</a:t>
                      </a:r>
                      <a:r>
                        <a:rPr kumimoji="0" lang="vi-VN" sz="3600" b="1" i="0" kern="1200" dirty="0">
                          <a:solidFill>
                            <a:srgbClr val="7030A0"/>
                          </a:solidFill>
                          <a:effectLst/>
                          <a:latin typeface="Arial" pitchFamily="34" charset="0"/>
                          <a:ea typeface="+mn-ea"/>
                          <a:cs typeface="Arial" pitchFamily="34" charset="0"/>
                        </a:rPr>
                        <a:t> bò lên,</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dập</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dềnh</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lững</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lờ</a:t>
                      </a:r>
                      <a:r>
                        <a:rPr kumimoji="0" lang="vi-VN" sz="3600" b="1" i="0" kern="1200" dirty="0">
                          <a:solidFill>
                            <a:srgbClr val="7030A0"/>
                          </a:solidFill>
                          <a:effectLst/>
                          <a:latin typeface="Arial" pitchFamily="34" charset="0"/>
                          <a:ea typeface="+mn-ea"/>
                          <a:cs typeface="Arial" pitchFamily="34" charset="0"/>
                        </a:rPr>
                        <a:t>, ..</a:t>
                      </a:r>
                      <a:r>
                        <a:rPr kumimoji="0" lang="en-US" sz="3600" b="1" i="0" kern="1200" dirty="0">
                          <a:solidFill>
                            <a:srgbClr val="7030A0"/>
                          </a:solidFill>
                          <a:effectLst/>
                          <a:latin typeface="Arial" pitchFamily="34" charset="0"/>
                          <a:ea typeface="+mn-ea"/>
                          <a:cs typeface="Arial" pitchFamily="34" charset="0"/>
                        </a:rPr>
                        <a:t>.</a:t>
                      </a:r>
                      <a:endParaRPr lang="vi-VN" sz="3600" b="1"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3600" b="1" dirty="0">
                          <a:solidFill>
                            <a:srgbClr val="C00000"/>
                          </a:solidFill>
                          <a:effectLst/>
                          <a:latin typeface="Arial" pitchFamily="34" charset="0"/>
                          <a:cs typeface="Arial" pitchFamily="34" charset="0"/>
                        </a:rPr>
                        <a:t>M. </a:t>
                      </a:r>
                      <a:r>
                        <a:rPr lang="en-US" sz="3600" b="1" dirty="0" err="1">
                          <a:solidFill>
                            <a:srgbClr val="C00000"/>
                          </a:solidFill>
                          <a:effectLst/>
                          <a:latin typeface="Arial" pitchFamily="34" charset="0"/>
                          <a:cs typeface="Arial" pitchFamily="34" charset="0"/>
                        </a:rPr>
                        <a:t>cuồn</a:t>
                      </a:r>
                      <a:r>
                        <a:rPr lang="en-US" sz="3600" b="1" dirty="0">
                          <a:solidFill>
                            <a:srgbClr val="C00000"/>
                          </a:solidFill>
                          <a:effectLst/>
                          <a:latin typeface="Arial" pitchFamily="34" charset="0"/>
                          <a:cs typeface="Arial" pitchFamily="34" charset="0"/>
                        </a:rPr>
                        <a:t> </a:t>
                      </a:r>
                      <a:r>
                        <a:rPr lang="en-US" sz="3600" b="1" dirty="0" err="1">
                          <a:solidFill>
                            <a:srgbClr val="C00000"/>
                          </a:solidFill>
                          <a:effectLst/>
                          <a:latin typeface="Arial" pitchFamily="34" charset="0"/>
                          <a:cs typeface="Arial" pitchFamily="34" charset="0"/>
                        </a:rPr>
                        <a:t>cuộn</a:t>
                      </a:r>
                      <a:r>
                        <a:rPr lang="vi-VN" sz="3600" b="1" dirty="0">
                          <a:solidFill>
                            <a:srgbClr val="7030A0"/>
                          </a:solidFill>
                          <a:effectLst/>
                          <a:latin typeface="Arial" pitchFamily="34" charset="0"/>
                          <a:cs typeface="Arial" pitchFamily="34" charset="0"/>
                        </a:rPr>
                        <a:t>, </a:t>
                      </a:r>
                      <a:r>
                        <a:rPr kumimoji="0" lang="en-US" sz="3600" b="1" i="0" kern="1200" dirty="0" err="1">
                          <a:solidFill>
                            <a:srgbClr val="7030A0"/>
                          </a:solidFill>
                          <a:effectLst/>
                          <a:latin typeface="Arial" pitchFamily="34" charset="0"/>
                          <a:ea typeface="+mn-ea"/>
                          <a:cs typeface="Arial" pitchFamily="34" charset="0"/>
                        </a:rPr>
                        <a:t>trào</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dâng</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cuộn</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trào</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ào</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ạt</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cuồn</a:t>
                      </a:r>
                      <a:r>
                        <a:rPr kumimoji="0" lang="en-US" sz="3600" b="1" i="0" kern="1200" dirty="0">
                          <a:solidFill>
                            <a:srgbClr val="7030A0"/>
                          </a:solidFill>
                          <a:effectLst/>
                          <a:latin typeface="Arial" pitchFamily="34" charset="0"/>
                          <a:ea typeface="+mn-ea"/>
                          <a:cs typeface="Arial" pitchFamily="34" charset="0"/>
                        </a:rPr>
                        <a:t> </a:t>
                      </a:r>
                      <a:r>
                        <a:rPr kumimoji="0" lang="en-US" sz="3600" b="1" i="0" kern="1200" dirty="0" err="1">
                          <a:solidFill>
                            <a:srgbClr val="7030A0"/>
                          </a:solidFill>
                          <a:effectLst/>
                          <a:latin typeface="Arial" pitchFamily="34" charset="0"/>
                          <a:ea typeface="+mn-ea"/>
                          <a:cs typeface="Arial" pitchFamily="34" charset="0"/>
                        </a:rPr>
                        <a:t>cuộn</a:t>
                      </a:r>
                      <a:r>
                        <a:rPr kumimoji="0" lang="vi-VN" sz="3600" b="1" i="0" kern="1200" dirty="0">
                          <a:solidFill>
                            <a:srgbClr val="7030A0"/>
                          </a:solidFill>
                          <a:effectLst/>
                          <a:latin typeface="Arial" pitchFamily="34" charset="0"/>
                          <a:ea typeface="+mn-ea"/>
                          <a:cs typeface="Arial" pitchFamily="34" charset="0"/>
                        </a:rPr>
                        <a:t>, điên cuồng, dữ tợn, dữ dội, khủng khiếp, ..</a:t>
                      </a:r>
                      <a:r>
                        <a:rPr kumimoji="0" lang="en-US" sz="3600" b="1" i="0" kern="1200" dirty="0">
                          <a:solidFill>
                            <a:srgbClr val="7030A0"/>
                          </a:solidFill>
                          <a:effectLst/>
                          <a:latin typeface="Arial" pitchFamily="34" charset="0"/>
                          <a:ea typeface="+mn-ea"/>
                          <a:cs typeface="Arial" pitchFamily="34" charset="0"/>
                        </a:rPr>
                        <a:t>.</a:t>
                      </a:r>
                      <a:endParaRPr lang="en-US" sz="3600" b="1" dirty="0">
                        <a:solidFill>
                          <a:srgbClr val="7030A0"/>
                        </a:solidFill>
                        <a:effectLst/>
                        <a:latin typeface="Arial" pitchFamily="34" charset="0"/>
                        <a:cs typeface="Arial" pitchFamily="34" charset="0"/>
                      </a:endParaRPr>
                    </a:p>
                  </a:txBody>
                  <a:tcPr marL="38100" marR="38100" marT="38100" marB="3810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692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0" y="76200"/>
            <a:ext cx="9144000" cy="1504335"/>
          </a:xfrm>
          <a:prstGeom prst="rect">
            <a:avLst/>
          </a:prstGeom>
          <a:solidFill>
            <a:schemeClr val="bg2"/>
          </a:solid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vi-VN" sz="3600" b="1" kern="10" dirty="0">
                <a:ln w="9525">
                  <a:round/>
                  <a:headEnd/>
                  <a:tailEnd/>
                </a:ln>
                <a:solidFill>
                  <a:srgbClr val="FF0000"/>
                </a:solidFill>
                <a:latin typeface="Times New Roman"/>
                <a:cs typeface="Times New Roman"/>
              </a:rPr>
              <a:t>9.</a:t>
            </a:r>
            <a:r>
              <a:rPr lang="en-US" sz="3600" b="1" kern="10" dirty="0">
                <a:ln w="9525">
                  <a:round/>
                  <a:headEnd/>
                  <a:tailEnd/>
                </a:ln>
                <a:solidFill>
                  <a:srgbClr val="FF0000"/>
                </a:solidFill>
                <a:latin typeface="Times New Roman"/>
                <a:cs typeface="Times New Roman"/>
              </a:rPr>
              <a:t> </a:t>
            </a:r>
            <a:r>
              <a:rPr lang="vi-VN" sz="3600" b="1" kern="10" dirty="0">
                <a:ln w="9525">
                  <a:round/>
                  <a:headEnd/>
                  <a:tailEnd/>
                </a:ln>
                <a:solidFill>
                  <a:srgbClr val="FF0000"/>
                </a:solidFill>
                <a:latin typeface="Times New Roman"/>
                <a:cs typeface="Times New Roman"/>
              </a:rPr>
              <a:t>Đặt một câu với một trong các từ ngữ ở hoạt động 8. </a:t>
            </a:r>
            <a:r>
              <a:rPr lang="vi-VN" sz="3600" b="1" kern="10" dirty="0">
                <a:ln w="9525">
                  <a:round/>
                  <a:headEnd/>
                  <a:tailEnd/>
                </a:ln>
                <a:solidFill>
                  <a:srgbClr val="7030A0"/>
                </a:solidFill>
                <a:latin typeface="Times New Roman" pitchFamily="18" charset="0"/>
                <a:cs typeface="Times New Roman" pitchFamily="18" charset="0"/>
              </a:rPr>
              <a:t> </a:t>
            </a:r>
            <a:endParaRPr lang="en-US" sz="3600" b="1" kern="10" dirty="0">
              <a:ln w="9525">
                <a:round/>
                <a:headEnd/>
                <a:tailEnd/>
              </a:ln>
              <a:solidFill>
                <a:srgbClr val="7030A0"/>
              </a:solidFill>
              <a:latin typeface="Times New Roman" pitchFamily="18" charset="0"/>
              <a:cs typeface="Times New Roman" pitchFamily="18" charset="0"/>
            </a:endParaRPr>
          </a:p>
        </p:txBody>
      </p:sp>
      <p:sp>
        <p:nvSpPr>
          <p:cNvPr id="3" name="Rectangle 2"/>
          <p:cNvSpPr/>
          <p:nvPr/>
        </p:nvSpPr>
        <p:spPr>
          <a:xfrm>
            <a:off x="199768" y="3048000"/>
            <a:ext cx="8791832" cy="3539430"/>
          </a:xfrm>
          <a:prstGeom prst="rect">
            <a:avLst/>
          </a:prstGeom>
          <a:solidFill>
            <a:schemeClr val="bg2">
              <a:lumMod val="75000"/>
            </a:schemeClr>
          </a:solidFill>
        </p:spPr>
        <p:txBody>
          <a:bodyPr wrap="square">
            <a:spAutoFit/>
          </a:bodyPr>
          <a:lstStyle/>
          <a:p>
            <a:pPr algn="just"/>
            <a:r>
              <a:rPr lang="vi-VN" sz="3200" b="1" dirty="0">
                <a:solidFill>
                  <a:srgbClr val="7030A0"/>
                </a:solidFill>
              </a:rPr>
              <a:t>-  Những con sóng </a:t>
            </a:r>
            <a:r>
              <a:rPr lang="vi-VN" sz="3200" b="1" u="sng" dirty="0">
                <a:solidFill>
                  <a:srgbClr val="FF0000"/>
                </a:solidFill>
              </a:rPr>
              <a:t>lăn tăn </a:t>
            </a:r>
            <a:r>
              <a:rPr lang="vi-VN" sz="3200" b="1" dirty="0">
                <a:solidFill>
                  <a:srgbClr val="7030A0"/>
                </a:solidFill>
              </a:rPr>
              <a:t>trên mặt biển.</a:t>
            </a:r>
          </a:p>
          <a:p>
            <a:pPr algn="just"/>
            <a:r>
              <a:rPr lang="vi-VN" sz="3200" b="1" dirty="0">
                <a:solidFill>
                  <a:srgbClr val="7030A0"/>
                </a:solidFill>
              </a:rPr>
              <a:t>-  Bão về, những con sóng </a:t>
            </a:r>
            <a:r>
              <a:rPr lang="vi-VN" sz="3200" b="1" u="sng" dirty="0">
                <a:solidFill>
                  <a:srgbClr val="FF0000"/>
                </a:solidFill>
              </a:rPr>
              <a:t>cuồn cuộn </a:t>
            </a:r>
            <a:r>
              <a:rPr lang="vi-VN" sz="3200" b="1" dirty="0">
                <a:solidFill>
                  <a:srgbClr val="7030A0"/>
                </a:solidFill>
              </a:rPr>
              <a:t>chạy thẳng vào đất liền.</a:t>
            </a:r>
          </a:p>
          <a:p>
            <a:pPr algn="just"/>
            <a:r>
              <a:rPr lang="vi-VN" sz="3200" b="1" dirty="0">
                <a:solidFill>
                  <a:srgbClr val="7030A0"/>
                </a:solidFill>
              </a:rPr>
              <a:t>-  Tiếng sóng </a:t>
            </a:r>
            <a:r>
              <a:rPr lang="vi-VN" sz="3200" b="1" u="sng" dirty="0">
                <a:solidFill>
                  <a:srgbClr val="FF0000"/>
                </a:solidFill>
              </a:rPr>
              <a:t>ì oạp </a:t>
            </a:r>
            <a:r>
              <a:rPr lang="vi-VN" sz="3200" b="1" dirty="0">
                <a:solidFill>
                  <a:srgbClr val="7030A0"/>
                </a:solidFill>
              </a:rPr>
              <a:t>vỗ vào mạn tàu.</a:t>
            </a:r>
          </a:p>
          <a:p>
            <a:pPr algn="just"/>
            <a:r>
              <a:rPr lang="vi-VN" sz="3200" b="1" dirty="0">
                <a:solidFill>
                  <a:srgbClr val="7030A0"/>
                </a:solidFill>
              </a:rPr>
              <a:t>-  Mặt hồ </a:t>
            </a:r>
            <a:r>
              <a:rPr lang="vi-VN" sz="3200" b="1" u="sng" dirty="0">
                <a:solidFill>
                  <a:srgbClr val="FF0000"/>
                </a:solidFill>
              </a:rPr>
              <a:t>lao xao </a:t>
            </a:r>
            <a:r>
              <a:rPr lang="vi-VN" sz="3200" b="1" dirty="0">
                <a:solidFill>
                  <a:srgbClr val="7030A0"/>
                </a:solidFill>
              </a:rPr>
              <a:t>bởi làn sóng nhẹ.</a:t>
            </a:r>
          </a:p>
          <a:p>
            <a:pPr algn="just"/>
            <a:r>
              <a:rPr lang="vi-VN" sz="3200" b="1" dirty="0">
                <a:solidFill>
                  <a:srgbClr val="7030A0"/>
                </a:solidFill>
              </a:rPr>
              <a:t>- Trong cơn dông, từng đợt sóng </a:t>
            </a:r>
            <a:r>
              <a:rPr lang="vi-VN" sz="3200" b="1" u="sng" dirty="0">
                <a:solidFill>
                  <a:srgbClr val="FF0000"/>
                </a:solidFill>
              </a:rPr>
              <a:t>trào dâng </a:t>
            </a:r>
            <a:r>
              <a:rPr lang="vi-VN" sz="3200" b="1" dirty="0">
                <a:solidFill>
                  <a:srgbClr val="7030A0"/>
                </a:solidFill>
              </a:rPr>
              <a:t>úp chụp vào bãi.</a:t>
            </a:r>
          </a:p>
        </p:txBody>
      </p:sp>
      <p:sp>
        <p:nvSpPr>
          <p:cNvPr id="4" name="Up Ribbon 3"/>
          <p:cNvSpPr/>
          <p:nvPr/>
        </p:nvSpPr>
        <p:spPr>
          <a:xfrm>
            <a:off x="1143000" y="1828800"/>
            <a:ext cx="7010400" cy="914400"/>
          </a:xfrm>
          <a:prstGeom prst="ribbon2">
            <a:avLst>
              <a:gd name="adj1" fmla="val 16667"/>
              <a:gd name="adj2" fmla="val 71502"/>
            </a:avLst>
          </a:prstGeom>
          <a:solidFill>
            <a:srgbClr val="00B050"/>
          </a:solidFill>
          <a:ln w="25400" cap="flat" cmpd="sng" algn="ctr">
            <a:solidFill>
              <a:srgbClr val="002060"/>
            </a:solidFill>
            <a:prstDash val="solid"/>
          </a:ln>
          <a:effectLst/>
        </p:spPr>
        <p:txBody>
          <a:bodyPr rtlCol="0" anchor="ctr"/>
          <a:lstStyle/>
          <a:p>
            <a:pPr algn="ctr">
              <a:lnSpc>
                <a:spcPct val="107000"/>
              </a:lnSpc>
              <a:spcAft>
                <a:spcPts val="800"/>
              </a:spcAft>
              <a:defRPr/>
            </a:pPr>
            <a:r>
              <a:rPr lang="vi-VN" sz="44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ĐẶT CÂU</a:t>
            </a:r>
            <a:endParaRPr lang="en-US" sz="44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026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93"/>
            <a:ext cx="9221788" cy="6834187"/>
          </a:xfrm>
          <a:prstGeom prst="rect">
            <a:avLst/>
          </a:prstGeom>
          <a:solidFill>
            <a:srgbClr val="FFFF00"/>
          </a:solidFill>
          <a:ln>
            <a:noFill/>
          </a:ln>
        </p:spPr>
      </p:pic>
      <p:sp>
        <p:nvSpPr>
          <p:cNvPr id="4" name="Rectangle 3"/>
          <p:cNvSpPr/>
          <p:nvPr/>
        </p:nvSpPr>
        <p:spPr>
          <a:xfrm>
            <a:off x="2971800" y="2133600"/>
            <a:ext cx="5410200" cy="2971800"/>
          </a:xfrm>
          <a:prstGeom prst="rect">
            <a:avLst/>
          </a:prstGeom>
          <a:solidFill>
            <a:srgbClr val="FFFF00"/>
          </a:solidFill>
        </p:spPr>
        <p:txBody>
          <a:bodyPr wrap="none">
            <a:prstTxWarp prst="textChevron">
              <a:avLst/>
            </a:prstTxWarp>
            <a:spAutoFit/>
          </a:bodyPr>
          <a:lstStyle/>
          <a:p>
            <a:pPr algn="ctr" fontAlgn="base">
              <a:spcBef>
                <a:spcPct val="0"/>
              </a:spcBef>
              <a:spcAft>
                <a:spcPct val="0"/>
              </a:spcAft>
              <a:defRPr/>
            </a:pPr>
            <a:r>
              <a:rPr lang="vi-VN" sz="5400" b="1" dirty="0">
                <a:ln w="1905"/>
                <a:solidFill>
                  <a:srgbClr val="FF0000"/>
                </a:solidFill>
                <a:effectLst>
                  <a:innerShdw blurRad="69850" dist="43180" dir="5400000">
                    <a:srgbClr val="000000">
                      <a:alpha val="65000"/>
                    </a:srgbClr>
                  </a:innerShdw>
                </a:effectLst>
                <a:latin typeface="Arial" pitchFamily="34" charset="0"/>
              </a:rPr>
              <a:t>HOẠT ĐỘNG </a:t>
            </a:r>
          </a:p>
          <a:p>
            <a:pPr algn="ctr" fontAlgn="base">
              <a:spcBef>
                <a:spcPct val="0"/>
              </a:spcBef>
              <a:spcAft>
                <a:spcPct val="0"/>
              </a:spcAft>
              <a:defRPr/>
            </a:pPr>
            <a:r>
              <a:rPr lang="vi-VN" sz="5400" b="1" dirty="0">
                <a:ln w="1905"/>
                <a:solidFill>
                  <a:srgbClr val="FF0000"/>
                </a:solidFill>
                <a:effectLst>
                  <a:innerShdw blurRad="69850" dist="43180" dir="5400000">
                    <a:srgbClr val="000000">
                      <a:alpha val="65000"/>
                    </a:srgbClr>
                  </a:innerShdw>
                </a:effectLst>
                <a:latin typeface="Arial" pitchFamily="34" charset="0"/>
              </a:rPr>
              <a:t>ỨNG DỤNG</a:t>
            </a:r>
            <a:endParaRPr lang="en-US" sz="5400" b="1" dirty="0">
              <a:ln w="1905"/>
              <a:solidFill>
                <a:srgbClr val="FF0000"/>
              </a:solidFill>
              <a:effectLst>
                <a:innerShdw blurRad="69850" dist="43180" dir="5400000">
                  <a:srgbClr val="000000">
                    <a:alpha val="65000"/>
                  </a:srgbClr>
                </a:innerShdw>
              </a:effectLst>
              <a:latin typeface="Arial" pitchFamily="34" charset="0"/>
            </a:endParaRPr>
          </a:p>
        </p:txBody>
      </p:sp>
      <p:sp>
        <p:nvSpPr>
          <p:cNvPr id="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spTree>
    <p:extLst>
      <p:ext uri="{BB962C8B-B14F-4D97-AF65-F5344CB8AC3E}">
        <p14:creationId xmlns:p14="http://schemas.microsoft.com/office/powerpoint/2010/main" val="1181586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70" y="152400"/>
            <a:ext cx="9106930" cy="523220"/>
          </a:xfrm>
          <a:prstGeom prst="rect">
            <a:avLst/>
          </a:prstGeom>
          <a:solidFill>
            <a:srgbClr val="FFFF00"/>
          </a:solidFill>
        </p:spPr>
        <p:txBody>
          <a:bodyPr wrap="square">
            <a:spAutoFit/>
          </a:bodyPr>
          <a:lstStyle/>
          <a:p>
            <a:r>
              <a:rPr lang="vi-VN" sz="2800" b="1" dirty="0">
                <a:solidFill>
                  <a:srgbClr val="FF0000"/>
                </a:solidFill>
                <a:latin typeface="Arial"/>
              </a:rPr>
              <a:t>1. Sưu tầm tranh (ảnh) về cảnh vật thiên nhiên.</a:t>
            </a:r>
            <a:endParaRPr lang="en-US" sz="2800"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1" y="675620"/>
            <a:ext cx="4553464" cy="294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giai tieng viet lop 5 vnen bai 7c canh song nuoc 6*321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534" y="675620"/>
            <a:ext cx="4553466" cy="29603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ai tieng viet lop 5 vnen bai 7c canh song nuoc 8*321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5976"/>
            <a:ext cx="4590534" cy="322202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535" y="3644214"/>
            <a:ext cx="4553465" cy="321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0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circle(in)">
                                      <p:cBhvr>
                                        <p:cTn id="18" dur="2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55"/>
                                        </p:tgtEl>
                                        <p:attrNameLst>
                                          <p:attrName>style.visibility</p:attrName>
                                        </p:attrNameLst>
                                      </p:cBhvr>
                                      <p:to>
                                        <p:strVal val="visible"/>
                                      </p:to>
                                    </p:set>
                                    <p:animEffect transition="in" filter="wheel(1)">
                                      <p:cBhvr>
                                        <p:cTn id="29"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96" y="41359"/>
            <a:ext cx="9133703" cy="1077218"/>
          </a:xfrm>
          <a:prstGeom prst="rect">
            <a:avLst/>
          </a:prstGeom>
          <a:solidFill>
            <a:srgbClr val="FFFF00"/>
          </a:solidFill>
        </p:spPr>
        <p:txBody>
          <a:bodyPr wrap="square">
            <a:spAutoFit/>
          </a:bodyPr>
          <a:lstStyle/>
          <a:p>
            <a:pPr algn="just"/>
            <a:r>
              <a:rPr lang="vi-VN" sz="3200" b="1" dirty="0">
                <a:solidFill>
                  <a:srgbClr val="FF0000"/>
                </a:solidFill>
                <a:latin typeface="Arial"/>
              </a:rPr>
              <a:t>2. </a:t>
            </a:r>
            <a:r>
              <a:rPr lang="en-US" sz="3200" b="1" dirty="0" err="1">
                <a:solidFill>
                  <a:srgbClr val="FF0000"/>
                </a:solidFill>
                <a:latin typeface="Arial"/>
              </a:rPr>
              <a:t>Viết</a:t>
            </a:r>
            <a:r>
              <a:rPr lang="en-US" sz="3200" b="1" dirty="0">
                <a:solidFill>
                  <a:srgbClr val="FF0000"/>
                </a:solidFill>
                <a:latin typeface="Arial"/>
              </a:rPr>
              <a:t> </a:t>
            </a:r>
            <a:r>
              <a:rPr lang="en-US" sz="3200" b="1" dirty="0" err="1">
                <a:solidFill>
                  <a:srgbClr val="FF0000"/>
                </a:solidFill>
                <a:latin typeface="Arial"/>
              </a:rPr>
              <a:t>lời</a:t>
            </a:r>
            <a:r>
              <a:rPr lang="en-US" sz="3200" b="1" dirty="0">
                <a:solidFill>
                  <a:srgbClr val="FF0000"/>
                </a:solidFill>
                <a:latin typeface="Arial"/>
              </a:rPr>
              <a:t> </a:t>
            </a:r>
            <a:r>
              <a:rPr lang="en-US" sz="3200" b="1" dirty="0" err="1">
                <a:solidFill>
                  <a:srgbClr val="FF0000"/>
                </a:solidFill>
                <a:latin typeface="Arial"/>
              </a:rPr>
              <a:t>giới</a:t>
            </a:r>
            <a:r>
              <a:rPr lang="en-US" sz="3200" b="1" dirty="0">
                <a:solidFill>
                  <a:srgbClr val="FF0000"/>
                </a:solidFill>
                <a:latin typeface="Arial"/>
              </a:rPr>
              <a:t> </a:t>
            </a:r>
            <a:r>
              <a:rPr lang="en-US" sz="3200" b="1" dirty="0" err="1">
                <a:solidFill>
                  <a:srgbClr val="FF0000"/>
                </a:solidFill>
                <a:latin typeface="Arial"/>
              </a:rPr>
              <a:t>thiệu</a:t>
            </a:r>
            <a:r>
              <a:rPr lang="en-US" sz="3200" b="1" dirty="0">
                <a:solidFill>
                  <a:srgbClr val="FF0000"/>
                </a:solidFill>
                <a:latin typeface="Arial"/>
              </a:rPr>
              <a:t> </a:t>
            </a:r>
            <a:r>
              <a:rPr lang="en-US" sz="3200" b="1" dirty="0" err="1">
                <a:solidFill>
                  <a:srgbClr val="FF0000"/>
                </a:solidFill>
                <a:latin typeface="Arial"/>
              </a:rPr>
              <a:t>cho</a:t>
            </a:r>
            <a:r>
              <a:rPr lang="en-US" sz="3200" b="1" dirty="0">
                <a:solidFill>
                  <a:srgbClr val="FF0000"/>
                </a:solidFill>
                <a:latin typeface="Arial"/>
              </a:rPr>
              <a:t> </a:t>
            </a:r>
            <a:r>
              <a:rPr lang="en-US" sz="3200" b="1" dirty="0" err="1">
                <a:solidFill>
                  <a:srgbClr val="FF0000"/>
                </a:solidFill>
                <a:latin typeface="Arial"/>
              </a:rPr>
              <a:t>bức</a:t>
            </a:r>
            <a:r>
              <a:rPr lang="en-US" sz="3200" b="1" dirty="0">
                <a:solidFill>
                  <a:srgbClr val="FF0000"/>
                </a:solidFill>
                <a:latin typeface="Arial"/>
              </a:rPr>
              <a:t> </a:t>
            </a:r>
            <a:r>
              <a:rPr lang="en-US" sz="3200" b="1" dirty="0" err="1">
                <a:solidFill>
                  <a:srgbClr val="FF0000"/>
                </a:solidFill>
                <a:latin typeface="Arial"/>
              </a:rPr>
              <a:t>tranh</a:t>
            </a:r>
            <a:r>
              <a:rPr lang="en-US" sz="3200" b="1" dirty="0">
                <a:solidFill>
                  <a:srgbClr val="FF0000"/>
                </a:solidFill>
                <a:latin typeface="Arial"/>
              </a:rPr>
              <a:t> (</a:t>
            </a:r>
            <a:r>
              <a:rPr lang="en-US" sz="3200" b="1" dirty="0" err="1">
                <a:solidFill>
                  <a:srgbClr val="FF0000"/>
                </a:solidFill>
                <a:latin typeface="Arial"/>
              </a:rPr>
              <a:t>ảnh</a:t>
            </a:r>
            <a:r>
              <a:rPr lang="en-US" sz="3200" b="1" dirty="0">
                <a:solidFill>
                  <a:srgbClr val="FF0000"/>
                </a:solidFill>
                <a:latin typeface="Arial"/>
              </a:rPr>
              <a:t>) </a:t>
            </a:r>
            <a:r>
              <a:rPr lang="en-US" sz="3200" b="1" dirty="0" err="1">
                <a:solidFill>
                  <a:srgbClr val="FF0000"/>
                </a:solidFill>
                <a:latin typeface="Arial"/>
              </a:rPr>
              <a:t>em</a:t>
            </a:r>
            <a:r>
              <a:rPr lang="en-US" sz="3200" b="1" dirty="0">
                <a:solidFill>
                  <a:srgbClr val="FF0000"/>
                </a:solidFill>
                <a:latin typeface="Arial"/>
              </a:rPr>
              <a:t> </a:t>
            </a:r>
            <a:r>
              <a:rPr lang="en-US" sz="3200" b="1" dirty="0" err="1">
                <a:solidFill>
                  <a:srgbClr val="FF0000"/>
                </a:solidFill>
                <a:latin typeface="Arial"/>
              </a:rPr>
              <a:t>thích</a:t>
            </a:r>
            <a:r>
              <a:rPr lang="en-US" sz="3200" b="1" dirty="0">
                <a:solidFill>
                  <a:srgbClr val="FF0000"/>
                </a:solidFill>
                <a:latin typeface="Arial"/>
              </a:rPr>
              <a:t> </a:t>
            </a:r>
            <a:r>
              <a:rPr lang="en-US" sz="3200" b="1" dirty="0" err="1">
                <a:solidFill>
                  <a:srgbClr val="FF0000"/>
                </a:solidFill>
                <a:latin typeface="Arial"/>
              </a:rPr>
              <a:t>nhất</a:t>
            </a:r>
            <a:r>
              <a:rPr lang="en-US" sz="3200" b="1" dirty="0">
                <a:solidFill>
                  <a:srgbClr val="FF0000"/>
                </a:solidFill>
                <a:latin typeface="Arial"/>
              </a:rPr>
              <a:t>:</a:t>
            </a:r>
            <a:endParaRPr lang="en-US" sz="3200" b="1"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0" y="1166329"/>
            <a:ext cx="4312510" cy="2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Khám phá những hang động đẹp nhất ở Vịnh Hạ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197728"/>
            <a:ext cx="4648200" cy="26639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8" y="3865988"/>
            <a:ext cx="9067800" cy="299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8692" y="4038600"/>
            <a:ext cx="9036910" cy="2677656"/>
          </a:xfrm>
          <a:prstGeom prst="rect">
            <a:avLst/>
          </a:prstGeom>
          <a:noFill/>
        </p:spPr>
        <p:txBody>
          <a:bodyPr wrap="square">
            <a:spAutoFit/>
          </a:bodyPr>
          <a:lstStyle/>
          <a:p>
            <a:pPr algn="just"/>
            <a:r>
              <a:rPr lang="vi-VN" sz="2400" b="1" dirty="0">
                <a:solidFill>
                  <a:srgbClr val="FF0000"/>
                </a:solidFill>
                <a:latin typeface="Arial"/>
              </a:rPr>
              <a:t>     Vịnh Hạ Long là một di sản độc đáo bởi địa danh này chứa đựng những dấu tích quan trọng trong quá trình hình thành và phát triển lịch sử trái đất, là cái nôi cư trú của người Việt cổ, đồng thời là tác phẩm nghệ thuật tạo hình vĩ đại của thiên nhiên với sự hiện diện của hàng nghìn đảo đá muôn hình vạn trạng, với nhiều hang động kỳ thú quần tụ thành một thế giới vừa sinh động vừa huyền bí.</a:t>
            </a:r>
            <a:endParaRPr lang="en-US" sz="2400" b="1" dirty="0">
              <a:solidFill>
                <a:srgbClr val="FF0000"/>
              </a:solidFill>
            </a:endParaRPr>
          </a:p>
        </p:txBody>
      </p:sp>
    </p:spTree>
    <p:extLst>
      <p:ext uri="{BB962C8B-B14F-4D97-AF65-F5344CB8AC3E}">
        <p14:creationId xmlns:p14="http://schemas.microsoft.com/office/powerpoint/2010/main" val="35071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220131" y="258849"/>
            <a:ext cx="2041347" cy="243221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2472232" y="584683"/>
            <a:ext cx="1261874" cy="1454890"/>
          </a:xfrm>
          <a:prstGeom prst="rect">
            <a:avLst/>
          </a:prstGeom>
        </p:spPr>
      </p:pic>
      <p:pic>
        <p:nvPicPr>
          <p:cNvPr id="35" name="图片 34" descr="1"/>
          <p:cNvPicPr>
            <a:picLocks noChangeAspect="1"/>
          </p:cNvPicPr>
          <p:nvPr/>
        </p:nvPicPr>
        <p:blipFill>
          <a:blip r:embed="rId6"/>
          <a:stretch>
            <a:fillRect/>
          </a:stretch>
        </p:blipFill>
        <p:spPr>
          <a:xfrm>
            <a:off x="-5238" y="3867163"/>
            <a:ext cx="9154001" cy="3049905"/>
          </a:xfrm>
          <a:prstGeom prst="rect">
            <a:avLst/>
          </a:prstGeom>
        </p:spPr>
      </p:pic>
      <p:pic>
        <p:nvPicPr>
          <p:cNvPr id="52" name="图片 51" descr="36f9a2a7dc2088575b3175c2c9b24629"/>
          <p:cNvPicPr>
            <a:picLocks noChangeAspect="1"/>
          </p:cNvPicPr>
          <p:nvPr/>
        </p:nvPicPr>
        <p:blipFill>
          <a:blip r:embed="rId7" cstate="print"/>
          <a:stretch>
            <a:fillRect/>
          </a:stretch>
        </p:blipFill>
        <p:spPr>
          <a:xfrm>
            <a:off x="3288036" y="4728845"/>
            <a:ext cx="2931319" cy="2061210"/>
          </a:xfrm>
          <a:prstGeom prst="rect">
            <a:avLst/>
          </a:prstGeom>
        </p:spPr>
      </p:pic>
      <p:pic>
        <p:nvPicPr>
          <p:cNvPr id="53" name="图片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5033" y="4800613"/>
            <a:ext cx="872966" cy="1918335"/>
          </a:xfrm>
          <a:prstGeom prst="rect">
            <a:avLst/>
          </a:prstGeom>
        </p:spPr>
      </p:pic>
      <p:sp>
        <p:nvSpPr>
          <p:cNvPr id="16" name="WordArt 5"/>
          <p:cNvSpPr>
            <a:spLocks noChangeArrowheads="1" noChangeShapeType="1" noTextEdit="1"/>
          </p:cNvSpPr>
          <p:nvPr/>
        </p:nvSpPr>
        <p:spPr bwMode="auto">
          <a:xfrm>
            <a:off x="1240803" y="1600200"/>
            <a:ext cx="6988125" cy="2819400"/>
          </a:xfrm>
          <a:prstGeom prst="rect">
            <a:avLst/>
          </a:prstGeom>
        </p:spPr>
        <p:txBody>
          <a:bodyPr wrap="none" lIns="91397" tIns="45699" rIns="91397" bIns="45699"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3964" eaLnBrk="0" fontAlgn="base" hangingPunct="0">
              <a:spcBef>
                <a:spcPct val="0"/>
              </a:spcBef>
              <a:spcAft>
                <a:spcPct val="0"/>
              </a:spcAft>
            </a:pPr>
            <a:r>
              <a:rPr lang="vi-VN" sz="3600" b="1" kern="10" dirty="0">
                <a:ln w="9525">
                  <a:round/>
                  <a:headEnd/>
                  <a:tailEnd/>
                </a:ln>
                <a:solidFill>
                  <a:srgbClr val="FF0000"/>
                </a:solidFill>
                <a:latin typeface="Arial"/>
                <a:cs typeface="Arial"/>
              </a:rPr>
              <a:t>DẶN DÒ</a:t>
            </a:r>
            <a:endParaRPr lang="en-US" sz="3600" b="1" kern="10" dirty="0">
              <a:ln w="9525">
                <a:round/>
                <a:headEnd/>
                <a:tailEnd/>
              </a:ln>
              <a:solidFill>
                <a:srgbClr val="FF0000"/>
              </a:solidFill>
              <a:latin typeface="Arial"/>
              <a:cs typeface="Arial"/>
            </a:endParaRPr>
          </a:p>
        </p:txBody>
      </p:sp>
      <p:pic>
        <p:nvPicPr>
          <p:cNvPr id="18"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3893889" y="-45951"/>
            <a:ext cx="2041347" cy="2432210"/>
          </a:xfrm>
          <a:prstGeom prst="rect">
            <a:avLst/>
          </a:prstGeom>
        </p:spPr>
      </p:pic>
      <p:pic>
        <p:nvPicPr>
          <p:cNvPr id="9" name="Picture 8"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609600"/>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6200" y="2226008"/>
            <a:ext cx="182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24198" y="3865100"/>
            <a:ext cx="182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pic>
        <p:nvPicPr>
          <p:cNvPr id="13" name="Picture 15" descr="Flash Lang hoa dep"/>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00" y="174625"/>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Flash Lang hoa dep"/>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181975" y="157418"/>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Flash Lang hoa dep"/>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776366" y="5759780"/>
            <a:ext cx="177324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680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6" dur="4000" fill="hold"/>
                                        <p:tgtEl>
                                          <p:spTgt spid="45"/>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nodeType="afterEffect">
                                  <p:stCondLst>
                                    <p:cond delay="0"/>
                                  </p:stCondLst>
                                  <p:childTnLst>
                                    <p:animMotion origin="layout" path="M -0.01472 -0.00139 L -0.01472 -0.00139 C -0.01641 0.00139 -0.01797 0.00463 -0.01966 0.00741 C -0.02253 0.01181 -0.025 0.0132 -0.02813 0.01736 C -0.02878 0.01829 -0.03216 0.02269 -0.03308 0.02361 C -0.03386 0.02431 -0.03451 0.02454 -0.03529 0.025 C -0.03594 0.02593 -0.03672 0.02662 -0.03737 0.02755 C -0.03828 0.02871 -0.0392 0.03033 -0.04024 0.03125 C -0.04089 0.03195 -0.04167 0.03195 -0.04232 0.03264 C -0.05104 0.03912 -0.04024 0.03125 -0.04727 0.0375 C -0.04792 0.0382 -0.0487 0.0382 -0.04935 0.03889 C -0.05039 0.03959 -0.0513 0.04051 -0.05222 0.04144 C -0.05287 0.0419 -0.05365 0.0419 -0.05443 0.0426 C -0.05508 0.04329 -0.05573 0.04468 -0.05651 0.04514 C -0.05834 0.0463 -0.06029 0.04676 -0.06211 0.04769 C -0.06498 0.04908 -0.06407 0.04908 -0.06706 0.05139 C -0.06823 0.05232 -0.0694 0.05324 -0.07071 0.05394 C -0.07201 0.05486 -0.07487 0.05648 -0.07487 0.05648 C -0.07578 0.05764 -0.0767 0.05926 -0.07774 0.06019 C -0.07878 0.06135 -0.08008 0.06181 -0.08125 0.06273 C -0.08607 0.06644 -0.08203 0.06459 -0.08763 0.06644 C -0.09089 0.06945 -0.09037 0.06922 -0.09401 0.07153 C -0.09779 0.07408 -0.09479 0.0713 -0.09961 0.07523 C -0.10495 0.0794 -0.10026 0.07639 -0.10456 0.07917 C -0.10547 0.08033 -0.10834 0.08426 -0.10951 0.08542 C -0.11185 0.0875 -0.1142 0.08982 -0.11667 0.09167 C -0.11784 0.0926 -0.11901 0.09306 -0.12018 0.09422 C -0.12162 0.09561 -0.12292 0.09792 -0.12448 0.09931 L -0.13008 0.10417 C -0.13242 0.11042 -0.13034 0.10625 -0.13438 0.11042 C -0.13581 0.11204 -0.13854 0.11551 -0.13854 0.11551 C -0.14167 0.12385 -0.13802 0.11459 -0.14206 0.12315 C -0.14349 0.12593 -0.14453 0.12894 -0.14571 0.13195 C -0.14584 0.13311 -0.14636 0.13426 -0.14636 0.13565 C -0.14636 0.13611 -0.14532 0.14352 -0.14492 0.14445 C -0.1444 0.14607 -0.14349 0.14676 -0.14284 0.14815 C -0.1418 0.1507 -0.14115 0.15371 -0.13998 0.15579 C -0.13907 0.15741 -0.13815 0.15926 -0.13711 0.16088 C -0.1336 0.16598 -0.12982 0.17061 -0.12578 0.17477 C -0.12487 0.1757 -0.12396 0.17639 -0.12305 0.17709 C -0.11836 0.18195 -0.12084 0.18033 -0.11589 0.18357 C -0.11315 0.18519 -0.11159 0.18611 -0.10886 0.18727 C -0.10378 0.18936 -0.10703 0.1875 -0.10326 0.18982 C -0.10248 0.19051 -0.10183 0.19167 -0.10104 0.19236 C -0.10039 0.19283 -0.09974 0.19352 -0.09896 0.19352 C -0.08203 0.19445 -0.06498 0.19445 -0.04805 0.19491 C -0.04714 0.19514 -0.04401 0.1963 -0.0431 0.19723 C -0.04232 0.19792 -0.04167 0.19908 -0.04089 0.19977 C -0.03841 0.20232 -0.03841 0.20209 -0.03594 0.20371 C -0.03438 0.20648 -0.03373 0.20811 -0.03177 0.20996 C -0.03099 0.21042 -0.03034 0.21065 -0.02956 0.21111 C -0.02891 0.2125 -0.02826 0.21389 -0.02748 0.21482 C -0.02683 0.21598 -0.02591 0.21644 -0.02539 0.21736 C -0.02474 0.21852 -0.02461 0.22037 -0.02396 0.2213 C -0.02318 0.22223 -0.02201 0.22199 -0.0211 0.22246 C -0.02018 0.22338 -0.01927 0.22431 -0.01823 0.225 C -0.01641 0.22616 -0.01498 0.22593 -0.01328 0.22755 C -0.0125 0.22824 -0.01198 0.2294 -0.0112 0.2301 C -0.0099 0.23102 -0.00508 0.23218 -0.00417 0.23264 C 0.00521 0.23912 -0.00495 0.23264 0.01575 0.2375 C 0.01745 0.23797 0.01901 0.23912 0.0207 0.24005 C 0.02135 0.24051 0.02213 0.24074 0.02278 0.24144 C 0.0237 0.24213 0.02461 0.24306 0.02565 0.24375 C 0.02695 0.24491 0.02982 0.2463 0.02982 0.2463 C 0.0306 0.24769 0.03112 0.24908 0.03203 0.25023 C 0.03255 0.25093 0.03346 0.25093 0.03411 0.25139 C 0.0358 0.25255 0.0375 0.25371 0.03906 0.2551 C 0.04453 0.25996 0.03802 0.25579 0.04323 0.25903 C 0.04505 0.26204 0.04648 0.26389 0.04752 0.26783 C 0.0483 0.27061 0.04883 0.27385 0.04961 0.27662 C 0.05026 0.27848 0.05117 0.27986 0.05182 0.28148 C 0.05495 0.29051 0.0513 0.28311 0.05534 0.29051 C 0.05573 0.29306 0.05677 0.30139 0.05742 0.30301 C 0.0582 0.30463 0.05898 0.30625 0.0595 0.30811 C 0.0612 0.3125 0.06054 0.31366 0.06315 0.3169 C 0.06367 0.3176 0.06458 0.31736 0.06523 0.31806 C 0.06666 0.31945 0.06797 0.32176 0.06953 0.32315 C 0.07083 0.32431 0.07226 0.32593 0.0737 0.32686 C 0.07552 0.32801 0.07942 0.3294 0.07942 0.3294 C 0.08541 0.33658 0.07773 0.32801 0.08359 0.33311 C 0.08906 0.33797 0.08255 0.3338 0.08789 0.33704 C 0.08854 0.3382 0.08919 0.33959 0.08997 0.34074 C 0.09062 0.34167 0.09166 0.3419 0.09205 0.34329 C 0.09271 0.34468 0.09258 0.34653 0.09284 0.34838 C 0.09375 0.34746 0.09492 0.34699 0.0957 0.34584 C 0.09661 0.34398 0.097 0.34144 0.09778 0.33936 C 0.10143 0.33079 0.09974 0.34144 0.10416 0.3257 C 0.10599 0.31922 0.10468 0.32153 0.10768 0.31806 C 0.10859 0.31551 0.10976 0.3132 0.11054 0.31042 C 0.11093 0.3088 0.11146 0.30718 0.11198 0.30556 C 0.11224 0.30417 0.11237 0.30301 0.11263 0.30162 C 0.11497 0.29283 0.11471 0.29375 0.11692 0.28797 C 0.11718 0.28658 0.11732 0.28542 0.11758 0.28403 C 0.11849 0.28079 0.11979 0.27755 0.12044 0.27408 C 0.1207 0.27269 0.12096 0.27153 0.12109 0.27037 C 0.12135 0.26852 0.12148 0.2669 0.12187 0.26528 C 0.12278 0.26042 0.12343 0.25834 0.12461 0.25394 C 0.12487 0.25139 0.12487 0.24885 0.12539 0.2463 C 0.12578 0.24445 0.12721 0.24329 0.12747 0.24144 C 0.12812 0.23773 0.12786 0.2338 0.12825 0.2301 C 0.12838 0.22871 0.12864 0.22755 0.1289 0.22616 C 0.12864 0.19028 0.12825 0.15417 0.12825 0.11806 C 0.12825 0.10973 0.12851 0.10116 0.1289 0.09283 C 0.12903 0.09167 0.12942 0.09051 0.12968 0.08912 C 0.12995 0.08704 0.13008 0.08496 0.13034 0.08287 C 0.1306 0.08125 0.13086 0.0794 0.13099 0.07778 C 0.13125 0.07408 0.13138 0.07014 0.13177 0.06644 C 0.1319 0.06482 0.13229 0.0632 0.13242 0.06135 C 0.13281 0.05764 0.13294 0.05394 0.1332 0.05023 C 0.13346 0.04098 0.13333 0.03172 0.13385 0.02246 C 0.13398 0.01991 0.13528 0.01482 0.13528 0.01482 C 0.13554 0.01158 0.13567 0.00811 0.13593 0.00486 C 0.13685 -0.00463 0.13646 0.00186 0.13737 -0.00648 C 0.13763 -0.00902 0.13789 -0.01157 0.13815 -0.01412 C 0.13828 -0.01597 0.13906 -0.02083 0.13958 -0.02291 C 0.13997 -0.02453 0.14049 -0.02615 0.14101 -0.02777 C 0.14023 -0.04676 0.1401 -0.06574 0.1388 -0.08449 C 0.13867 -0.08727 0.13737 -0.08935 0.13672 -0.09189 C 0.13424 -0.10139 0.13515 -0.09977 0.13242 -0.10833 C 0.13164 -0.11088 0.12995 -0.11574 0.1289 -0.11852 C 0.12825 -0.12014 0.12747 -0.12176 0.12682 -0.12338 C 0.12656 -0.12523 0.1263 -0.12685 0.12604 -0.12847 C 0.12578 -0.13148 0.12578 -0.13449 0.12539 -0.13727 C 0.12513 -0.13912 0.12448 -0.14074 0.12396 -0.14236 C 0.11953 -0.15648 0.12383 -0.14166 0.12044 -0.1537 C 0.12018 -0.15532 0.12005 -0.15717 0.11966 -0.15879 C 0.1194 -0.16041 0.11875 -0.16203 0.11836 -0.16365 C 0.11784 -0.16574 0.11745 -0.16805 0.11692 -0.1699 C 0.1164 -0.17176 0.11588 -0.17338 0.11549 -0.175 C 0.11497 -0.17708 0.11458 -0.17916 0.11406 -0.18125 C 0.1125 -0.18727 0.1125 -0.18634 0.11054 -0.19259 C 0.11002 -0.19421 0.10976 -0.19606 0.10911 -0.19768 C 0.10846 -0.19907 0.10768 -0.2 0.10703 -0.20139 C 0.10625 -0.20301 0.10573 -0.20509 0.10482 -0.20648 C 0.10429 -0.20764 0.10338 -0.2081 0.10273 -0.20902 C 0.10195 -0.21018 0.10143 -0.21157 0.10065 -0.21273 C 0.1 -0.21365 0.09909 -0.21435 0.09843 -0.21527 C 0.09778 -0.21643 0.09713 -0.21805 0.09635 -0.21898 C 0.0957 -0.2199 0.09492 -0.21967 0.09427 -0.22037 C 0.09349 -0.22106 0.09284 -0.22222 0.09205 -0.22291 C 0.09101 -0.22384 0.08971 -0.2243 0.08854 -0.22546 C 0.0862 -0.22754 0.08385 -0.23009 0.08151 -0.23287 C 0.08086 -0.23379 0.08021 -0.23472 0.07942 -0.23541 C 0.07851 -0.23611 0.07747 -0.23611 0.07656 -0.23657 C 0.07578 -0.23703 0.07513 -0.2375 0.07448 -0.23796 C 0.07044 -0.24514 0.07448 -0.23912 0.06953 -0.24305 C 0.06875 -0.24352 0.0681 -0.2449 0.06732 -0.24537 C 0.06601 -0.24652 0.06315 -0.24791 0.06315 -0.24791 C 0.05807 -0.25393 0.06445 -0.24699 0.05742 -0.25185 C 0.05664 -0.25231 0.05612 -0.2537 0.05534 -0.25439 C 0.0539 -0.25532 0.05234 -0.25532 0.05104 -0.25671 C 0.05039 -0.25764 0.04974 -0.25856 0.04896 -0.25926 C 0.0483 -0.25995 0.04752 -0.26018 0.04687 -0.26064 C 0.04557 -0.26134 0.04284 -0.26365 0.04114 -0.26435 C 0.03997 -0.26481 0.0388 -0.26504 0.03763 -0.26551 C 0.03385 -0.26713 0.03554 -0.26689 0.03125 -0.26805 C 0.02955 -0.26852 0.02799 -0.26898 0.0263 -0.26944 C 0.02565 -0.27014 0.025 -0.27129 0.02422 -0.27199 C 0.02252 -0.27314 0.01849 -0.27384 0.01705 -0.2743 C 0.01562 -0.275 0.01432 -0.27615 0.01289 -0.27685 C 0.01211 -0.27731 0.01146 -0.27801 0.01067 -0.27824 C -0.00391 -0.28032 0.00508 -0.27916 -0.01615 -0.28078 C -0.01758 -0.28102 -0.01901 -0.28148 -0.02045 -0.28194 C -0.02136 -0.2824 -0.02227 -0.2831 -0.02318 -0.2831 C -0.03099 -0.2831 -0.0388 -0.2824 -0.04662 -0.28194 C -0.05664 -0.28009 -0.04961 -0.28194 -0.05573 -0.27939 C -0.0569 -0.27893 -0.05821 -0.2787 -0.05938 -0.27824 C -0.06081 -0.27754 -0.06211 -0.27615 -0.06354 -0.27569 C -0.06524 -0.27523 -0.06693 -0.275 -0.06849 -0.2743 C -0.07045 -0.27384 -0.07292 -0.27199 -0.07487 -0.27199 C -0.08334 -0.27106 -0.09193 -0.27106 -0.10039 -0.2706 C -0.1017 -0.2699 -0.10404 -0.26828 -0.10534 -0.26805 C -0.10886 -0.26736 -0.11237 -0.26736 -0.11589 -0.26689 C -0.11771 -0.26643 -0.1211 -0.2662 -0.12305 -0.26435 C -0.12383 -0.26365 -0.12448 -0.26273 -0.12513 -0.2618 C -0.12865 -0.25254 -0.12396 -0.26342 -0.12943 -0.25555 C -0.13151 -0.25231 -0.13073 -0.24838 -0.13216 -0.24421 C -0.13425 -0.23889 -0.13308 -0.24143 -0.13581 -0.23657 C -0.13594 -0.23287 -0.13581 -0.22893 -0.13646 -0.22546 C -0.13672 -0.22361 -0.13789 -0.22291 -0.13854 -0.22152 C -0.1444 -0.20949 -0.13659 -0.22384 -0.14349 -0.21157 C -0.14571 -0.19977 -0.14193 -0.21921 -0.14636 -0.20139 C -0.14675 -0.19977 -0.14688 -0.19814 -0.14701 -0.19652 C -0.14649 -0.19236 -0.14597 -0.18588 -0.14349 -0.18379 C -0.13802 -0.17893 -0.14336 -0.18402 -0.13789 -0.17754 C -0.13607 -0.17546 -0.13399 -0.17361 -0.13216 -0.17129 C -0.12487 -0.16157 -0.13425 -0.17314 -0.12578 -0.16504 C -0.11901 -0.1581 -0.12826 -0.1625 -0.11589 -0.1537 C -0.11472 -0.15277 -0.11354 -0.15231 -0.11237 -0.15115 C -0.11133 -0.15023 -0.11055 -0.14861 -0.10951 -0.14745 C -0.10847 -0.14606 -0.10729 -0.14467 -0.10599 -0.14352 C -0.09922 -0.13703 -0.10013 -0.13958 -0.0905 -0.13102 C -0.08815 -0.12893 -0.08581 -0.12662 -0.08334 -0.12477 C -0.06576 -0.11064 -0.0862 -0.12777 -0.06992 -0.11597 C -0.06797 -0.11458 -0.06615 -0.1125 -0.06433 -0.11088 C -0.06237 -0.10949 -0.06055 -0.10833 -0.0586 -0.10717 C -0.05651 -0.10578 -0.05222 -0.10324 -0.05222 -0.10324 C -0.0513 -0.10208 -0.05039 -0.10069 -0.04935 -0.09953 C -0.0487 -0.09861 -0.04792 -0.09814 -0.04727 -0.09699 C -0.04623 -0.09514 -0.04545 -0.09282 -0.0444 -0.09074 C -0.0431 -0.08819 -0.04128 -0.08611 -0.04024 -0.0831 C -0.03972 -0.08194 -0.03933 -0.08055 -0.0388 -0.07939 C -0.03464 -0.07129 -0.03529 -0.07222 -0.03177 -0.06805 C -0.03125 -0.06597 -0.03073 -0.06389 -0.03034 -0.0618 C -0.02995 -0.05972 -0.02995 -0.05764 -0.02956 -0.05555 C -0.02904 -0.05277 -0.02774 -0.04907 -0.02683 -0.04676 C -0.02539 -0.04328 -0.02435 -0.04051 -0.02253 -0.03796 C -0.02188 -0.03703 -0.0211 -0.03634 -0.02045 -0.03541 C -0.02018 -0.03426 -0.02005 -0.03287 -0.01966 -0.03171 C -0.01849 -0.02777 -0.01706 -0.02569 -0.0155 -0.02291 C -0.01459 -0.00856 -0.01485 -0.00509 -0.01472 -0.00139 Z " pathEditMode="relative" ptsTypes="AAAAAAAAAAAAAAAAAAAAAAAAAAAAAAAAAAAAAAAAAAAAAAAAAAAAAAAAAAAAAAAAAAAAAAAAAAAAAAAAAAAAAAAAAAAAAAAAAAAAAAAAAAAAAAAAAAAAAAAAAAAAAAAAAAAAAAAAAAAAAAAAAAAAAAAAAAAAAAAAAAAAAAAAAAAAAAAAAAAAAAAAAAAAAAAAAAAAAAAAAAAAAAAAAAA">
                                      <p:cBhvr>
                                        <p:cTn id="9" dur="4000" fill="hold"/>
                                        <p:tgtEl>
                                          <p:spTgt spid="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fltVal val="0"/>
                                          </p:val>
                                        </p:tav>
                                        <p:tav tm="100000">
                                          <p:val>
                                            <p:strVal val="#ppt_w"/>
                                          </p:val>
                                        </p:tav>
                                      </p:tavLst>
                                    </p:anim>
                                    <p:anim calcmode="lin" valueType="num">
                                      <p:cBhvr>
                                        <p:cTn id="15" dur="1000" fill="hold"/>
                                        <p:tgtEl>
                                          <p:spTgt spid="52"/>
                                        </p:tgtEl>
                                        <p:attrNameLst>
                                          <p:attrName>ppt_h</p:attrName>
                                        </p:attrNameLst>
                                      </p:cBhvr>
                                      <p:tavLst>
                                        <p:tav tm="0">
                                          <p:val>
                                            <p:fltVal val="0"/>
                                          </p:val>
                                        </p:tav>
                                        <p:tav tm="100000">
                                          <p:val>
                                            <p:strVal val="#ppt_h"/>
                                          </p:val>
                                        </p:tav>
                                      </p:tavLst>
                                    </p:anim>
                                    <p:anim calcmode="lin" valueType="num">
                                      <p:cBhvr>
                                        <p:cTn id="16" dur="1000" fill="hold"/>
                                        <p:tgtEl>
                                          <p:spTgt spid="52"/>
                                        </p:tgtEl>
                                        <p:attrNameLst>
                                          <p:attrName>style.rotation</p:attrName>
                                        </p:attrNameLst>
                                      </p:cBhvr>
                                      <p:tavLst>
                                        <p:tav tm="0">
                                          <p:val>
                                            <p:fltVal val="90"/>
                                          </p:val>
                                        </p:tav>
                                        <p:tav tm="100000">
                                          <p:val>
                                            <p:fltVal val="0"/>
                                          </p:val>
                                        </p:tav>
                                      </p:tavLst>
                                    </p:anim>
                                    <p:animEffect transition="in" filter="fade">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27" dur="4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1970" y="1905000"/>
            <a:ext cx="8890819" cy="2123658"/>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lgn="just">
              <a:buFont typeface="Wingdings" pitchFamily="2" charset="2"/>
              <a:buChar char="Ø"/>
            </a:pPr>
            <a:r>
              <a:rPr lang="vi-VN" sz="4000" b="1" dirty="0">
                <a:solidFill>
                  <a:srgbClr val="002060"/>
                </a:solidFill>
              </a:rPr>
              <a:t> </a:t>
            </a:r>
            <a:r>
              <a:rPr lang="vi-VN" sz="4400" b="1" dirty="0">
                <a:solidFill>
                  <a:srgbClr val="002060"/>
                </a:solidFill>
                <a:ea typeface="Tahoma" pitchFamily="34" charset="0"/>
                <a:cs typeface="Tahoma" pitchFamily="34" charset="0"/>
              </a:rPr>
              <a:t>Xem</a:t>
            </a:r>
            <a:r>
              <a:rPr lang="en-US" sz="4400" b="1" dirty="0">
                <a:solidFill>
                  <a:srgbClr val="002060"/>
                </a:solidFill>
                <a:ea typeface="Tahoma" pitchFamily="34" charset="0"/>
                <a:cs typeface="Tahoma" pitchFamily="34" charset="0"/>
              </a:rPr>
              <a:t> </a:t>
            </a:r>
            <a:r>
              <a:rPr lang="vi-VN" sz="4400" b="1" dirty="0">
                <a:solidFill>
                  <a:srgbClr val="002060"/>
                </a:solidFill>
                <a:ea typeface="Tahoma" pitchFamily="34" charset="0"/>
                <a:cs typeface="Tahoma" pitchFamily="34" charset="0"/>
              </a:rPr>
              <a:t>lại bài trên </a:t>
            </a:r>
            <a:r>
              <a:rPr lang="en-US" sz="4400" b="1" dirty="0" err="1">
                <a:solidFill>
                  <a:srgbClr val="002060"/>
                </a:solidFill>
                <a:ea typeface="Tahoma" pitchFamily="34" charset="0"/>
                <a:cs typeface="Tahoma" pitchFamily="34" charset="0"/>
              </a:rPr>
              <a:t>bài</a:t>
            </a:r>
            <a:r>
              <a:rPr lang="en-US" sz="4400" b="1" dirty="0">
                <a:solidFill>
                  <a:srgbClr val="002060"/>
                </a:solidFill>
                <a:ea typeface="Tahoma" pitchFamily="34" charset="0"/>
                <a:cs typeface="Tahoma" pitchFamily="34" charset="0"/>
              </a:rPr>
              <a:t> </a:t>
            </a:r>
            <a:r>
              <a:rPr lang="en-US" sz="4400" b="1" dirty="0" err="1">
                <a:solidFill>
                  <a:srgbClr val="002060"/>
                </a:solidFill>
                <a:ea typeface="Tahoma" pitchFamily="34" charset="0"/>
                <a:cs typeface="Tahoma" pitchFamily="34" charset="0"/>
              </a:rPr>
              <a:t>giảng</a:t>
            </a:r>
            <a:r>
              <a:rPr lang="en-US" sz="4400" b="1" dirty="0">
                <a:solidFill>
                  <a:srgbClr val="002060"/>
                </a:solidFill>
                <a:ea typeface="Tahoma" pitchFamily="34" charset="0"/>
                <a:cs typeface="Tahoma" pitchFamily="34" charset="0"/>
              </a:rPr>
              <a:t> </a:t>
            </a:r>
            <a:r>
              <a:rPr lang="en-US" sz="4400" b="1" dirty="0" err="1">
                <a:solidFill>
                  <a:srgbClr val="002060"/>
                </a:solidFill>
                <a:ea typeface="Tahoma" pitchFamily="34" charset="0"/>
                <a:cs typeface="Tahoma" pitchFamily="34" charset="0"/>
              </a:rPr>
              <a:t>OLM</a:t>
            </a:r>
            <a:r>
              <a:rPr lang="vi-VN" sz="4400" b="1" dirty="0">
                <a:solidFill>
                  <a:srgbClr val="002060"/>
                </a:solidFill>
                <a:ea typeface="Tahoma" pitchFamily="34" charset="0"/>
                <a:cs typeface="Tahoma" pitchFamily="34" charset="0"/>
              </a:rPr>
              <a:t>. </a:t>
            </a:r>
            <a:endParaRPr lang="en-US" sz="4400" b="1" dirty="0">
              <a:solidFill>
                <a:srgbClr val="002060"/>
              </a:solidFill>
              <a:latin typeface="Tahoma" pitchFamily="34" charset="0"/>
              <a:ea typeface="Tahoma" pitchFamily="34" charset="0"/>
              <a:cs typeface="Tahoma" pitchFamily="34" charset="0"/>
            </a:endParaRPr>
          </a:p>
          <a:p>
            <a:pPr marL="571500" indent="-571500" algn="just">
              <a:buFont typeface="Wingdings" pitchFamily="2" charset="2"/>
              <a:buChar char="Ø"/>
            </a:pPr>
            <a:r>
              <a:rPr lang="en-US" sz="4400" b="1" dirty="0">
                <a:solidFill>
                  <a:srgbClr val="002060"/>
                </a:solidFill>
                <a:latin typeface="Tahoma" pitchFamily="34" charset="0"/>
                <a:ea typeface="Tahoma" pitchFamily="34" charset="0"/>
                <a:cs typeface="Tahoma" pitchFamily="34" charset="0"/>
              </a:rPr>
              <a:t> </a:t>
            </a:r>
            <a:r>
              <a:rPr lang="vi-VN" sz="4400" b="1" dirty="0">
                <a:solidFill>
                  <a:srgbClr val="002060"/>
                </a:solidFill>
                <a:ea typeface="Tahoma" pitchFamily="34" charset="0"/>
                <a:cs typeface="Tahoma" pitchFamily="34" charset="0"/>
              </a:rPr>
              <a:t>Chuẩn bị bài</a:t>
            </a:r>
            <a:r>
              <a:rPr lang="en-US" sz="4400" b="1" dirty="0">
                <a:solidFill>
                  <a:srgbClr val="002060"/>
                </a:solidFill>
                <a:latin typeface="Tahoma" pitchFamily="34" charset="0"/>
                <a:ea typeface="Tahoma" pitchFamily="34" charset="0"/>
                <a:cs typeface="Tahoma" pitchFamily="34" charset="0"/>
              </a:rPr>
              <a:t> </a:t>
            </a:r>
            <a:r>
              <a:rPr lang="en-US" sz="4400" b="1" dirty="0" err="1">
                <a:solidFill>
                  <a:srgbClr val="002060"/>
                </a:solidFill>
                <a:latin typeface="Tahoma" pitchFamily="34" charset="0"/>
                <a:ea typeface="Tahoma" pitchFamily="34" charset="0"/>
                <a:cs typeface="Tahoma" pitchFamily="34" charset="0"/>
              </a:rPr>
              <a:t>sau</a:t>
            </a:r>
            <a:r>
              <a:rPr lang="vi-VN" sz="4400" b="1" dirty="0">
                <a:solidFill>
                  <a:srgbClr val="002060"/>
                </a:solidFill>
                <a:ea typeface="Tahoma" pitchFamily="34" charset="0"/>
                <a:cs typeface="Tahoma" pitchFamily="34" charset="0"/>
              </a:rPr>
              <a:t>.</a:t>
            </a:r>
            <a:endParaRPr lang="en-US" sz="4400" b="1" dirty="0">
              <a:solidFill>
                <a:srgbClr val="002060"/>
              </a:solidFill>
              <a:latin typeface="Tahoma" pitchFamily="34" charset="0"/>
              <a:ea typeface="Tahoma" pitchFamily="34" charset="0"/>
              <a:cs typeface="Tahoma" pitchFamily="34" charset="0"/>
            </a:endParaRPr>
          </a:p>
        </p:txBody>
      </p:sp>
      <p:pic>
        <p:nvPicPr>
          <p:cNvPr id="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00"/>
            <a:ext cx="4495800" cy="1637811"/>
          </a:xfrm>
          <a:prstGeom prst="rect">
            <a:avLst/>
          </a:prstGeom>
          <a:noFill/>
          <a:ln>
            <a:noFill/>
          </a:ln>
        </p:spPr>
      </p:pic>
      <p:sp>
        <p:nvSpPr>
          <p:cNvPr id="5"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pic>
        <p:nvPicPr>
          <p:cNvPr id="6" name="Picture 3" descr="hinh_rungchuôngvang"/>
          <p:cNvPicPr>
            <a:picLocks noChangeAspect="1" noChangeArrowheads="1" noCrop="1"/>
          </p:cNvPicPr>
          <p:nvPr/>
        </p:nvPicPr>
        <p:blipFill>
          <a:blip r:embed="rId4"/>
          <a:srcRect/>
          <a:stretch>
            <a:fillRect/>
          </a:stretch>
        </p:blipFill>
        <p:spPr bwMode="auto">
          <a:xfrm>
            <a:off x="176981" y="4000499"/>
            <a:ext cx="1828800" cy="1447312"/>
          </a:xfrm>
          <a:prstGeom prst="rect">
            <a:avLst/>
          </a:prstGeom>
          <a:noFill/>
          <a:ln w="9525">
            <a:noFill/>
            <a:miter lim="800000"/>
            <a:headEnd/>
            <a:tailEnd/>
          </a:ln>
        </p:spPr>
      </p:pic>
      <p:pic>
        <p:nvPicPr>
          <p:cNvPr id="7" name="Picture 6">
            <a:extLst>
              <a:ext uri="{FF2B5EF4-FFF2-40B4-BE49-F238E27FC236}">
                <a16:creationId xmlns:a16="http://schemas.microsoft.com/office/drawing/2014/main" id="{C2BCA601-E5DA-4CCE-A319-D394A01271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01349" y="3446463"/>
            <a:ext cx="1676400" cy="1931644"/>
          </a:xfrm>
          <a:prstGeom prst="rect">
            <a:avLst/>
          </a:prstGeom>
          <a:noFill/>
          <a:ln>
            <a:noFill/>
          </a:ln>
        </p:spPr>
      </p:pic>
    </p:spTree>
    <p:extLst>
      <p:ext uri="{BB962C8B-B14F-4D97-AF65-F5344CB8AC3E}">
        <p14:creationId xmlns:p14="http://schemas.microsoft.com/office/powerpoint/2010/main" val="33631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WordArt 22"/>
          <p:cNvSpPr>
            <a:spLocks noChangeArrowheads="1" noChangeShapeType="1" noTextEdit="1"/>
          </p:cNvSpPr>
          <p:nvPr/>
        </p:nvSpPr>
        <p:spPr bwMode="auto">
          <a:xfrm>
            <a:off x="29497" y="1809140"/>
            <a:ext cx="8458200" cy="378142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b="1" kern="10" dirty="0">
                <a:ln w="9525">
                  <a:round/>
                  <a:headEnd/>
                  <a:tailEnd/>
                </a:ln>
                <a:solidFill>
                  <a:srgbClr val="FF0000"/>
                </a:solidFill>
                <a:latin typeface="Impact"/>
              </a:rPr>
              <a:t>TIẾT  HỌC  KẾT THÚC  TẠI  ĐÂY !</a:t>
            </a:r>
          </a:p>
        </p:txBody>
      </p:sp>
      <p:sp>
        <p:nvSpPr>
          <p:cNvPr id="81923" name="AutoShape 68"/>
          <p:cNvSpPr>
            <a:spLocks noChangeArrowheads="1"/>
          </p:cNvSpPr>
          <p:nvPr/>
        </p:nvSpPr>
        <p:spPr bwMode="auto">
          <a:xfrm>
            <a:off x="228604" y="112723"/>
            <a:ext cx="3271837" cy="2706687"/>
          </a:xfrm>
          <a:prstGeom prst="star32">
            <a:avLst>
              <a:gd name="adj" fmla="val 15056"/>
            </a:avLst>
          </a:prstGeom>
          <a:solidFill>
            <a:srgbClr val="FFFF00"/>
          </a:solidFill>
          <a:ln w="9525">
            <a:solidFill>
              <a:srgbClr val="FF3300"/>
            </a:solidFill>
            <a:miter lim="800000"/>
            <a:headEnd/>
            <a:tailEnd/>
          </a:ln>
        </p:spPr>
        <p:txBody>
          <a:bodyPr wrap="none" anchor="ctr"/>
          <a:lstStyle/>
          <a:p>
            <a:pPr fontAlgn="base">
              <a:spcBef>
                <a:spcPct val="0"/>
              </a:spcBef>
              <a:spcAft>
                <a:spcPct val="0"/>
              </a:spcAft>
            </a:pPr>
            <a:endParaRPr lang="en-US" sz="1400" b="1">
              <a:solidFill>
                <a:srgbClr val="FFFF00"/>
              </a:solidFill>
              <a:latin typeface=".VnTime" pitchFamily="34" charset="0"/>
            </a:endParaRPr>
          </a:p>
        </p:txBody>
      </p:sp>
      <p:sp>
        <p:nvSpPr>
          <p:cNvPr id="81924" name="AutoShape 68"/>
          <p:cNvSpPr>
            <a:spLocks noChangeArrowheads="1"/>
          </p:cNvSpPr>
          <p:nvPr/>
        </p:nvSpPr>
        <p:spPr bwMode="auto">
          <a:xfrm>
            <a:off x="5105400" y="3200400"/>
            <a:ext cx="3733800" cy="2781300"/>
          </a:xfrm>
          <a:prstGeom prst="star32">
            <a:avLst>
              <a:gd name="adj" fmla="val 15056"/>
            </a:avLst>
          </a:prstGeom>
          <a:solidFill>
            <a:srgbClr val="FFFF00"/>
          </a:solidFill>
          <a:ln w="9525">
            <a:solidFill>
              <a:srgbClr val="FF3300"/>
            </a:solidFill>
            <a:miter lim="800000"/>
            <a:headEnd/>
            <a:tailEnd/>
          </a:ln>
        </p:spPr>
        <p:txBody>
          <a:bodyPr wrap="none" anchor="ctr"/>
          <a:lstStyle/>
          <a:p>
            <a:pPr fontAlgn="base">
              <a:spcBef>
                <a:spcPct val="0"/>
              </a:spcBef>
              <a:spcAft>
                <a:spcPct val="0"/>
              </a:spcAft>
            </a:pPr>
            <a:endParaRPr lang="en-US" sz="1400" b="1">
              <a:solidFill>
                <a:srgbClr val="FFFF00"/>
              </a:solidFill>
              <a:latin typeface=".VnTime" pitchFamily="34" charset="0"/>
            </a:endParaRPr>
          </a:p>
        </p:txBody>
      </p:sp>
      <p:sp>
        <p:nvSpPr>
          <p:cNvPr id="6" name="WordArt 3"/>
          <p:cNvSpPr>
            <a:spLocks noChangeArrowheads="1" noChangeShapeType="1" noTextEdit="1"/>
          </p:cNvSpPr>
          <p:nvPr/>
        </p:nvSpPr>
        <p:spPr bwMode="auto">
          <a:xfrm>
            <a:off x="1143005" y="5715000"/>
            <a:ext cx="7344697" cy="762000"/>
          </a:xfrm>
          <a:prstGeom prst="rect">
            <a:avLst/>
          </a:prstGeom>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sp3d>
          </a:bodyPr>
          <a:lstStyle/>
          <a:p>
            <a:pPr algn="ctr" fontAlgn="base">
              <a:spcBef>
                <a:spcPct val="0"/>
              </a:spcBef>
              <a:spcAft>
                <a:spcPct val="0"/>
              </a:spcAft>
            </a:pPr>
            <a:r>
              <a:rPr lang="vi-VN" sz="3600" b="1" kern="10" dirty="0">
                <a:ln w="9525">
                  <a:round/>
                  <a:headEnd/>
                  <a:tailEnd/>
                </a:ln>
                <a:solidFill>
                  <a:srgbClr val="6600CC"/>
                </a:solidFill>
                <a:latin typeface="Times New Roman"/>
                <a:cs typeface="Times New Roman"/>
              </a:rPr>
              <a:t>GIÁO VIÊN: NGUYỄN THỊ H</a:t>
            </a:r>
            <a:r>
              <a:rPr lang="en-US" sz="3600" b="1" kern="10" dirty="0">
                <a:ln w="9525">
                  <a:round/>
                  <a:headEnd/>
                  <a:tailEnd/>
                </a:ln>
                <a:solidFill>
                  <a:srgbClr val="6600CC"/>
                </a:solidFill>
                <a:latin typeface="Times New Roman"/>
                <a:cs typeface="Times New Roman"/>
              </a:rPr>
              <a:t>OA</a:t>
            </a:r>
          </a:p>
        </p:txBody>
      </p:sp>
      <p:pic>
        <p:nvPicPr>
          <p:cNvPr id="7" name="Picture 8" descr="Blue_ro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14813" y="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men-pflanzen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962400" y="289728"/>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748" y="5341374"/>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21" y="5105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523081"/>
            <a:ext cx="161494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6062" y="109476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spTree>
    <p:extLst>
      <p:ext uri="{BB962C8B-B14F-4D97-AF65-F5344CB8AC3E}">
        <p14:creationId xmlns:p14="http://schemas.microsoft.com/office/powerpoint/2010/main" val="1901061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284657" y="1849889"/>
            <a:ext cx="2041347" cy="243221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763564" y="415555"/>
            <a:ext cx="1261874" cy="1454890"/>
          </a:xfrm>
          <a:prstGeom prst="rect">
            <a:avLst/>
          </a:prstGeom>
        </p:spPr>
      </p:pic>
      <p:pic>
        <p:nvPicPr>
          <p:cNvPr id="35" name="图片 34" descr="1"/>
          <p:cNvPicPr>
            <a:picLocks noChangeAspect="1"/>
          </p:cNvPicPr>
          <p:nvPr/>
        </p:nvPicPr>
        <p:blipFill>
          <a:blip r:embed="rId6"/>
          <a:stretch>
            <a:fillRect/>
          </a:stretch>
        </p:blipFill>
        <p:spPr>
          <a:xfrm>
            <a:off x="-5238" y="3962400"/>
            <a:ext cx="9154001" cy="3049905"/>
          </a:xfrm>
          <a:prstGeom prst="rect">
            <a:avLst/>
          </a:prstGeom>
        </p:spPr>
      </p:pic>
      <p:pic>
        <p:nvPicPr>
          <p:cNvPr id="52" name="图片 51" descr="36f9a2a7dc2088575b3175c2c9b24629"/>
          <p:cNvPicPr>
            <a:picLocks noChangeAspect="1"/>
          </p:cNvPicPr>
          <p:nvPr/>
        </p:nvPicPr>
        <p:blipFill>
          <a:blip r:embed="rId7" cstate="print"/>
          <a:stretch>
            <a:fillRect/>
          </a:stretch>
        </p:blipFill>
        <p:spPr>
          <a:xfrm>
            <a:off x="3288036" y="4728845"/>
            <a:ext cx="2931319" cy="2061210"/>
          </a:xfrm>
          <a:prstGeom prst="rect">
            <a:avLst/>
          </a:prstGeom>
        </p:spPr>
      </p:pic>
      <p:pic>
        <p:nvPicPr>
          <p:cNvPr id="53" name="图片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5033" y="4800613"/>
            <a:ext cx="872966" cy="1918335"/>
          </a:xfrm>
          <a:prstGeom prst="rect">
            <a:avLst/>
          </a:prstGeom>
        </p:spPr>
      </p:pic>
      <p:sp>
        <p:nvSpPr>
          <p:cNvPr id="16" name="WordArt 5"/>
          <p:cNvSpPr>
            <a:spLocks noChangeArrowheads="1" noChangeShapeType="1" noTextEdit="1"/>
          </p:cNvSpPr>
          <p:nvPr/>
        </p:nvSpPr>
        <p:spPr bwMode="auto">
          <a:xfrm>
            <a:off x="1600205" y="1600200"/>
            <a:ext cx="6628723" cy="3352800"/>
          </a:xfrm>
          <a:prstGeom prst="rect">
            <a:avLst/>
          </a:prstGeom>
        </p:spPr>
        <p:txBody>
          <a:bodyPr wrap="none" lIns="91397" tIns="45699" rIns="91397" bIns="45699"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3964" eaLnBrk="0" fontAlgn="base" hangingPunct="0">
              <a:spcBef>
                <a:spcPct val="0"/>
              </a:spcBef>
              <a:spcAft>
                <a:spcPct val="0"/>
              </a:spcAft>
            </a:pPr>
            <a:r>
              <a:rPr lang="en-US" sz="3600" b="1" kern="10" dirty="0">
                <a:ln w="9525">
                  <a:round/>
                  <a:headEnd/>
                  <a:tailEnd/>
                </a:ln>
                <a:solidFill>
                  <a:srgbClr val="FF0000"/>
                </a:solidFill>
                <a:latin typeface="Arial"/>
                <a:cs typeface="Arial"/>
              </a:rPr>
              <a:t>KHỞI ĐỘNG</a:t>
            </a:r>
          </a:p>
        </p:txBody>
      </p:sp>
      <p:pic>
        <p:nvPicPr>
          <p:cNvPr id="18"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3893888" y="141961"/>
            <a:ext cx="2041347" cy="2432210"/>
          </a:xfrm>
          <a:prstGeom prst="rect">
            <a:avLst/>
          </a:prstGeom>
        </p:spPr>
      </p:pic>
      <p:pic>
        <p:nvPicPr>
          <p:cNvPr id="9" name="Picture 8"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90931" y="1035930"/>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653173"/>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19731" y="1542421"/>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688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6" dur="4000" fill="hold"/>
                                        <p:tgtEl>
                                          <p:spTgt spid="45"/>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nodeType="afterEffect">
                                  <p:stCondLst>
                                    <p:cond delay="0"/>
                                  </p:stCondLst>
                                  <p:childTnLst>
                                    <p:animMotion origin="layout" path="M -0.01472 -0.00139 L -0.01472 -0.00139 C -0.01641 0.00139 -0.01797 0.00463 -0.01966 0.00741 C -0.02253 0.01181 -0.025 0.0132 -0.02813 0.01736 C -0.02878 0.01829 -0.03216 0.02269 -0.03308 0.02361 C -0.03386 0.02431 -0.03451 0.02454 -0.03529 0.025 C -0.03594 0.02593 -0.03672 0.02662 -0.03737 0.02755 C -0.03828 0.02871 -0.0392 0.03033 -0.04024 0.03125 C -0.04089 0.03195 -0.04167 0.03195 -0.04232 0.03264 C -0.05104 0.03912 -0.04024 0.03125 -0.04727 0.0375 C -0.04792 0.0382 -0.0487 0.0382 -0.04935 0.03889 C -0.05039 0.03959 -0.0513 0.04051 -0.05222 0.04144 C -0.05287 0.0419 -0.05365 0.0419 -0.05443 0.0426 C -0.05508 0.04329 -0.05573 0.04468 -0.05651 0.04514 C -0.05834 0.0463 -0.06029 0.04676 -0.06211 0.04769 C -0.06498 0.04908 -0.06407 0.04908 -0.06706 0.05139 C -0.06823 0.05232 -0.0694 0.05324 -0.07071 0.05394 C -0.07201 0.05486 -0.07487 0.05648 -0.07487 0.05648 C -0.07578 0.05764 -0.0767 0.05926 -0.07774 0.06019 C -0.07878 0.06135 -0.08008 0.06181 -0.08125 0.06273 C -0.08607 0.06644 -0.08203 0.06459 -0.08763 0.06644 C -0.09089 0.06945 -0.09037 0.06922 -0.09401 0.07153 C -0.09779 0.07408 -0.09479 0.0713 -0.09961 0.07523 C -0.10495 0.0794 -0.10026 0.07639 -0.10456 0.07917 C -0.10547 0.08033 -0.10834 0.08426 -0.10951 0.08542 C -0.11185 0.0875 -0.1142 0.08982 -0.11667 0.09167 C -0.11784 0.0926 -0.11901 0.09306 -0.12018 0.09422 C -0.12162 0.09561 -0.12292 0.09792 -0.12448 0.09931 L -0.13008 0.10417 C -0.13242 0.11042 -0.13034 0.10625 -0.13438 0.11042 C -0.13581 0.11204 -0.13854 0.11551 -0.13854 0.11551 C -0.14167 0.12385 -0.13802 0.11459 -0.14206 0.12315 C -0.14349 0.12593 -0.14453 0.12894 -0.14571 0.13195 C -0.14584 0.13311 -0.14636 0.13426 -0.14636 0.13565 C -0.14636 0.13611 -0.14532 0.14352 -0.14492 0.14445 C -0.1444 0.14607 -0.14349 0.14676 -0.14284 0.14815 C -0.1418 0.1507 -0.14115 0.15371 -0.13998 0.15579 C -0.13907 0.15741 -0.13815 0.15926 -0.13711 0.16088 C -0.1336 0.16598 -0.12982 0.17061 -0.12578 0.17477 C -0.12487 0.1757 -0.12396 0.17639 -0.12305 0.17709 C -0.11836 0.18195 -0.12084 0.18033 -0.11589 0.18357 C -0.11315 0.18519 -0.11159 0.18611 -0.10886 0.18727 C -0.10378 0.18936 -0.10703 0.1875 -0.10326 0.18982 C -0.10248 0.19051 -0.10183 0.19167 -0.10104 0.19236 C -0.10039 0.19283 -0.09974 0.19352 -0.09896 0.19352 C -0.08203 0.19445 -0.06498 0.19445 -0.04805 0.19491 C -0.04714 0.19514 -0.04401 0.1963 -0.0431 0.19723 C -0.04232 0.19792 -0.04167 0.19908 -0.04089 0.19977 C -0.03841 0.20232 -0.03841 0.20209 -0.03594 0.20371 C -0.03438 0.20648 -0.03373 0.20811 -0.03177 0.20996 C -0.03099 0.21042 -0.03034 0.21065 -0.02956 0.21111 C -0.02891 0.2125 -0.02826 0.21389 -0.02748 0.21482 C -0.02683 0.21598 -0.02591 0.21644 -0.02539 0.21736 C -0.02474 0.21852 -0.02461 0.22037 -0.02396 0.2213 C -0.02318 0.22223 -0.02201 0.22199 -0.0211 0.22246 C -0.02018 0.22338 -0.01927 0.22431 -0.01823 0.225 C -0.01641 0.22616 -0.01498 0.22593 -0.01328 0.22755 C -0.0125 0.22824 -0.01198 0.2294 -0.0112 0.2301 C -0.0099 0.23102 -0.00508 0.23218 -0.00417 0.23264 C 0.00521 0.23912 -0.00495 0.23264 0.01575 0.2375 C 0.01745 0.23797 0.01901 0.23912 0.0207 0.24005 C 0.02135 0.24051 0.02213 0.24074 0.02278 0.24144 C 0.0237 0.24213 0.02461 0.24306 0.02565 0.24375 C 0.02695 0.24491 0.02982 0.2463 0.02982 0.2463 C 0.0306 0.24769 0.03112 0.24908 0.03203 0.25023 C 0.03255 0.25093 0.03346 0.25093 0.03411 0.25139 C 0.0358 0.25255 0.0375 0.25371 0.03906 0.2551 C 0.04453 0.25996 0.03802 0.25579 0.04323 0.25903 C 0.04505 0.26204 0.04648 0.26389 0.04752 0.26783 C 0.0483 0.27061 0.04883 0.27385 0.04961 0.27662 C 0.05026 0.27848 0.05117 0.27986 0.05182 0.28148 C 0.05495 0.29051 0.0513 0.28311 0.05534 0.29051 C 0.05573 0.29306 0.05677 0.30139 0.05742 0.30301 C 0.0582 0.30463 0.05898 0.30625 0.0595 0.30811 C 0.0612 0.3125 0.06054 0.31366 0.06315 0.3169 C 0.06367 0.3176 0.06458 0.31736 0.06523 0.31806 C 0.06666 0.31945 0.06797 0.32176 0.06953 0.32315 C 0.07083 0.32431 0.07226 0.32593 0.0737 0.32686 C 0.07552 0.32801 0.07942 0.3294 0.07942 0.3294 C 0.08541 0.33658 0.07773 0.32801 0.08359 0.33311 C 0.08906 0.33797 0.08255 0.3338 0.08789 0.33704 C 0.08854 0.3382 0.08919 0.33959 0.08997 0.34074 C 0.09062 0.34167 0.09166 0.3419 0.09205 0.34329 C 0.09271 0.34468 0.09258 0.34653 0.09284 0.34838 C 0.09375 0.34746 0.09492 0.34699 0.0957 0.34584 C 0.09661 0.34398 0.097 0.34144 0.09778 0.33936 C 0.10143 0.33079 0.09974 0.34144 0.10416 0.3257 C 0.10599 0.31922 0.10468 0.32153 0.10768 0.31806 C 0.10859 0.31551 0.10976 0.3132 0.11054 0.31042 C 0.11093 0.3088 0.11146 0.30718 0.11198 0.30556 C 0.11224 0.30417 0.11237 0.30301 0.11263 0.30162 C 0.11497 0.29283 0.11471 0.29375 0.11692 0.28797 C 0.11718 0.28658 0.11732 0.28542 0.11758 0.28403 C 0.11849 0.28079 0.11979 0.27755 0.12044 0.27408 C 0.1207 0.27269 0.12096 0.27153 0.12109 0.27037 C 0.12135 0.26852 0.12148 0.2669 0.12187 0.26528 C 0.12278 0.26042 0.12343 0.25834 0.12461 0.25394 C 0.12487 0.25139 0.12487 0.24885 0.12539 0.2463 C 0.12578 0.24445 0.12721 0.24329 0.12747 0.24144 C 0.12812 0.23773 0.12786 0.2338 0.12825 0.2301 C 0.12838 0.22871 0.12864 0.22755 0.1289 0.22616 C 0.12864 0.19028 0.12825 0.15417 0.12825 0.11806 C 0.12825 0.10973 0.12851 0.10116 0.1289 0.09283 C 0.12903 0.09167 0.12942 0.09051 0.12968 0.08912 C 0.12995 0.08704 0.13008 0.08496 0.13034 0.08287 C 0.1306 0.08125 0.13086 0.0794 0.13099 0.07778 C 0.13125 0.07408 0.13138 0.07014 0.13177 0.06644 C 0.1319 0.06482 0.13229 0.0632 0.13242 0.06135 C 0.13281 0.05764 0.13294 0.05394 0.1332 0.05023 C 0.13346 0.04098 0.13333 0.03172 0.13385 0.02246 C 0.13398 0.01991 0.13528 0.01482 0.13528 0.01482 C 0.13554 0.01158 0.13567 0.00811 0.13593 0.00486 C 0.13685 -0.00463 0.13646 0.00186 0.13737 -0.00648 C 0.13763 -0.00902 0.13789 -0.01157 0.13815 -0.01412 C 0.13828 -0.01597 0.13906 -0.02083 0.13958 -0.02291 C 0.13997 -0.02453 0.14049 -0.02615 0.14101 -0.02777 C 0.14023 -0.04676 0.1401 -0.06574 0.1388 -0.08449 C 0.13867 -0.08727 0.13737 -0.08935 0.13672 -0.09189 C 0.13424 -0.10139 0.13515 -0.09977 0.13242 -0.10833 C 0.13164 -0.11088 0.12995 -0.11574 0.1289 -0.11852 C 0.12825 -0.12014 0.12747 -0.12176 0.12682 -0.12338 C 0.12656 -0.12523 0.1263 -0.12685 0.12604 -0.12847 C 0.12578 -0.13148 0.12578 -0.13449 0.12539 -0.13727 C 0.12513 -0.13912 0.12448 -0.14074 0.12396 -0.14236 C 0.11953 -0.15648 0.12383 -0.14166 0.12044 -0.1537 C 0.12018 -0.15532 0.12005 -0.15717 0.11966 -0.15879 C 0.1194 -0.16041 0.11875 -0.16203 0.11836 -0.16365 C 0.11784 -0.16574 0.11745 -0.16805 0.11692 -0.1699 C 0.1164 -0.17176 0.11588 -0.17338 0.11549 -0.175 C 0.11497 -0.17708 0.11458 -0.17916 0.11406 -0.18125 C 0.1125 -0.18727 0.1125 -0.18634 0.11054 -0.19259 C 0.11002 -0.19421 0.10976 -0.19606 0.10911 -0.19768 C 0.10846 -0.19907 0.10768 -0.2 0.10703 -0.20139 C 0.10625 -0.20301 0.10573 -0.20509 0.10482 -0.20648 C 0.10429 -0.20764 0.10338 -0.2081 0.10273 -0.20902 C 0.10195 -0.21018 0.10143 -0.21157 0.10065 -0.21273 C 0.1 -0.21365 0.09909 -0.21435 0.09843 -0.21527 C 0.09778 -0.21643 0.09713 -0.21805 0.09635 -0.21898 C 0.0957 -0.2199 0.09492 -0.21967 0.09427 -0.22037 C 0.09349 -0.22106 0.09284 -0.22222 0.09205 -0.22291 C 0.09101 -0.22384 0.08971 -0.2243 0.08854 -0.22546 C 0.0862 -0.22754 0.08385 -0.23009 0.08151 -0.23287 C 0.08086 -0.23379 0.08021 -0.23472 0.07942 -0.23541 C 0.07851 -0.23611 0.07747 -0.23611 0.07656 -0.23657 C 0.07578 -0.23703 0.07513 -0.2375 0.07448 -0.23796 C 0.07044 -0.24514 0.07448 -0.23912 0.06953 -0.24305 C 0.06875 -0.24352 0.0681 -0.2449 0.06732 -0.24537 C 0.06601 -0.24652 0.06315 -0.24791 0.06315 -0.24791 C 0.05807 -0.25393 0.06445 -0.24699 0.05742 -0.25185 C 0.05664 -0.25231 0.05612 -0.2537 0.05534 -0.25439 C 0.0539 -0.25532 0.05234 -0.25532 0.05104 -0.25671 C 0.05039 -0.25764 0.04974 -0.25856 0.04896 -0.25926 C 0.0483 -0.25995 0.04752 -0.26018 0.04687 -0.26064 C 0.04557 -0.26134 0.04284 -0.26365 0.04114 -0.26435 C 0.03997 -0.26481 0.0388 -0.26504 0.03763 -0.26551 C 0.03385 -0.26713 0.03554 -0.26689 0.03125 -0.26805 C 0.02955 -0.26852 0.02799 -0.26898 0.0263 -0.26944 C 0.02565 -0.27014 0.025 -0.27129 0.02422 -0.27199 C 0.02252 -0.27314 0.01849 -0.27384 0.01705 -0.2743 C 0.01562 -0.275 0.01432 -0.27615 0.01289 -0.27685 C 0.01211 -0.27731 0.01146 -0.27801 0.01067 -0.27824 C -0.00391 -0.28032 0.00508 -0.27916 -0.01615 -0.28078 C -0.01758 -0.28102 -0.01901 -0.28148 -0.02045 -0.28194 C -0.02136 -0.2824 -0.02227 -0.2831 -0.02318 -0.2831 C -0.03099 -0.2831 -0.0388 -0.2824 -0.04662 -0.28194 C -0.05664 -0.28009 -0.04961 -0.28194 -0.05573 -0.27939 C -0.0569 -0.27893 -0.05821 -0.2787 -0.05938 -0.27824 C -0.06081 -0.27754 -0.06211 -0.27615 -0.06354 -0.27569 C -0.06524 -0.27523 -0.06693 -0.275 -0.06849 -0.2743 C -0.07045 -0.27384 -0.07292 -0.27199 -0.07487 -0.27199 C -0.08334 -0.27106 -0.09193 -0.27106 -0.10039 -0.2706 C -0.1017 -0.2699 -0.10404 -0.26828 -0.10534 -0.26805 C -0.10886 -0.26736 -0.11237 -0.26736 -0.11589 -0.26689 C -0.11771 -0.26643 -0.1211 -0.2662 -0.12305 -0.26435 C -0.12383 -0.26365 -0.12448 -0.26273 -0.12513 -0.2618 C -0.12865 -0.25254 -0.12396 -0.26342 -0.12943 -0.25555 C -0.13151 -0.25231 -0.13073 -0.24838 -0.13216 -0.24421 C -0.13425 -0.23889 -0.13308 -0.24143 -0.13581 -0.23657 C -0.13594 -0.23287 -0.13581 -0.22893 -0.13646 -0.22546 C -0.13672 -0.22361 -0.13789 -0.22291 -0.13854 -0.22152 C -0.1444 -0.20949 -0.13659 -0.22384 -0.14349 -0.21157 C -0.14571 -0.19977 -0.14193 -0.21921 -0.14636 -0.20139 C -0.14675 -0.19977 -0.14688 -0.19814 -0.14701 -0.19652 C -0.14649 -0.19236 -0.14597 -0.18588 -0.14349 -0.18379 C -0.13802 -0.17893 -0.14336 -0.18402 -0.13789 -0.17754 C -0.13607 -0.17546 -0.13399 -0.17361 -0.13216 -0.17129 C -0.12487 -0.16157 -0.13425 -0.17314 -0.12578 -0.16504 C -0.11901 -0.1581 -0.12826 -0.1625 -0.11589 -0.1537 C -0.11472 -0.15277 -0.11354 -0.15231 -0.11237 -0.15115 C -0.11133 -0.15023 -0.11055 -0.14861 -0.10951 -0.14745 C -0.10847 -0.14606 -0.10729 -0.14467 -0.10599 -0.14352 C -0.09922 -0.13703 -0.10013 -0.13958 -0.0905 -0.13102 C -0.08815 -0.12893 -0.08581 -0.12662 -0.08334 -0.12477 C -0.06576 -0.11064 -0.0862 -0.12777 -0.06992 -0.11597 C -0.06797 -0.11458 -0.06615 -0.1125 -0.06433 -0.11088 C -0.06237 -0.10949 -0.06055 -0.10833 -0.0586 -0.10717 C -0.05651 -0.10578 -0.05222 -0.10324 -0.05222 -0.10324 C -0.0513 -0.10208 -0.05039 -0.10069 -0.04935 -0.09953 C -0.0487 -0.09861 -0.04792 -0.09814 -0.04727 -0.09699 C -0.04623 -0.09514 -0.04545 -0.09282 -0.0444 -0.09074 C -0.0431 -0.08819 -0.04128 -0.08611 -0.04024 -0.0831 C -0.03972 -0.08194 -0.03933 -0.08055 -0.0388 -0.07939 C -0.03464 -0.07129 -0.03529 -0.07222 -0.03177 -0.06805 C -0.03125 -0.06597 -0.03073 -0.06389 -0.03034 -0.0618 C -0.02995 -0.05972 -0.02995 -0.05764 -0.02956 -0.05555 C -0.02904 -0.05277 -0.02774 -0.04907 -0.02683 -0.04676 C -0.02539 -0.04328 -0.02435 -0.04051 -0.02253 -0.03796 C -0.02188 -0.03703 -0.0211 -0.03634 -0.02045 -0.03541 C -0.02018 -0.03426 -0.02005 -0.03287 -0.01966 -0.03171 C -0.01849 -0.02777 -0.01706 -0.02569 -0.0155 -0.02291 C -0.01459 -0.00856 -0.01485 -0.00509 -0.01472 -0.00139 Z " pathEditMode="relative" ptsTypes="AAAAAAAAAAAAAAAAAAAAAAAAAAAAAAAAAAAAAAAAAAAAAAAAAAAAAAAAAAAAAAAAAAAAAAAAAAAAAAAAAAAAAAAAAAAAAAAAAAAAAAAAAAAAAAAAAAAAAAAAAAAAAAAAAAAAAAAAAAAAAAAAAAAAAAAAAAAAAAAAAAAAAAAAAAAAAAAAAAAAAAAAAAAAAAAAAAAAAAAAAAAAAAAAAAA">
                                      <p:cBhvr>
                                        <p:cTn id="9" dur="4000" fill="hold"/>
                                        <p:tgtEl>
                                          <p:spTgt spid="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fltVal val="0"/>
                                          </p:val>
                                        </p:tav>
                                        <p:tav tm="100000">
                                          <p:val>
                                            <p:strVal val="#ppt_w"/>
                                          </p:val>
                                        </p:tav>
                                      </p:tavLst>
                                    </p:anim>
                                    <p:anim calcmode="lin" valueType="num">
                                      <p:cBhvr>
                                        <p:cTn id="15" dur="1000" fill="hold"/>
                                        <p:tgtEl>
                                          <p:spTgt spid="52"/>
                                        </p:tgtEl>
                                        <p:attrNameLst>
                                          <p:attrName>ppt_h</p:attrName>
                                        </p:attrNameLst>
                                      </p:cBhvr>
                                      <p:tavLst>
                                        <p:tav tm="0">
                                          <p:val>
                                            <p:fltVal val="0"/>
                                          </p:val>
                                        </p:tav>
                                        <p:tav tm="100000">
                                          <p:val>
                                            <p:strVal val="#ppt_h"/>
                                          </p:val>
                                        </p:tav>
                                      </p:tavLst>
                                    </p:anim>
                                    <p:anim calcmode="lin" valueType="num">
                                      <p:cBhvr>
                                        <p:cTn id="16" dur="1000" fill="hold"/>
                                        <p:tgtEl>
                                          <p:spTgt spid="52"/>
                                        </p:tgtEl>
                                        <p:attrNameLst>
                                          <p:attrName>style.rotation</p:attrName>
                                        </p:attrNameLst>
                                      </p:cBhvr>
                                      <p:tavLst>
                                        <p:tav tm="0">
                                          <p:val>
                                            <p:fltVal val="90"/>
                                          </p:val>
                                        </p:tav>
                                        <p:tav tm="100000">
                                          <p:val>
                                            <p:fltVal val="0"/>
                                          </p:val>
                                        </p:tav>
                                      </p:tavLst>
                                    </p:anim>
                                    <p:animEffect transition="in" filter="fade">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27" dur="4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1EFEF6E-8F80-404E-9F1A-7B40280D81F6}"/>
              </a:ext>
            </a:extLst>
          </p:cNvPr>
          <p:cNvSpPr/>
          <p:nvPr/>
        </p:nvSpPr>
        <p:spPr>
          <a:xfrm>
            <a:off x="334297" y="727207"/>
            <a:ext cx="8534400" cy="5580191"/>
          </a:xfrm>
          <a:prstGeom prst="rect">
            <a:avLst/>
          </a:prstGeom>
          <a:noFill/>
          <a:ln w="38100">
            <a:solidFill>
              <a:srgbClr val="8D3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 name="图片 5">
            <a:extLst>
              <a:ext uri="{FF2B5EF4-FFF2-40B4-BE49-F238E27FC236}">
                <a16:creationId xmlns:a16="http://schemas.microsoft.com/office/drawing/2014/main" id="{374EF133-D51B-467E-A006-71789801C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9" y="3053619"/>
            <a:ext cx="2362200" cy="3824046"/>
          </a:xfrm>
          <a:prstGeom prst="rect">
            <a:avLst/>
          </a:prstGeom>
        </p:spPr>
      </p:pic>
      <p:pic>
        <p:nvPicPr>
          <p:cNvPr id="4" name="图片 6">
            <a:extLst>
              <a:ext uri="{FF2B5EF4-FFF2-40B4-BE49-F238E27FC236}">
                <a16:creationId xmlns:a16="http://schemas.microsoft.com/office/drawing/2014/main" id="{7DA46919-DCA7-4F97-B4EA-BADDA348B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781799" y="0"/>
            <a:ext cx="2362200" cy="3824046"/>
          </a:xfrm>
          <a:prstGeom prst="rect">
            <a:avLst/>
          </a:prstGeom>
        </p:spPr>
      </p:pic>
      <p:pic>
        <p:nvPicPr>
          <p:cNvPr id="5" name="图片 4">
            <a:extLst>
              <a:ext uri="{FF2B5EF4-FFF2-40B4-BE49-F238E27FC236}">
                <a16:creationId xmlns:a16="http://schemas.microsoft.com/office/drawing/2014/main" id="{899B91CC-CC95-46B6-AB89-C98D1CC7C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6" y="-78872"/>
            <a:ext cx="1327586" cy="1376175"/>
          </a:xfrm>
          <a:prstGeom prst="rect">
            <a:avLst/>
          </a:prstGeom>
        </p:spPr>
      </p:pic>
      <p:sp>
        <p:nvSpPr>
          <p:cNvPr id="7" name="WordArt 22"/>
          <p:cNvSpPr>
            <a:spLocks noChangeArrowheads="1" noChangeShapeType="1" noTextEdit="1"/>
          </p:cNvSpPr>
          <p:nvPr/>
        </p:nvSpPr>
        <p:spPr bwMode="auto">
          <a:xfrm>
            <a:off x="29499" y="685800"/>
            <a:ext cx="7933402" cy="4876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vi-VN" sz="3600" b="1" kern="10" dirty="0">
                <a:ln w="9525">
                  <a:round/>
                  <a:headEnd/>
                  <a:tailEnd/>
                </a:ln>
                <a:solidFill>
                  <a:srgbClr val="00B050"/>
                </a:solidFill>
                <a:latin typeface="Impact"/>
              </a:rPr>
              <a:t>CÁC EM NHỚ THỰC HỆN TỐT</a:t>
            </a:r>
          </a:p>
          <a:p>
            <a:pPr algn="ctr" fontAlgn="base">
              <a:spcBef>
                <a:spcPct val="0"/>
              </a:spcBef>
              <a:spcAft>
                <a:spcPct val="0"/>
              </a:spcAft>
            </a:pPr>
            <a:r>
              <a:rPr lang="vi-VN" sz="3600" b="1" kern="10" dirty="0">
                <a:ln w="9525">
                  <a:round/>
                  <a:headEnd/>
                  <a:tailEnd/>
                </a:ln>
                <a:solidFill>
                  <a:srgbClr val="00B050"/>
                </a:solidFill>
                <a:latin typeface="Impact"/>
              </a:rPr>
              <a:t>PHÒNG, CHỐNG COVID-19 NHÉ!</a:t>
            </a:r>
            <a:endParaRPr lang="en-US" sz="3600" b="1" kern="10" dirty="0">
              <a:ln w="9525">
                <a:round/>
                <a:headEnd/>
                <a:tailEnd/>
              </a:ln>
              <a:solidFill>
                <a:srgbClr val="00B050"/>
              </a:solidFill>
              <a:latin typeface="Impact"/>
            </a:endParaRPr>
          </a:p>
        </p:txBody>
      </p:sp>
      <p:pic>
        <p:nvPicPr>
          <p:cNvPr id="8" name="Picture 2" descr="C:\Users\Admin\Desktop\6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5" y="3723978"/>
            <a:ext cx="3382297" cy="248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003[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72201" y="4800609"/>
            <a:ext cx="2485600" cy="150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49276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22"/>
          <p:cNvSpPr>
            <a:spLocks noChangeArrowheads="1" noChangeShapeType="1" noTextEdit="1"/>
          </p:cNvSpPr>
          <p:nvPr/>
        </p:nvSpPr>
        <p:spPr bwMode="auto">
          <a:xfrm>
            <a:off x="381000" y="1441450"/>
            <a:ext cx="8458200" cy="378142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vi-VN" sz="3600" b="1" kern="10" dirty="0">
                <a:ln w="9525">
                  <a:round/>
                  <a:headEnd/>
                  <a:tailEnd/>
                </a:ln>
                <a:solidFill>
                  <a:srgbClr val="0000CC"/>
                </a:solidFill>
                <a:latin typeface="Impact"/>
              </a:rPr>
              <a:t>CÔ CẢM ƠN </a:t>
            </a:r>
          </a:p>
          <a:p>
            <a:pPr algn="ctr" fontAlgn="base">
              <a:spcBef>
                <a:spcPct val="0"/>
              </a:spcBef>
              <a:spcAft>
                <a:spcPct val="0"/>
              </a:spcAft>
            </a:pPr>
            <a:r>
              <a:rPr lang="en-US" sz="3600" b="1" kern="10" dirty="0">
                <a:ln w="9525">
                  <a:round/>
                  <a:headEnd/>
                  <a:tailEnd/>
                </a:ln>
                <a:solidFill>
                  <a:srgbClr val="0000CC"/>
                </a:solidFill>
                <a:latin typeface="Impact"/>
              </a:rPr>
              <a:t>CÁC EM !</a:t>
            </a:r>
          </a:p>
        </p:txBody>
      </p:sp>
      <p:sp>
        <p:nvSpPr>
          <p:cNvPr id="73731" name="AutoShape 68"/>
          <p:cNvSpPr>
            <a:spLocks noChangeArrowheads="1"/>
          </p:cNvSpPr>
          <p:nvPr/>
        </p:nvSpPr>
        <p:spPr bwMode="auto">
          <a:xfrm>
            <a:off x="363538" y="112713"/>
            <a:ext cx="2760662" cy="2249487"/>
          </a:xfrm>
          <a:prstGeom prst="star32">
            <a:avLst>
              <a:gd name="adj" fmla="val 15056"/>
            </a:avLst>
          </a:prstGeom>
          <a:solidFill>
            <a:srgbClr val="00B050"/>
          </a:solidFill>
          <a:ln w="9525">
            <a:solidFill>
              <a:srgbClr val="FF3300"/>
            </a:solidFill>
            <a:miter lim="800000"/>
            <a:headEnd/>
            <a:tailEnd/>
          </a:ln>
        </p:spPr>
        <p:txBody>
          <a:bodyPr wrap="none" anchor="ctr"/>
          <a:lstStyle/>
          <a:p>
            <a:pPr fontAlgn="base">
              <a:spcBef>
                <a:spcPct val="0"/>
              </a:spcBef>
              <a:spcAft>
                <a:spcPct val="0"/>
              </a:spcAft>
            </a:pPr>
            <a:endParaRPr lang="en-US" sz="1400" b="1">
              <a:solidFill>
                <a:srgbClr val="FFFF00"/>
              </a:solidFill>
              <a:latin typeface=".VnTime" pitchFamily="34" charset="0"/>
              <a:cs typeface="Arial" pitchFamily="34" charset="0"/>
            </a:endParaRPr>
          </a:p>
        </p:txBody>
      </p:sp>
      <p:sp>
        <p:nvSpPr>
          <p:cNvPr id="73732" name="AutoShape 68"/>
          <p:cNvSpPr>
            <a:spLocks noChangeArrowheads="1"/>
          </p:cNvSpPr>
          <p:nvPr/>
        </p:nvSpPr>
        <p:spPr bwMode="auto">
          <a:xfrm>
            <a:off x="5486400" y="3505200"/>
            <a:ext cx="3352800" cy="2209800"/>
          </a:xfrm>
          <a:prstGeom prst="star32">
            <a:avLst>
              <a:gd name="adj" fmla="val 15056"/>
            </a:avLst>
          </a:prstGeom>
          <a:solidFill>
            <a:srgbClr val="FF0000"/>
          </a:solidFill>
          <a:ln w="9525">
            <a:solidFill>
              <a:srgbClr val="FF0000"/>
            </a:solidFill>
            <a:miter lim="800000"/>
            <a:headEnd/>
            <a:tailEnd/>
          </a:ln>
        </p:spPr>
        <p:txBody>
          <a:bodyPr wrap="none" anchor="ctr"/>
          <a:lstStyle/>
          <a:p>
            <a:pPr fontAlgn="base">
              <a:spcBef>
                <a:spcPct val="0"/>
              </a:spcBef>
              <a:spcAft>
                <a:spcPct val="0"/>
              </a:spcAft>
            </a:pPr>
            <a:endParaRPr lang="en-US" sz="1400" b="1">
              <a:solidFill>
                <a:srgbClr val="FFFF00"/>
              </a:solidFill>
              <a:latin typeface=".VnTime" pitchFamily="34" charset="0"/>
              <a:cs typeface="Arial" pitchFamily="34" charset="0"/>
            </a:endParaRPr>
          </a:p>
        </p:txBody>
      </p:sp>
      <p:sp>
        <p:nvSpPr>
          <p:cNvPr id="6" name="WordArt 3"/>
          <p:cNvSpPr>
            <a:spLocks noChangeArrowheads="1" noChangeShapeType="1" noTextEdit="1"/>
          </p:cNvSpPr>
          <p:nvPr/>
        </p:nvSpPr>
        <p:spPr bwMode="auto">
          <a:xfrm>
            <a:off x="1524000" y="5715000"/>
            <a:ext cx="6410325" cy="762000"/>
          </a:xfrm>
          <a:prstGeom prst="rect">
            <a:avLst/>
          </a:prstGeom>
          <a:solidFill>
            <a:srgbClr val="FFFF00"/>
          </a:solidFill>
          <a:ln>
            <a:solidFill>
              <a:srgbClr val="FFFF00"/>
            </a:solidFill>
          </a:ln>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sp3d>
          </a:bodyPr>
          <a:lstStyle/>
          <a:p>
            <a:pPr algn="ctr" fontAlgn="base">
              <a:spcBef>
                <a:spcPct val="0"/>
              </a:spcBef>
              <a:spcAft>
                <a:spcPct val="0"/>
              </a:spcAft>
            </a:pPr>
            <a:r>
              <a:rPr lang="vi-VN" sz="3600" b="1" kern="10" dirty="0">
                <a:ln w="9525">
                  <a:round/>
                  <a:headEnd/>
                  <a:tailEnd/>
                </a:ln>
                <a:solidFill>
                  <a:srgbClr val="000080"/>
                </a:solidFill>
                <a:latin typeface="Times New Roman"/>
                <a:cs typeface="Times New Roman"/>
              </a:rPr>
              <a:t>GIÁO VIÊN: NGUYỄN THỊ H</a:t>
            </a:r>
            <a:r>
              <a:rPr lang="en-US" sz="3600" b="1" kern="10" dirty="0">
                <a:ln w="9525">
                  <a:round/>
                  <a:headEnd/>
                  <a:tailEnd/>
                </a:ln>
                <a:solidFill>
                  <a:srgbClr val="000080"/>
                </a:solidFill>
                <a:latin typeface="Times New Roman"/>
                <a:cs typeface="Times New Roman"/>
              </a:rPr>
              <a:t>OA</a:t>
            </a:r>
          </a:p>
        </p:txBody>
      </p:sp>
      <p:pic>
        <p:nvPicPr>
          <p:cNvPr id="7" name="Picture 6"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12008" y="1081108"/>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91281"/>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43400"/>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16614">
            <a:off x="3640446" y="4309149"/>
            <a:ext cx="2266582" cy="143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660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hia sẻ file Corel 12 Phông nền Mầm Non #5 - Quảng Cáo Yên Bá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1905000" y="152400"/>
            <a:ext cx="7086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sz="4000" b="1" dirty="0">
                <a:solidFill>
                  <a:srgbClr val="FF0000"/>
                </a:solidFill>
                <a:latin typeface="Aaril"/>
                <a:cs typeface="Arial" pitchFamily="34" charset="0"/>
              </a:rPr>
              <a:t>CHÚC CÁC EM: </a:t>
            </a:r>
          </a:p>
          <a:p>
            <a:pPr algn="ctr" eaLnBrk="1" fontAlgn="base" hangingPunct="1">
              <a:spcBef>
                <a:spcPct val="0"/>
              </a:spcBef>
              <a:spcAft>
                <a:spcPct val="0"/>
              </a:spcAft>
            </a:pPr>
            <a:r>
              <a:rPr lang="en-US" sz="4000" b="1" dirty="0">
                <a:solidFill>
                  <a:srgbClr val="FF0000"/>
                </a:solidFill>
                <a:latin typeface="Aaril"/>
                <a:cs typeface="Arial" pitchFamily="34" charset="0"/>
              </a:rPr>
              <a:t>CHĂM NGOAN, HỌC TỐT!</a:t>
            </a:r>
          </a:p>
          <a:p>
            <a:pPr algn="ctr" eaLnBrk="1" fontAlgn="base" hangingPunct="1">
              <a:spcBef>
                <a:spcPct val="0"/>
              </a:spcBef>
              <a:spcAft>
                <a:spcPct val="0"/>
              </a:spcAft>
            </a:pPr>
            <a:r>
              <a:rPr lang="en-US" sz="4400" b="1" dirty="0">
                <a:solidFill>
                  <a:srgbClr val="0000FF"/>
                </a:solidFill>
                <a:latin typeface="Aaril"/>
                <a:cs typeface="Arial" pitchFamily="34" charset="0"/>
              </a:rPr>
              <a:t>CHÀO TẠM BIỆT </a:t>
            </a:r>
          </a:p>
          <a:p>
            <a:pPr algn="ctr" eaLnBrk="1" fontAlgn="base" hangingPunct="1">
              <a:spcBef>
                <a:spcPct val="0"/>
              </a:spcBef>
              <a:spcAft>
                <a:spcPct val="0"/>
              </a:spcAft>
            </a:pPr>
            <a:r>
              <a:rPr lang="en-US" sz="4400" b="1" dirty="0">
                <a:solidFill>
                  <a:srgbClr val="0000FF"/>
                </a:solidFill>
                <a:latin typeface="Aaril"/>
                <a:cs typeface="Arial" pitchFamily="34" charset="0"/>
              </a:rPr>
              <a:t>CÁC EM!</a:t>
            </a:r>
          </a:p>
        </p:txBody>
      </p:sp>
      <p:sp>
        <p:nvSpPr>
          <p:cNvPr id="4" name="WordArt 3"/>
          <p:cNvSpPr>
            <a:spLocks noChangeArrowheads="1" noChangeShapeType="1" noTextEdit="1"/>
          </p:cNvSpPr>
          <p:nvPr/>
        </p:nvSpPr>
        <p:spPr bwMode="auto">
          <a:xfrm>
            <a:off x="2667000" y="2997204"/>
            <a:ext cx="5638800" cy="660396"/>
          </a:xfrm>
          <a:prstGeom prst="rect">
            <a:avLst/>
          </a:prstGeom>
          <a:solidFill>
            <a:srgbClr val="FF0000"/>
          </a:solidFill>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sp3d>
          </a:bodyPr>
          <a:lstStyle/>
          <a:p>
            <a:pPr algn="ctr" eaLnBrk="0" fontAlgn="base" hangingPunct="0">
              <a:spcBef>
                <a:spcPct val="0"/>
              </a:spcBef>
              <a:spcAft>
                <a:spcPct val="0"/>
              </a:spcAft>
            </a:pPr>
            <a:r>
              <a:rPr lang="en-US" sz="3600" b="1" kern="10" dirty="0">
                <a:ln w="9525">
                  <a:round/>
                  <a:headEnd/>
                  <a:tailEnd/>
                </a:ln>
                <a:solidFill>
                  <a:srgbClr val="000080"/>
                </a:solidFill>
                <a:latin typeface="Times New Roman"/>
                <a:cs typeface="Times New Roman"/>
              </a:rPr>
              <a:t>GIÁO VIÊN: NGUYỄN </a:t>
            </a:r>
            <a:r>
              <a:rPr lang="en-US" sz="3600" b="1" kern="10" dirty="0" err="1">
                <a:ln w="9525">
                  <a:round/>
                  <a:headEnd/>
                  <a:tailEnd/>
                </a:ln>
                <a:solidFill>
                  <a:srgbClr val="000080"/>
                </a:solidFill>
                <a:latin typeface="Times New Roman"/>
                <a:cs typeface="Times New Roman"/>
              </a:rPr>
              <a:t>THỊ</a:t>
            </a:r>
            <a:r>
              <a:rPr lang="en-US" sz="3600" b="1" kern="10" dirty="0">
                <a:ln w="9525">
                  <a:round/>
                  <a:headEnd/>
                  <a:tailEnd/>
                </a:ln>
                <a:solidFill>
                  <a:srgbClr val="000080"/>
                </a:solidFill>
                <a:latin typeface="Times New Roman"/>
                <a:cs typeface="Times New Roman"/>
              </a:rPr>
              <a:t> </a:t>
            </a:r>
            <a:r>
              <a:rPr lang="en-US" sz="3600" b="1" kern="10" dirty="0" err="1">
                <a:ln w="9525">
                  <a:round/>
                  <a:headEnd/>
                  <a:tailEnd/>
                </a:ln>
                <a:solidFill>
                  <a:srgbClr val="000080"/>
                </a:solidFill>
                <a:latin typeface="Times New Roman"/>
                <a:cs typeface="Times New Roman"/>
              </a:rPr>
              <a:t>HOA</a:t>
            </a:r>
            <a:endParaRPr lang="en-US" sz="3600" b="1" kern="10" dirty="0">
              <a:ln w="9525">
                <a:round/>
                <a:headEnd/>
                <a:tailEnd/>
              </a:ln>
              <a:solidFill>
                <a:srgbClr val="000080"/>
              </a:solidFill>
              <a:latin typeface="Times New Roman"/>
              <a:cs typeface="Times New Roman"/>
            </a:endParaRPr>
          </a:p>
        </p:txBody>
      </p:sp>
      <p:sp>
        <p:nvSpPr>
          <p:cNvPr id="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spTree>
    <p:extLst>
      <p:ext uri="{BB962C8B-B14F-4D97-AF65-F5344CB8AC3E}">
        <p14:creationId xmlns:p14="http://schemas.microsoft.com/office/powerpoint/2010/main" val="24539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zV025-1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57644"/>
            <a:ext cx="9144001" cy="529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
          <p:cNvSpPr>
            <a:spLocks noChangeArrowheads="1" noChangeShapeType="1" noTextEdit="1"/>
          </p:cNvSpPr>
          <p:nvPr/>
        </p:nvSpPr>
        <p:spPr bwMode="auto">
          <a:xfrm>
            <a:off x="609600" y="1086209"/>
            <a:ext cx="8534401" cy="457130"/>
          </a:xfrm>
          <a:prstGeom prst="rect">
            <a:avLst/>
          </a:prstGeom>
        </p:spPr>
        <p:txBody>
          <a:bodyPr wrap="none" lIns="81638" tIns="40820" rIns="81638" bIns="40820" numCol="1" fromWordArt="1">
            <a:prstTxWarp prst="textPlain">
              <a:avLst>
                <a:gd name="adj" fmla="val 50000"/>
              </a:avLst>
            </a:prstTxWarp>
          </a:bodyPr>
          <a:lstStyle/>
          <a:p>
            <a:pPr algn="ctr" defTabSz="816376"/>
            <a:r>
              <a:rPr lang="vi-VN" sz="3174" b="1" kern="10" dirty="0">
                <a:ln w="12700">
                  <a:solidFill>
                    <a:srgbClr val="3333CC"/>
                  </a:solidFill>
                  <a:round/>
                  <a:headEnd/>
                  <a:tailEnd/>
                </a:ln>
                <a:solidFill>
                  <a:srgbClr val="0000FF">
                    <a:alpha val="50195"/>
                  </a:srgbClr>
                </a:solidFill>
                <a:effectLst>
                  <a:outerShdw dist="45791" dir="2021404" algn="ctr" rotWithShape="0">
                    <a:srgbClr val="9999FF"/>
                  </a:outerShdw>
                </a:effectLst>
                <a:latin typeface="Arial" panose="020B0604020202020204" pitchFamily="34" charset="0"/>
                <a:cs typeface="Arial"/>
              </a:rPr>
              <a:t>Chân thành cảm ơn quý thầy, cô cùng các em</a:t>
            </a:r>
            <a:endParaRPr lang="en-SG" sz="3174" b="1" kern="10" dirty="0">
              <a:ln w="12700">
                <a:solidFill>
                  <a:srgbClr val="3333CC"/>
                </a:solidFill>
                <a:round/>
                <a:headEnd/>
                <a:tailEnd/>
              </a:ln>
              <a:solidFill>
                <a:srgbClr val="0000FF">
                  <a:alpha val="50195"/>
                </a:srgbClr>
              </a:solidFill>
              <a:effectLst>
                <a:outerShdw dist="45791" dir="2021404" algn="ctr" rotWithShape="0">
                  <a:srgbClr val="9999FF"/>
                </a:outerShdw>
              </a:effectLst>
              <a:latin typeface="Arial"/>
              <a:cs typeface="Arial"/>
            </a:endParaRPr>
          </a:p>
        </p:txBody>
      </p:sp>
      <p:sp>
        <p:nvSpPr>
          <p:cNvPr id="6" name="WordArt 4"/>
          <p:cNvSpPr>
            <a:spLocks noChangeArrowheads="1" noChangeShapeType="1" noTextEdit="1"/>
          </p:cNvSpPr>
          <p:nvPr/>
        </p:nvSpPr>
        <p:spPr bwMode="auto">
          <a:xfrm>
            <a:off x="2971800" y="3429000"/>
            <a:ext cx="3352801" cy="914261"/>
          </a:xfrm>
          <a:prstGeom prst="rect">
            <a:avLst/>
          </a:prstGeom>
        </p:spPr>
        <p:txBody>
          <a:bodyPr wrap="none" lIns="81638" tIns="40820" rIns="81638" bIns="40820" numCol="1" fromWordArt="1">
            <a:prstTxWarp prst="textPlain">
              <a:avLst>
                <a:gd name="adj" fmla="val 50000"/>
              </a:avLst>
            </a:prstTxWarp>
          </a:bodyPr>
          <a:lstStyle/>
          <a:p>
            <a:pPr algn="ctr" defTabSz="816376"/>
            <a:r>
              <a:rPr lang="en-SG" sz="2857"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Chào tạm biệt!</a:t>
            </a:r>
          </a:p>
        </p:txBody>
      </p:sp>
    </p:spTree>
    <p:extLst>
      <p:ext uri="{BB962C8B-B14F-4D97-AF65-F5344CB8AC3E}">
        <p14:creationId xmlns:p14="http://schemas.microsoft.com/office/powerpoint/2010/main" val="11666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repeatCount="indefinite"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5000"/>
                                        <p:tgtEl>
                                          <p:spTgt spid="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0" fill="hold"/>
                                        <p:tgtEl>
                                          <p:spTgt spid="6"/>
                                        </p:tgtEl>
                                        <p:attrNameLst>
                                          <p:attrName>ppt_w</p:attrName>
                                        </p:attrNameLst>
                                      </p:cBhvr>
                                      <p:tavLst>
                                        <p:tav tm="0">
                                          <p:val>
                                            <p:fltVal val="0"/>
                                          </p:val>
                                        </p:tav>
                                        <p:tav tm="100000">
                                          <p:val>
                                            <p:strVal val="#ppt_w"/>
                                          </p:val>
                                        </p:tav>
                                      </p:tavLst>
                                    </p:anim>
                                    <p:anim calcmode="lin" valueType="num">
                                      <p:cBhvr>
                                        <p:cTn id="11" dur="5000" fill="hold"/>
                                        <p:tgtEl>
                                          <p:spTgt spid="6"/>
                                        </p:tgtEl>
                                        <p:attrNameLst>
                                          <p:attrName>ppt_h</p:attrName>
                                        </p:attrNameLst>
                                      </p:cBhvr>
                                      <p:tavLst>
                                        <p:tav tm="0">
                                          <p:val>
                                            <p:fltVal val="0"/>
                                          </p:val>
                                        </p:tav>
                                        <p:tav tm="100000">
                                          <p:val>
                                            <p:strVal val="#ppt_h"/>
                                          </p:val>
                                        </p:tav>
                                      </p:tavLst>
                                    </p:anim>
                                    <p:animEffect transition="in" filter="fade">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Up Ribbon 6"/>
          <p:cNvSpPr/>
          <p:nvPr/>
        </p:nvSpPr>
        <p:spPr>
          <a:xfrm>
            <a:off x="256765" y="2215273"/>
            <a:ext cx="8506238" cy="1747127"/>
          </a:xfrm>
          <a:prstGeom prst="ribbon2">
            <a:avLst>
              <a:gd name="adj1" fmla="val 16667"/>
              <a:gd name="adj2" fmla="val 73929"/>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vi-VN" sz="4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Em hiểu thế nào là từ </a:t>
            </a:r>
            <a:r>
              <a:rPr lang="en-US" sz="4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13" descr="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5797" y="725559"/>
            <a:ext cx="1005051" cy="1371600"/>
          </a:xfrm>
          <a:prstGeom prst="rect">
            <a:avLst/>
          </a:prstGeom>
          <a:solidFill>
            <a:srgbClr val="00B0F0"/>
          </a:solidFill>
          <a:ln>
            <a:noFill/>
          </a:ln>
        </p:spPr>
      </p:pic>
      <p:sp>
        <p:nvSpPr>
          <p:cNvPr id="6" name="AutoShape 10"/>
          <p:cNvSpPr>
            <a:spLocks noChangeArrowheads="1"/>
          </p:cNvSpPr>
          <p:nvPr/>
        </p:nvSpPr>
        <p:spPr bwMode="auto">
          <a:xfrm>
            <a:off x="3048002" y="3810000"/>
            <a:ext cx="2590801" cy="2057400"/>
          </a:xfrm>
          <a:prstGeom prst="star32">
            <a:avLst>
              <a:gd name="adj" fmla="val 11069"/>
            </a:avLst>
          </a:prstGeom>
          <a:solidFill>
            <a:srgbClr val="33CC33"/>
          </a:solidFill>
          <a:ln w="28575" algn="ctr">
            <a:solidFill>
              <a:srgbClr val="FF0000"/>
            </a:solidFill>
            <a:miter lim="800000"/>
            <a:headEnd/>
            <a:tailEnd/>
          </a:ln>
        </p:spPr>
        <p:txBody>
          <a:bodyPr wrap="none" lIns="91431" tIns="45716" rIns="91431" bIns="45716" anchor="ctr"/>
          <a:lstStyle/>
          <a:p>
            <a:pPr algn="ctr" fontAlgn="base">
              <a:spcBef>
                <a:spcPct val="0"/>
              </a:spcBef>
              <a:spcAft>
                <a:spcPct val="0"/>
              </a:spcAft>
            </a:pPr>
            <a:endParaRPr lang="vi-VN">
              <a:solidFill>
                <a:srgbClr val="000000"/>
              </a:solidFill>
            </a:endParaRPr>
          </a:p>
        </p:txBody>
      </p:sp>
      <p:pic>
        <p:nvPicPr>
          <p:cNvPr id="9" name="Picture 17" descr="addemoticons172[1]"/>
          <p:cNvPicPr>
            <a:picLocks noChangeAspect="1" noChangeArrowheads="1" noCrop="1"/>
          </p:cNvPicPr>
          <p:nvPr/>
        </p:nvPicPr>
        <p:blipFill>
          <a:blip r:embed="rId4"/>
          <a:srcRect/>
          <a:stretch>
            <a:fillRect/>
          </a:stretch>
        </p:blipFill>
        <p:spPr bwMode="auto">
          <a:xfrm>
            <a:off x="6629401" y="642940"/>
            <a:ext cx="2133601" cy="1572333"/>
          </a:xfrm>
          <a:prstGeom prst="rect">
            <a:avLst/>
          </a:prstGeom>
          <a:noFill/>
          <a:ln w="9525">
            <a:noFill/>
            <a:miter lim="800000"/>
            <a:headEnd/>
            <a:tailEnd/>
          </a:ln>
        </p:spPr>
      </p:pic>
      <p:pic>
        <p:nvPicPr>
          <p:cNvPr id="10" name="Picture 9" descr="A picture containing toy, drawing&#10;&#10;Description automatically generated">
            <a:extLst>
              <a:ext uri="{FF2B5EF4-FFF2-40B4-BE49-F238E27FC236}">
                <a16:creationId xmlns:a16="http://schemas.microsoft.com/office/drawing/2014/main" id="{134D73AA-F917-4F1F-B8D7-E38B94E722A9}"/>
              </a:ext>
            </a:extLst>
          </p:cNvPr>
          <p:cNvPicPr>
            <a:picLocks noChangeAspect="1"/>
          </p:cNvPicPr>
          <p:nvPr/>
        </p:nvPicPr>
        <p:blipFill rotWithShape="1">
          <a:blip r:embed="rId5">
            <a:extLst>
              <a:ext uri="{28A0092B-C50C-407E-A947-70E740481C1C}">
                <a14:useLocalDpi xmlns:a14="http://schemas.microsoft.com/office/drawing/2010/main" val="0"/>
              </a:ext>
            </a:extLst>
          </a:blip>
          <a:srcRect r="953" b="8149"/>
          <a:stretch/>
        </p:blipFill>
        <p:spPr>
          <a:xfrm>
            <a:off x="2362200" y="748387"/>
            <a:ext cx="4191000" cy="1325944"/>
          </a:xfrm>
          <a:prstGeom prst="rect">
            <a:avLst/>
          </a:prstGeom>
          <a:noFill/>
        </p:spPr>
      </p:pic>
      <p:sp>
        <p:nvSpPr>
          <p:cNvPr id="8"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pic>
        <p:nvPicPr>
          <p:cNvPr id="11" name="Picture 24" descr="4BBD0CCD48A74000B8F6581C91102746[1]"/>
          <p:cNvPicPr>
            <a:picLocks noChangeAspect="1" noChangeArrowheads="1" noCrop="1"/>
          </p:cNvPicPr>
          <p:nvPr/>
        </p:nvPicPr>
        <p:blipFill>
          <a:blip r:embed="rId6"/>
          <a:srcRect/>
          <a:stretch>
            <a:fillRect/>
          </a:stretch>
        </p:blipFill>
        <p:spPr bwMode="auto">
          <a:xfrm>
            <a:off x="6248400" y="4762500"/>
            <a:ext cx="1190625" cy="2209800"/>
          </a:xfrm>
          <a:prstGeom prst="rect">
            <a:avLst/>
          </a:prstGeom>
          <a:noFill/>
          <a:ln w="9525">
            <a:noFill/>
            <a:miter lim="800000"/>
            <a:headEnd/>
            <a:tailEnd/>
          </a:ln>
        </p:spPr>
      </p:pic>
    </p:spTree>
    <p:extLst>
      <p:ext uri="{BB962C8B-B14F-4D97-AF65-F5344CB8AC3E}">
        <p14:creationId xmlns:p14="http://schemas.microsoft.com/office/powerpoint/2010/main" val="29751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8" presetClass="emph" presetSubtype="0" repeatCount="indefinite" fill="hold" grpId="1" nodeType="withEffect">
                                  <p:stCondLst>
                                    <p:cond delay="0"/>
                                  </p:stCondLst>
                                  <p:childTnLst>
                                    <p:animRot by="21600000">
                                      <p:cBhvr>
                                        <p:cTn id="9" dur="2000" fill="hold"/>
                                        <p:tgtEl>
                                          <p:spTgt spid="6"/>
                                        </p:tgtEl>
                                        <p:attrNameLst>
                                          <p:attrName>r</p:attrName>
                                        </p:attrNameLst>
                                      </p:cBhvr>
                                    </p:animRot>
                                  </p:childTnLst>
                                </p:cTn>
                              </p:par>
                              <p:par>
                                <p:cTn id="10" presetID="8" presetClass="emph" presetSubtype="0" fill="hold" grpId="2" nodeType="withEffect">
                                  <p:stCondLst>
                                    <p:cond delay="0"/>
                                  </p:stCondLst>
                                  <p:childTnLst>
                                    <p:animRot by="21600000">
                                      <p:cBhvr>
                                        <p:cTn id="11" dur="2000" fill="hold"/>
                                        <p:tgtEl>
                                          <p:spTgt spid="6"/>
                                        </p:tgtEl>
                                        <p:attrNameLst>
                                          <p:attrName>r</p:attrName>
                                        </p:attrNameLst>
                                      </p:cBhvr>
                                    </p:animRot>
                                  </p:childTnLst>
                                </p:cTn>
                              </p:par>
                              <p:par>
                                <p:cTn id="12" presetID="5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70" decel="100000"/>
                                        <p:tgtEl>
                                          <p:spTgt spid="6"/>
                                        </p:tgtEl>
                                      </p:cBhvr>
                                    </p:animEffect>
                                    <p:animScale>
                                      <p:cBhvr>
                                        <p:cTn id="15" dur="770" decel="100000"/>
                                        <p:tgtEl>
                                          <p:spTgt spid="6"/>
                                        </p:tgtEl>
                                      </p:cBhvr>
                                      <p:from x="10000" y="10000"/>
                                      <p:to x="200000" y="450000"/>
                                    </p:animScale>
                                    <p:animScale>
                                      <p:cBhvr>
                                        <p:cTn id="16" dur="1230" accel="100000" fill="hold">
                                          <p:stCondLst>
                                            <p:cond delay="770"/>
                                          </p:stCondLst>
                                        </p:cTn>
                                        <p:tgtEl>
                                          <p:spTgt spid="6"/>
                                        </p:tgtEl>
                                      </p:cBhvr>
                                      <p:from x="200000" y="450000"/>
                                      <p:to x="100000" y="100000"/>
                                    </p:animScale>
                                    <p:set>
                                      <p:cBhvr>
                                        <p:cTn id="17" dur="770" fill="hold"/>
                                        <p:tgtEl>
                                          <p:spTgt spid="6"/>
                                        </p:tgtEl>
                                        <p:attrNameLst>
                                          <p:attrName>ppt_x</p:attrName>
                                        </p:attrNameLst>
                                      </p:cBhvr>
                                      <p:to>
                                        <p:strVal val="(0.5)"/>
                                      </p:to>
                                    </p:set>
                                    <p:anim from="(0.5)" to="(#ppt_x)" calcmode="lin" valueType="num">
                                      <p:cBhvr>
                                        <p:cTn id="18" dur="1230" accel="100000" fill="hold">
                                          <p:stCondLst>
                                            <p:cond delay="770"/>
                                          </p:stCondLst>
                                        </p:cTn>
                                        <p:tgtEl>
                                          <p:spTgt spid="6"/>
                                        </p:tgtEl>
                                        <p:attrNameLst>
                                          <p:attrName>ppt_x</p:attrName>
                                        </p:attrNameLst>
                                      </p:cBhvr>
                                    </p:anim>
                                    <p:set>
                                      <p:cBhvr>
                                        <p:cTn id="19" dur="770" fill="hold"/>
                                        <p:tgtEl>
                                          <p:spTgt spid="6"/>
                                        </p:tgtEl>
                                        <p:attrNameLst>
                                          <p:attrName>ppt_y</p:attrName>
                                        </p:attrNameLst>
                                      </p:cBhvr>
                                      <p:to>
                                        <p:strVal val="(#ppt_y+0.4)"/>
                                      </p:to>
                                    </p:set>
                                    <p:anim from="(#ppt_y+0.4)" to="(#ppt_y)" calcmode="lin" valueType="num">
                                      <p:cBhvr>
                                        <p:cTn id="20" dur="1230" accel="100000" fill="hold">
                                          <p:stCondLst>
                                            <p:cond delay="770"/>
                                          </p:stCondLst>
                                        </p:cTn>
                                        <p:tgtEl>
                                          <p:spTgt spid="6"/>
                                        </p:tgtEl>
                                        <p:attrNameLst>
                                          <p:attrName>ppt_y</p:attrName>
                                        </p:attrNameLst>
                                      </p:cBhvr>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698090" y="2433484"/>
            <a:ext cx="7683910" cy="2123658"/>
          </a:xfrm>
          <a:prstGeom prst="rect">
            <a:avLst/>
          </a:prstGeom>
          <a:solidFill>
            <a:schemeClr val="bg2">
              <a:lumMod val="75000"/>
            </a:schemeClr>
          </a:solidFill>
          <a:ln>
            <a:solidFill>
              <a:srgbClr val="FF0000"/>
            </a:solidFill>
          </a:ln>
        </p:spPr>
        <p:txBody>
          <a:bodyPr wrap="square">
            <a:spAutoFit/>
          </a:bodyPr>
          <a:lstStyle/>
          <a:p>
            <a:pPr algn="just" eaLnBrk="0" hangingPunct="0">
              <a:spcBef>
                <a:spcPct val="50000"/>
              </a:spcBef>
            </a:pPr>
            <a:r>
              <a:rPr lang="vi-VN" sz="3600" b="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Aaril"/>
              </a:rPr>
              <a:t>Từ</a:t>
            </a:r>
            <a:r>
              <a:rPr lang="en-US" sz="3200" b="1" i="1" dirty="0">
                <a:solidFill>
                  <a:srgbClr val="C00000"/>
                </a:solidFill>
                <a:latin typeface="Aaril"/>
              </a:rPr>
              <a:t> </a:t>
            </a:r>
            <a:r>
              <a:rPr lang="en-US" sz="3200" b="1" i="1" dirty="0" err="1">
                <a:solidFill>
                  <a:srgbClr val="C00000"/>
                </a:solidFill>
                <a:latin typeface="Aaril"/>
              </a:rPr>
              <a:t>nhiều</a:t>
            </a:r>
            <a:r>
              <a:rPr lang="en-US" sz="3200" b="1" i="1" dirty="0">
                <a:solidFill>
                  <a:srgbClr val="C00000"/>
                </a:solidFill>
                <a:latin typeface="Aaril"/>
              </a:rPr>
              <a:t> </a:t>
            </a:r>
            <a:r>
              <a:rPr lang="en-US" sz="3200" b="1" i="1" dirty="0" err="1">
                <a:solidFill>
                  <a:srgbClr val="C00000"/>
                </a:solidFill>
                <a:latin typeface="Aaril"/>
              </a:rPr>
              <a:t>nghĩa</a:t>
            </a:r>
            <a:r>
              <a:rPr lang="en-US" sz="3200" b="1" i="1" dirty="0">
                <a:solidFill>
                  <a:srgbClr val="C00000"/>
                </a:solidFill>
                <a:latin typeface="Aaril"/>
              </a:rPr>
              <a:t> </a:t>
            </a:r>
            <a:r>
              <a:rPr lang="en-US" sz="3200" b="1" dirty="0" err="1">
                <a:solidFill>
                  <a:srgbClr val="002060"/>
                </a:solidFill>
                <a:latin typeface="Aaril"/>
              </a:rPr>
              <a:t>là</a:t>
            </a:r>
            <a:r>
              <a:rPr lang="en-US" sz="3200" b="1" dirty="0">
                <a:solidFill>
                  <a:srgbClr val="002060"/>
                </a:solidFill>
                <a:latin typeface="Aaril"/>
              </a:rPr>
              <a:t> </a:t>
            </a:r>
            <a:r>
              <a:rPr lang="en-US" sz="3200" b="1" dirty="0" err="1">
                <a:solidFill>
                  <a:srgbClr val="002060"/>
                </a:solidFill>
                <a:latin typeface="Aaril"/>
              </a:rPr>
              <a:t>từ</a:t>
            </a:r>
            <a:r>
              <a:rPr lang="en-US" sz="3200" b="1" dirty="0">
                <a:solidFill>
                  <a:srgbClr val="002060"/>
                </a:solidFill>
                <a:latin typeface="Aaril"/>
              </a:rPr>
              <a:t> </a:t>
            </a:r>
            <a:r>
              <a:rPr lang="en-US" sz="3200" b="1" dirty="0" err="1">
                <a:solidFill>
                  <a:srgbClr val="002060"/>
                </a:solidFill>
                <a:latin typeface="Aaril"/>
              </a:rPr>
              <a:t>có</a:t>
            </a:r>
            <a:r>
              <a:rPr lang="en-US" sz="3200" b="1" dirty="0">
                <a:solidFill>
                  <a:srgbClr val="002060"/>
                </a:solidFill>
                <a:latin typeface="Aaril"/>
              </a:rPr>
              <a:t> </a:t>
            </a:r>
            <a:r>
              <a:rPr lang="en-US" sz="3200" b="1" dirty="0" err="1">
                <a:solidFill>
                  <a:srgbClr val="002060"/>
                </a:solidFill>
                <a:latin typeface="Aaril"/>
              </a:rPr>
              <a:t>một</a:t>
            </a:r>
            <a:r>
              <a:rPr lang="en-US" sz="3200" b="1" dirty="0">
                <a:solidFill>
                  <a:srgbClr val="002060"/>
                </a:solidFill>
                <a:latin typeface="Aaril"/>
              </a:rPr>
              <a:t> </a:t>
            </a:r>
            <a:r>
              <a:rPr lang="en-US" sz="3200" b="1" dirty="0" err="1">
                <a:solidFill>
                  <a:srgbClr val="002060"/>
                </a:solidFill>
                <a:latin typeface="Aaril"/>
              </a:rPr>
              <a:t>nghĩa</a:t>
            </a:r>
            <a:r>
              <a:rPr lang="en-US" sz="3200" b="1" dirty="0">
                <a:solidFill>
                  <a:srgbClr val="002060"/>
                </a:solidFill>
                <a:latin typeface="Aaril"/>
              </a:rPr>
              <a:t> </a:t>
            </a:r>
            <a:r>
              <a:rPr lang="en-US" sz="3200" b="1" dirty="0" err="1">
                <a:solidFill>
                  <a:srgbClr val="002060"/>
                </a:solidFill>
                <a:latin typeface="Aaril"/>
              </a:rPr>
              <a:t>gốc</a:t>
            </a:r>
            <a:r>
              <a:rPr lang="en-US" sz="3200" b="1" dirty="0">
                <a:solidFill>
                  <a:srgbClr val="002060"/>
                </a:solidFill>
                <a:latin typeface="Aaril"/>
              </a:rPr>
              <a:t> </a:t>
            </a:r>
            <a:r>
              <a:rPr lang="en-US" sz="3200" b="1" dirty="0" err="1">
                <a:solidFill>
                  <a:srgbClr val="002060"/>
                </a:solidFill>
                <a:latin typeface="Aaril"/>
              </a:rPr>
              <a:t>và</a:t>
            </a:r>
            <a:r>
              <a:rPr lang="en-US" sz="3200" b="1" dirty="0">
                <a:solidFill>
                  <a:srgbClr val="002060"/>
                </a:solidFill>
                <a:latin typeface="Aaril"/>
              </a:rPr>
              <a:t> </a:t>
            </a:r>
            <a:r>
              <a:rPr lang="en-US" sz="3200" b="1" dirty="0" err="1">
                <a:solidFill>
                  <a:srgbClr val="002060"/>
                </a:solidFill>
                <a:latin typeface="Aaril"/>
              </a:rPr>
              <a:t>một</a:t>
            </a:r>
            <a:r>
              <a:rPr lang="en-US" sz="3200" b="1" dirty="0">
                <a:solidFill>
                  <a:srgbClr val="002060"/>
                </a:solidFill>
                <a:latin typeface="Aaril"/>
              </a:rPr>
              <a:t> hay </a:t>
            </a:r>
            <a:r>
              <a:rPr lang="en-US" sz="3200" b="1" dirty="0" err="1">
                <a:solidFill>
                  <a:srgbClr val="002060"/>
                </a:solidFill>
                <a:latin typeface="Aaril"/>
              </a:rPr>
              <a:t>một</a:t>
            </a:r>
            <a:r>
              <a:rPr lang="en-US" sz="3200" b="1" dirty="0">
                <a:solidFill>
                  <a:srgbClr val="002060"/>
                </a:solidFill>
                <a:latin typeface="Aaril"/>
              </a:rPr>
              <a:t> </a:t>
            </a:r>
            <a:r>
              <a:rPr lang="en-US" sz="3200" b="1" dirty="0" err="1">
                <a:solidFill>
                  <a:srgbClr val="002060"/>
                </a:solidFill>
                <a:latin typeface="Aaril"/>
              </a:rPr>
              <a:t>số</a:t>
            </a:r>
            <a:r>
              <a:rPr lang="en-US" sz="3200" b="1" dirty="0">
                <a:solidFill>
                  <a:srgbClr val="002060"/>
                </a:solidFill>
                <a:latin typeface="Aaril"/>
              </a:rPr>
              <a:t> </a:t>
            </a:r>
            <a:r>
              <a:rPr lang="en-US" sz="3200" b="1" dirty="0" err="1">
                <a:solidFill>
                  <a:srgbClr val="002060"/>
                </a:solidFill>
                <a:latin typeface="Aaril"/>
              </a:rPr>
              <a:t>nghĩa</a:t>
            </a:r>
            <a:r>
              <a:rPr lang="en-US" sz="3200" b="1" dirty="0">
                <a:solidFill>
                  <a:srgbClr val="002060"/>
                </a:solidFill>
                <a:latin typeface="Aaril"/>
              </a:rPr>
              <a:t> </a:t>
            </a:r>
            <a:r>
              <a:rPr lang="en-US" sz="3200" b="1" dirty="0" err="1">
                <a:solidFill>
                  <a:srgbClr val="002060"/>
                </a:solidFill>
                <a:latin typeface="Aaril"/>
              </a:rPr>
              <a:t>chuyển</a:t>
            </a:r>
            <a:r>
              <a:rPr lang="en-US" sz="3200" b="1" dirty="0">
                <a:solidFill>
                  <a:srgbClr val="002060"/>
                </a:solidFill>
                <a:latin typeface="Aaril"/>
              </a:rPr>
              <a:t>. </a:t>
            </a:r>
            <a:r>
              <a:rPr lang="en-US" sz="3200" b="1" dirty="0" err="1">
                <a:solidFill>
                  <a:srgbClr val="002060"/>
                </a:solidFill>
                <a:latin typeface="Aaril"/>
              </a:rPr>
              <a:t>Các</a:t>
            </a:r>
            <a:r>
              <a:rPr lang="en-US" sz="3200" b="1" dirty="0">
                <a:solidFill>
                  <a:srgbClr val="002060"/>
                </a:solidFill>
                <a:latin typeface="Aaril"/>
              </a:rPr>
              <a:t> </a:t>
            </a:r>
            <a:r>
              <a:rPr lang="en-US" sz="3200" b="1" dirty="0" err="1">
                <a:solidFill>
                  <a:srgbClr val="002060"/>
                </a:solidFill>
                <a:latin typeface="Aaril"/>
              </a:rPr>
              <a:t>nghĩa</a:t>
            </a:r>
            <a:r>
              <a:rPr lang="en-US" sz="3200" b="1" dirty="0">
                <a:solidFill>
                  <a:srgbClr val="002060"/>
                </a:solidFill>
                <a:latin typeface="Aaril"/>
              </a:rPr>
              <a:t> </a:t>
            </a:r>
            <a:r>
              <a:rPr lang="en-US" sz="3200" b="1" dirty="0" err="1">
                <a:solidFill>
                  <a:srgbClr val="002060"/>
                </a:solidFill>
                <a:latin typeface="Aaril"/>
              </a:rPr>
              <a:t>của</a:t>
            </a:r>
            <a:r>
              <a:rPr lang="en-US" sz="3200" b="1" dirty="0">
                <a:solidFill>
                  <a:srgbClr val="002060"/>
                </a:solidFill>
                <a:latin typeface="Aaril"/>
              </a:rPr>
              <a:t> </a:t>
            </a:r>
            <a:r>
              <a:rPr lang="en-US" sz="3200" b="1" dirty="0" err="1">
                <a:solidFill>
                  <a:srgbClr val="002060"/>
                </a:solidFill>
                <a:latin typeface="Aaril"/>
              </a:rPr>
              <a:t>từ</a:t>
            </a:r>
            <a:r>
              <a:rPr lang="en-US" sz="3200" b="1" dirty="0">
                <a:solidFill>
                  <a:srgbClr val="002060"/>
                </a:solidFill>
                <a:latin typeface="Aaril"/>
              </a:rPr>
              <a:t> </a:t>
            </a:r>
            <a:r>
              <a:rPr lang="en-US" sz="3200" b="1" dirty="0" err="1">
                <a:solidFill>
                  <a:srgbClr val="002060"/>
                </a:solidFill>
                <a:latin typeface="Aaril"/>
              </a:rPr>
              <a:t>nhiều</a:t>
            </a:r>
            <a:r>
              <a:rPr lang="en-US" sz="3200" b="1" dirty="0">
                <a:solidFill>
                  <a:srgbClr val="002060"/>
                </a:solidFill>
                <a:latin typeface="Aaril"/>
              </a:rPr>
              <a:t> </a:t>
            </a:r>
            <a:r>
              <a:rPr lang="en-US" sz="3200" b="1" dirty="0" err="1">
                <a:solidFill>
                  <a:srgbClr val="002060"/>
                </a:solidFill>
                <a:latin typeface="Aaril"/>
              </a:rPr>
              <a:t>nghĩa</a:t>
            </a:r>
            <a:r>
              <a:rPr lang="en-US" sz="3200" b="1" dirty="0">
                <a:solidFill>
                  <a:srgbClr val="002060"/>
                </a:solidFill>
                <a:latin typeface="Aaril"/>
              </a:rPr>
              <a:t> </a:t>
            </a:r>
            <a:r>
              <a:rPr lang="en-US" sz="3200" b="1" dirty="0" err="1">
                <a:solidFill>
                  <a:srgbClr val="002060"/>
                </a:solidFill>
                <a:latin typeface="Aaril"/>
              </a:rPr>
              <a:t>bao</a:t>
            </a:r>
            <a:r>
              <a:rPr lang="en-US" sz="3200" b="1" dirty="0">
                <a:solidFill>
                  <a:srgbClr val="002060"/>
                </a:solidFill>
                <a:latin typeface="Aaril"/>
              </a:rPr>
              <a:t> </a:t>
            </a:r>
            <a:r>
              <a:rPr lang="en-US" sz="3200" b="1" dirty="0" err="1">
                <a:solidFill>
                  <a:srgbClr val="002060"/>
                </a:solidFill>
                <a:latin typeface="Aaril"/>
              </a:rPr>
              <a:t>giờ</a:t>
            </a:r>
            <a:r>
              <a:rPr lang="en-US" sz="3200" b="1" dirty="0">
                <a:solidFill>
                  <a:srgbClr val="002060"/>
                </a:solidFill>
                <a:latin typeface="Aaril"/>
              </a:rPr>
              <a:t> </a:t>
            </a:r>
            <a:r>
              <a:rPr lang="en-US" sz="3200" b="1" dirty="0" err="1">
                <a:solidFill>
                  <a:srgbClr val="002060"/>
                </a:solidFill>
                <a:latin typeface="Aaril"/>
              </a:rPr>
              <a:t>cũng</a:t>
            </a:r>
            <a:r>
              <a:rPr lang="en-US" sz="3200" b="1" dirty="0">
                <a:solidFill>
                  <a:srgbClr val="002060"/>
                </a:solidFill>
                <a:latin typeface="Aaril"/>
              </a:rPr>
              <a:t> </a:t>
            </a:r>
            <a:r>
              <a:rPr lang="en-US" sz="3200" b="1" dirty="0" err="1">
                <a:solidFill>
                  <a:srgbClr val="002060"/>
                </a:solidFill>
                <a:latin typeface="Aaril"/>
              </a:rPr>
              <a:t>có</a:t>
            </a:r>
            <a:r>
              <a:rPr lang="en-US" sz="3200" b="1" dirty="0">
                <a:solidFill>
                  <a:srgbClr val="002060"/>
                </a:solidFill>
                <a:latin typeface="Aaril"/>
              </a:rPr>
              <a:t> </a:t>
            </a:r>
            <a:r>
              <a:rPr lang="en-US" sz="3200" b="1" dirty="0" err="1">
                <a:solidFill>
                  <a:srgbClr val="002060"/>
                </a:solidFill>
                <a:latin typeface="Aaril"/>
              </a:rPr>
              <a:t>mối</a:t>
            </a:r>
            <a:r>
              <a:rPr lang="en-US" sz="3200" b="1" dirty="0">
                <a:solidFill>
                  <a:srgbClr val="002060"/>
                </a:solidFill>
                <a:latin typeface="Aaril"/>
              </a:rPr>
              <a:t> </a:t>
            </a:r>
            <a:r>
              <a:rPr lang="en-US" sz="3200" b="1" dirty="0" err="1">
                <a:solidFill>
                  <a:srgbClr val="002060"/>
                </a:solidFill>
                <a:latin typeface="Aaril"/>
              </a:rPr>
              <a:t>liên</a:t>
            </a:r>
            <a:r>
              <a:rPr lang="en-US" sz="3200" b="1" dirty="0">
                <a:solidFill>
                  <a:srgbClr val="002060"/>
                </a:solidFill>
                <a:latin typeface="Aaril"/>
              </a:rPr>
              <a:t> </a:t>
            </a:r>
            <a:r>
              <a:rPr lang="en-US" sz="3200" b="1" dirty="0" err="1">
                <a:solidFill>
                  <a:srgbClr val="002060"/>
                </a:solidFill>
                <a:latin typeface="Aaril"/>
              </a:rPr>
              <a:t>hệ</a:t>
            </a:r>
            <a:r>
              <a:rPr lang="en-US" sz="3200" b="1" dirty="0">
                <a:solidFill>
                  <a:srgbClr val="002060"/>
                </a:solidFill>
                <a:latin typeface="Aaril"/>
              </a:rPr>
              <a:t> </a:t>
            </a:r>
            <a:r>
              <a:rPr lang="en-US" sz="3200" b="1" dirty="0" err="1">
                <a:solidFill>
                  <a:srgbClr val="002060"/>
                </a:solidFill>
                <a:latin typeface="Aaril"/>
              </a:rPr>
              <a:t>với</a:t>
            </a:r>
            <a:r>
              <a:rPr lang="en-US" sz="3200" b="1" dirty="0">
                <a:solidFill>
                  <a:srgbClr val="002060"/>
                </a:solidFill>
                <a:latin typeface="Aaril"/>
              </a:rPr>
              <a:t> </a:t>
            </a:r>
            <a:r>
              <a:rPr lang="en-US" sz="3200" b="1" dirty="0" err="1">
                <a:solidFill>
                  <a:srgbClr val="002060"/>
                </a:solidFill>
                <a:latin typeface="Aaril"/>
              </a:rPr>
              <a:t>nhau</a:t>
            </a:r>
            <a:r>
              <a:rPr lang="en-US" sz="3200" b="1" dirty="0">
                <a:solidFill>
                  <a:srgbClr val="002060"/>
                </a:solidFill>
                <a:latin typeface="Aaril"/>
              </a:rPr>
              <a:t>.</a:t>
            </a:r>
          </a:p>
        </p:txBody>
      </p:sp>
      <p:sp>
        <p:nvSpPr>
          <p:cNvPr id="4" name="Up Ribbon 3"/>
          <p:cNvSpPr/>
          <p:nvPr/>
        </p:nvSpPr>
        <p:spPr>
          <a:xfrm>
            <a:off x="2536723" y="1447800"/>
            <a:ext cx="4648200" cy="914400"/>
          </a:xfrm>
          <a:prstGeom prst="ribbon2">
            <a:avLst>
              <a:gd name="adj1" fmla="val 16667"/>
              <a:gd name="adj2" fmla="val 71502"/>
            </a:avLst>
          </a:prstGeom>
          <a:solidFill>
            <a:srgbClr val="FF0000"/>
          </a:solidFill>
          <a:ln w="25400" cap="flat" cmpd="sng" algn="ctr">
            <a:solidFill>
              <a:srgbClr val="002060"/>
            </a:solidFill>
            <a:prstDash val="solid"/>
          </a:ln>
          <a:effectLst/>
        </p:spPr>
        <p:txBody>
          <a:bodyPr rtlCol="0" anchor="ctr"/>
          <a:lstStyle/>
          <a:p>
            <a:pPr algn="ctr">
              <a:lnSpc>
                <a:spcPct val="107000"/>
              </a:lnSpc>
              <a:spcAft>
                <a:spcPts val="800"/>
              </a:spcAft>
              <a:defRPr/>
            </a:pPr>
            <a:r>
              <a:rPr lang="vi-VN" sz="44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GHI NHỚ</a:t>
            </a:r>
            <a:endParaRPr lang="en-US" sz="44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16614">
            <a:off x="2614176" y="4523535"/>
            <a:ext cx="1796437" cy="126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7469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1858297"/>
            <a:ext cx="3048000" cy="149450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Aaril"/>
              </a:rPr>
              <a:t>TỪ NHIỀU NGHĨA</a:t>
            </a:r>
          </a:p>
        </p:txBody>
      </p:sp>
      <p:sp>
        <p:nvSpPr>
          <p:cNvPr id="3" name="Right Arrow 2"/>
          <p:cNvSpPr/>
          <p:nvPr/>
        </p:nvSpPr>
        <p:spPr>
          <a:xfrm rot="20264200">
            <a:off x="2683413" y="1501357"/>
            <a:ext cx="1883242" cy="4572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4583068" y="469462"/>
            <a:ext cx="4560932"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Aaril"/>
              </a:rPr>
              <a:t>Có</a:t>
            </a:r>
            <a:r>
              <a:rPr lang="en-US" sz="3200" b="1" dirty="0">
                <a:solidFill>
                  <a:srgbClr val="FFFF00"/>
                </a:solidFill>
                <a:latin typeface="Aaril"/>
              </a:rPr>
              <a:t> 1 </a:t>
            </a:r>
            <a:r>
              <a:rPr lang="en-US" sz="3200" b="1" dirty="0" err="1">
                <a:solidFill>
                  <a:srgbClr val="FFFF00"/>
                </a:solidFill>
                <a:latin typeface="Aaril"/>
              </a:rPr>
              <a:t>nghĩa</a:t>
            </a:r>
            <a:r>
              <a:rPr lang="en-US" sz="3200" b="1" dirty="0">
                <a:solidFill>
                  <a:srgbClr val="FFFF00"/>
                </a:solidFill>
                <a:latin typeface="Aaril"/>
              </a:rPr>
              <a:t> </a:t>
            </a:r>
            <a:r>
              <a:rPr lang="en-US" sz="3200" b="1" dirty="0" err="1">
                <a:solidFill>
                  <a:srgbClr val="FFFF00"/>
                </a:solidFill>
                <a:latin typeface="Aaril"/>
              </a:rPr>
              <a:t>gốc</a:t>
            </a:r>
            <a:r>
              <a:rPr lang="en-US" sz="3200" b="1" dirty="0">
                <a:solidFill>
                  <a:srgbClr val="FFFF00"/>
                </a:solidFill>
                <a:latin typeface="Aaril"/>
              </a:rPr>
              <a:t> (</a:t>
            </a:r>
            <a:r>
              <a:rPr lang="en-US" sz="3200" b="1" dirty="0" err="1">
                <a:solidFill>
                  <a:srgbClr val="FF0000"/>
                </a:solidFill>
                <a:latin typeface="Aaril"/>
              </a:rPr>
              <a:t>nghĩa</a:t>
            </a:r>
            <a:r>
              <a:rPr lang="en-US" sz="3200" b="1" dirty="0">
                <a:solidFill>
                  <a:srgbClr val="FF0000"/>
                </a:solidFill>
                <a:latin typeface="Aaril"/>
              </a:rPr>
              <a:t> </a:t>
            </a:r>
            <a:r>
              <a:rPr lang="en-US" sz="3200" b="1" dirty="0" err="1">
                <a:solidFill>
                  <a:srgbClr val="FF0000"/>
                </a:solidFill>
                <a:latin typeface="Aaril"/>
              </a:rPr>
              <a:t>đen</a:t>
            </a:r>
            <a:r>
              <a:rPr lang="en-US" sz="3200" b="1" dirty="0">
                <a:solidFill>
                  <a:srgbClr val="FFFF00"/>
                </a:solidFill>
                <a:latin typeface="Aaril"/>
              </a:rPr>
              <a:t>)</a:t>
            </a:r>
          </a:p>
        </p:txBody>
      </p:sp>
      <p:sp>
        <p:nvSpPr>
          <p:cNvPr id="5" name="Right Arrow 4"/>
          <p:cNvSpPr/>
          <p:nvPr/>
        </p:nvSpPr>
        <p:spPr>
          <a:xfrm>
            <a:off x="2766258" y="2966856"/>
            <a:ext cx="1272342" cy="4572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3948881" y="2438400"/>
            <a:ext cx="5219700"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Aaril"/>
              </a:rPr>
              <a:t>Có</a:t>
            </a:r>
            <a:r>
              <a:rPr lang="en-US" sz="3200" b="1" dirty="0">
                <a:solidFill>
                  <a:srgbClr val="FFFF00"/>
                </a:solidFill>
                <a:latin typeface="Aaril"/>
              </a:rPr>
              <a:t> 1 hay </a:t>
            </a:r>
            <a:r>
              <a:rPr lang="en-US" sz="3200" b="1" dirty="0" err="1">
                <a:solidFill>
                  <a:srgbClr val="FFFF00"/>
                </a:solidFill>
                <a:latin typeface="Aaril"/>
              </a:rPr>
              <a:t>một</a:t>
            </a:r>
            <a:r>
              <a:rPr lang="en-US" sz="3200" b="1" dirty="0">
                <a:solidFill>
                  <a:srgbClr val="FFFF00"/>
                </a:solidFill>
                <a:latin typeface="Aaril"/>
              </a:rPr>
              <a:t> </a:t>
            </a:r>
            <a:r>
              <a:rPr lang="en-US" sz="3200" b="1" dirty="0" err="1">
                <a:solidFill>
                  <a:srgbClr val="FFFF00"/>
                </a:solidFill>
                <a:latin typeface="Aaril"/>
              </a:rPr>
              <a:t>số</a:t>
            </a:r>
            <a:r>
              <a:rPr lang="en-US" sz="3200" b="1" dirty="0">
                <a:solidFill>
                  <a:srgbClr val="FFFF00"/>
                </a:solidFill>
                <a:latin typeface="Aaril"/>
              </a:rPr>
              <a:t> </a:t>
            </a:r>
            <a:r>
              <a:rPr lang="en-US" sz="3200" b="1" dirty="0" err="1">
                <a:solidFill>
                  <a:srgbClr val="FFFF00"/>
                </a:solidFill>
                <a:latin typeface="Aaril"/>
              </a:rPr>
              <a:t>nghĩa</a:t>
            </a:r>
            <a:r>
              <a:rPr lang="en-US" sz="3200" b="1" dirty="0">
                <a:solidFill>
                  <a:srgbClr val="FFFF00"/>
                </a:solidFill>
                <a:latin typeface="Aaril"/>
              </a:rPr>
              <a:t> </a:t>
            </a:r>
            <a:r>
              <a:rPr lang="en-US" sz="3200" b="1" dirty="0" err="1">
                <a:solidFill>
                  <a:srgbClr val="FFFF00"/>
                </a:solidFill>
                <a:latin typeface="Aaril"/>
              </a:rPr>
              <a:t>chuyển</a:t>
            </a:r>
            <a:r>
              <a:rPr lang="en-US" sz="3200" b="1" dirty="0">
                <a:solidFill>
                  <a:srgbClr val="FFFF00"/>
                </a:solidFill>
                <a:latin typeface="Aaril"/>
              </a:rPr>
              <a:t> (</a:t>
            </a:r>
            <a:r>
              <a:rPr lang="en-US" sz="3200" b="1" dirty="0" err="1">
                <a:solidFill>
                  <a:srgbClr val="FF0000"/>
                </a:solidFill>
                <a:latin typeface="Aaril"/>
              </a:rPr>
              <a:t>nghĩa</a:t>
            </a:r>
            <a:r>
              <a:rPr lang="en-US" sz="3200" b="1" dirty="0">
                <a:solidFill>
                  <a:srgbClr val="FF0000"/>
                </a:solidFill>
                <a:latin typeface="Aaril"/>
              </a:rPr>
              <a:t> </a:t>
            </a:r>
            <a:r>
              <a:rPr lang="en-US" sz="3200" b="1" dirty="0" err="1">
                <a:solidFill>
                  <a:srgbClr val="FF0000"/>
                </a:solidFill>
                <a:latin typeface="Aaril"/>
              </a:rPr>
              <a:t>bóng</a:t>
            </a:r>
            <a:r>
              <a:rPr lang="en-US" sz="3200" b="1" dirty="0">
                <a:solidFill>
                  <a:srgbClr val="FFFF00"/>
                </a:solidFill>
                <a:latin typeface="Aaril"/>
              </a:rPr>
              <a:t>)</a:t>
            </a:r>
          </a:p>
        </p:txBody>
      </p:sp>
      <p:sp>
        <p:nvSpPr>
          <p:cNvPr id="7" name="Right Arrow 6"/>
          <p:cNvSpPr/>
          <p:nvPr/>
        </p:nvSpPr>
        <p:spPr>
          <a:xfrm rot="5400000">
            <a:off x="1081534" y="3795267"/>
            <a:ext cx="1342131" cy="4572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0" y="4572000"/>
            <a:ext cx="7848600"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en-US" sz="3200" b="1" dirty="0" err="1">
                <a:solidFill>
                  <a:srgbClr val="FFFF00"/>
                </a:solidFill>
                <a:latin typeface="Aaril"/>
              </a:rPr>
              <a:t>Các</a:t>
            </a:r>
            <a:r>
              <a:rPr lang="en-US" sz="3200" b="1" dirty="0">
                <a:solidFill>
                  <a:srgbClr val="FFFF00"/>
                </a:solidFill>
                <a:latin typeface="Aaril"/>
              </a:rPr>
              <a:t> </a:t>
            </a:r>
            <a:r>
              <a:rPr lang="en-US" sz="3200" b="1" dirty="0" err="1">
                <a:solidFill>
                  <a:srgbClr val="FFFF00"/>
                </a:solidFill>
                <a:latin typeface="Aaril"/>
              </a:rPr>
              <a:t>nghĩa</a:t>
            </a:r>
            <a:r>
              <a:rPr lang="en-US" sz="3200" b="1" dirty="0">
                <a:solidFill>
                  <a:srgbClr val="FFFF00"/>
                </a:solidFill>
                <a:latin typeface="Aaril"/>
              </a:rPr>
              <a:t> </a:t>
            </a:r>
            <a:r>
              <a:rPr lang="en-US" sz="3200" b="1" dirty="0" err="1">
                <a:solidFill>
                  <a:srgbClr val="FFFF00"/>
                </a:solidFill>
                <a:latin typeface="Aaril"/>
              </a:rPr>
              <a:t>của</a:t>
            </a:r>
            <a:r>
              <a:rPr lang="en-US" sz="3200" b="1" dirty="0">
                <a:solidFill>
                  <a:srgbClr val="FFFF00"/>
                </a:solidFill>
                <a:latin typeface="Aaril"/>
              </a:rPr>
              <a:t> </a:t>
            </a:r>
            <a:r>
              <a:rPr lang="en-US" sz="3200" b="1" dirty="0" err="1">
                <a:solidFill>
                  <a:srgbClr val="FFFF00"/>
                </a:solidFill>
                <a:latin typeface="Aaril"/>
              </a:rPr>
              <a:t>từ</a:t>
            </a:r>
            <a:r>
              <a:rPr lang="en-US" sz="3200" b="1" dirty="0">
                <a:solidFill>
                  <a:srgbClr val="FFFF00"/>
                </a:solidFill>
                <a:latin typeface="Aaril"/>
              </a:rPr>
              <a:t> </a:t>
            </a:r>
            <a:r>
              <a:rPr lang="en-US" sz="3200" b="1" dirty="0" err="1">
                <a:solidFill>
                  <a:srgbClr val="FFFF00"/>
                </a:solidFill>
                <a:latin typeface="Aaril"/>
              </a:rPr>
              <a:t>nhiều</a:t>
            </a:r>
            <a:r>
              <a:rPr lang="en-US" sz="3200" b="1" dirty="0">
                <a:solidFill>
                  <a:srgbClr val="FFFF00"/>
                </a:solidFill>
                <a:latin typeface="Aaril"/>
              </a:rPr>
              <a:t> </a:t>
            </a:r>
            <a:r>
              <a:rPr lang="en-US" sz="3200" b="1" dirty="0" err="1">
                <a:solidFill>
                  <a:srgbClr val="FFFF00"/>
                </a:solidFill>
                <a:latin typeface="Aaril"/>
              </a:rPr>
              <a:t>nghĩa</a:t>
            </a:r>
            <a:r>
              <a:rPr lang="en-US" sz="3200" b="1" dirty="0">
                <a:solidFill>
                  <a:srgbClr val="FFFF00"/>
                </a:solidFill>
                <a:latin typeface="Aaril"/>
              </a:rPr>
              <a:t> </a:t>
            </a:r>
            <a:r>
              <a:rPr lang="en-US" sz="3200" b="1" dirty="0" err="1">
                <a:solidFill>
                  <a:srgbClr val="FFFF00"/>
                </a:solidFill>
                <a:latin typeface="Aaril"/>
              </a:rPr>
              <a:t>bao</a:t>
            </a:r>
            <a:r>
              <a:rPr lang="en-US" sz="3200" b="1" dirty="0">
                <a:solidFill>
                  <a:srgbClr val="FFFF00"/>
                </a:solidFill>
                <a:latin typeface="Aaril"/>
              </a:rPr>
              <a:t> </a:t>
            </a:r>
            <a:r>
              <a:rPr lang="en-US" sz="3200" b="1" dirty="0" err="1">
                <a:solidFill>
                  <a:srgbClr val="FFFF00"/>
                </a:solidFill>
                <a:latin typeface="Aaril"/>
              </a:rPr>
              <a:t>giờ</a:t>
            </a:r>
            <a:r>
              <a:rPr lang="en-US" sz="3200" b="1" dirty="0">
                <a:solidFill>
                  <a:srgbClr val="FFFF00"/>
                </a:solidFill>
                <a:latin typeface="Aaril"/>
              </a:rPr>
              <a:t> </a:t>
            </a:r>
            <a:r>
              <a:rPr lang="en-US" sz="3200" b="1" dirty="0" err="1">
                <a:solidFill>
                  <a:srgbClr val="FFFF00"/>
                </a:solidFill>
                <a:latin typeface="Aaril"/>
              </a:rPr>
              <a:t>cũng</a:t>
            </a:r>
            <a:r>
              <a:rPr lang="en-US" sz="3200" b="1" dirty="0">
                <a:solidFill>
                  <a:srgbClr val="FFFF00"/>
                </a:solidFill>
                <a:latin typeface="Aaril"/>
              </a:rPr>
              <a:t> </a:t>
            </a:r>
            <a:r>
              <a:rPr lang="en-US" sz="3200" b="1" dirty="0" err="1">
                <a:solidFill>
                  <a:srgbClr val="FFFF00"/>
                </a:solidFill>
                <a:latin typeface="Aaril"/>
              </a:rPr>
              <a:t>có</a:t>
            </a:r>
            <a:r>
              <a:rPr lang="en-US" sz="3200" b="1" dirty="0">
                <a:solidFill>
                  <a:srgbClr val="FFFF00"/>
                </a:solidFill>
                <a:latin typeface="Aaril"/>
              </a:rPr>
              <a:t> </a:t>
            </a:r>
            <a:r>
              <a:rPr lang="en-US" sz="3200" b="1" dirty="0" err="1">
                <a:solidFill>
                  <a:srgbClr val="FFFF00"/>
                </a:solidFill>
                <a:latin typeface="Aaril"/>
              </a:rPr>
              <a:t>mối</a:t>
            </a:r>
            <a:r>
              <a:rPr lang="en-US" sz="3200" b="1" dirty="0">
                <a:solidFill>
                  <a:srgbClr val="FFFF00"/>
                </a:solidFill>
                <a:latin typeface="Aaril"/>
              </a:rPr>
              <a:t> </a:t>
            </a:r>
            <a:r>
              <a:rPr lang="en-US" sz="3200" b="1" dirty="0" err="1">
                <a:solidFill>
                  <a:srgbClr val="FFFF00"/>
                </a:solidFill>
                <a:latin typeface="Aaril"/>
              </a:rPr>
              <a:t>liên</a:t>
            </a:r>
            <a:r>
              <a:rPr lang="en-US" sz="3200" b="1" dirty="0">
                <a:solidFill>
                  <a:srgbClr val="FFFF00"/>
                </a:solidFill>
                <a:latin typeface="Aaril"/>
              </a:rPr>
              <a:t> </a:t>
            </a:r>
            <a:r>
              <a:rPr lang="en-US" sz="3200" b="1" dirty="0" err="1">
                <a:solidFill>
                  <a:srgbClr val="FFFF00"/>
                </a:solidFill>
                <a:latin typeface="Aaril"/>
              </a:rPr>
              <a:t>hệ</a:t>
            </a:r>
            <a:r>
              <a:rPr lang="en-US" sz="3200" b="1" dirty="0">
                <a:solidFill>
                  <a:srgbClr val="FFFF00"/>
                </a:solidFill>
                <a:latin typeface="Aaril"/>
              </a:rPr>
              <a:t> </a:t>
            </a:r>
            <a:r>
              <a:rPr lang="en-US" sz="3200" b="1" dirty="0" err="1">
                <a:solidFill>
                  <a:srgbClr val="FFFF00"/>
                </a:solidFill>
                <a:latin typeface="Aaril"/>
              </a:rPr>
              <a:t>với</a:t>
            </a:r>
            <a:r>
              <a:rPr lang="en-US" sz="3200" b="1" dirty="0">
                <a:solidFill>
                  <a:srgbClr val="FFFF00"/>
                </a:solidFill>
                <a:latin typeface="Aaril"/>
              </a:rPr>
              <a:t> </a:t>
            </a:r>
            <a:r>
              <a:rPr lang="en-US" sz="3200" b="1" dirty="0" err="1">
                <a:solidFill>
                  <a:srgbClr val="FFFF00"/>
                </a:solidFill>
                <a:latin typeface="Aaril"/>
              </a:rPr>
              <a:t>nhau</a:t>
            </a:r>
            <a:r>
              <a:rPr lang="en-US" sz="3200" b="1" dirty="0">
                <a:solidFill>
                  <a:srgbClr val="FFFF00"/>
                </a:solidFill>
                <a:latin typeface="Aaril"/>
              </a:rPr>
              <a:t>.</a:t>
            </a:r>
          </a:p>
        </p:txBody>
      </p:sp>
      <p:pic>
        <p:nvPicPr>
          <p:cNvPr id="9" name="Picture 6">
            <a:extLst>
              <a:ext uri="{FF2B5EF4-FFF2-40B4-BE49-F238E27FC236}">
                <a16:creationId xmlns:a16="http://schemas.microsoft.com/office/drawing/2014/main" id="{7B9ACB02-FDA9-43EA-A9A9-291C767AC7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469" y="100017"/>
            <a:ext cx="3637831" cy="1296135"/>
          </a:xfrm>
          <a:prstGeom prst="rect">
            <a:avLst/>
          </a:prstGeom>
          <a:solidFill>
            <a:srgbClr val="00B050"/>
          </a:solidFill>
          <a:ln>
            <a:noFill/>
          </a:ln>
        </p:spPr>
      </p:pic>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7382" y="4193473"/>
            <a:ext cx="1944328" cy="268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27419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08518"/>
            <a:ext cx="8458200" cy="4216347"/>
          </a:xfrm>
          <a:prstGeom prst="rect">
            <a:avLst/>
          </a:prstGeom>
          <a:solidFill>
            <a:schemeClr val="accent1">
              <a:lumMod val="20000"/>
              <a:lumOff val="80000"/>
            </a:schemeClr>
          </a:solidFill>
        </p:spPr>
        <p:txBody>
          <a:bodyPr wrap="square">
            <a:spAutoFit/>
          </a:bodyPr>
          <a:lstStyle/>
          <a:p>
            <a:pPr marL="285750" indent="-285750" algn="just">
              <a:lnSpc>
                <a:spcPct val="107000"/>
              </a:lnSpc>
              <a:spcAft>
                <a:spcPts val="800"/>
              </a:spcAft>
              <a:buFont typeface="Wingdings" pitchFamily="2" charset="2"/>
              <a:buChar char="v"/>
            </a:pPr>
            <a:r>
              <a:rPr lang="en-US" sz="4000" b="1" dirty="0">
                <a:solidFill>
                  <a:srgbClr val="FF0000"/>
                </a:solidFill>
                <a:latin typeface="Times New Roman"/>
                <a:ea typeface="Calibri"/>
              </a:rPr>
              <a:t> </a:t>
            </a:r>
            <a:r>
              <a:rPr lang="en-US" sz="3600" b="1" dirty="0" err="1">
                <a:solidFill>
                  <a:srgbClr val="7030A0"/>
                </a:solidFill>
                <a:latin typeface="Arial" pitchFamily="34" charset="0"/>
                <a:ea typeface="Segoe UI Symbol" pitchFamily="34" charset="0"/>
                <a:cs typeface="Arial" pitchFamily="34" charset="0"/>
              </a:rPr>
              <a:t>Trong</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các</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câu</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sau</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câu</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nào</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có</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từ</a:t>
            </a:r>
            <a:r>
              <a:rPr lang="en-US" sz="3600" b="1" dirty="0">
                <a:solidFill>
                  <a:srgbClr val="7030A0"/>
                </a:solidFill>
                <a:latin typeface="Arial" pitchFamily="34" charset="0"/>
                <a:ea typeface="Segoe UI Symbol" pitchFamily="34" charset="0"/>
                <a:cs typeface="Arial" pitchFamily="34" charset="0"/>
              </a:rPr>
              <a:t> “</a:t>
            </a:r>
            <a:r>
              <a:rPr lang="vi-VN" sz="3600" b="1" dirty="0">
                <a:solidFill>
                  <a:srgbClr val="FF0000"/>
                </a:solidFill>
                <a:latin typeface="Arial" pitchFamily="34" charset="0"/>
                <a:ea typeface="Segoe UI Symbol" pitchFamily="34" charset="0"/>
                <a:cs typeface="Arial" pitchFamily="34" charset="0"/>
              </a:rPr>
              <a:t>quả</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7030A0"/>
                </a:solidFill>
                <a:latin typeface="Arial" pitchFamily="34" charset="0"/>
                <a:ea typeface="Segoe UI Symbol" pitchFamily="34" charset="0"/>
                <a:cs typeface="Arial" pitchFamily="34" charset="0"/>
              </a:rPr>
              <a:t>mang</a:t>
            </a:r>
            <a:r>
              <a:rPr lang="en-US" sz="3600" b="1" dirty="0">
                <a:solidFill>
                  <a:srgbClr val="7030A0"/>
                </a:solidFill>
                <a:latin typeface="Arial" pitchFamily="34" charset="0"/>
                <a:ea typeface="Segoe UI Symbol" pitchFamily="34" charset="0"/>
                <a:cs typeface="Arial" pitchFamily="34" charset="0"/>
              </a:rPr>
              <a:t> </a:t>
            </a:r>
            <a:r>
              <a:rPr lang="en-US" sz="3600" b="1" dirty="0" err="1">
                <a:solidFill>
                  <a:srgbClr val="FF0000"/>
                </a:solidFill>
                <a:latin typeface="Arial" pitchFamily="34" charset="0"/>
                <a:ea typeface="Segoe UI Symbol" pitchFamily="34" charset="0"/>
                <a:cs typeface="Arial" pitchFamily="34" charset="0"/>
              </a:rPr>
              <a:t>nghĩa</a:t>
            </a:r>
            <a:r>
              <a:rPr lang="en-US" sz="3600" b="1" dirty="0">
                <a:solidFill>
                  <a:srgbClr val="FF0000"/>
                </a:solidFill>
                <a:latin typeface="Arial" pitchFamily="34" charset="0"/>
                <a:ea typeface="Segoe UI Symbol" pitchFamily="34" charset="0"/>
                <a:cs typeface="Arial" pitchFamily="34" charset="0"/>
              </a:rPr>
              <a:t> </a:t>
            </a:r>
            <a:r>
              <a:rPr lang="en-US" sz="3600" b="1" dirty="0" err="1">
                <a:solidFill>
                  <a:srgbClr val="FF0000"/>
                </a:solidFill>
                <a:latin typeface="Arial" pitchFamily="34" charset="0"/>
                <a:ea typeface="Segoe UI Symbol" pitchFamily="34" charset="0"/>
                <a:cs typeface="Arial" pitchFamily="34" charset="0"/>
              </a:rPr>
              <a:t>gốc</a:t>
            </a:r>
            <a:r>
              <a:rPr lang="en-US" sz="3600" b="1" dirty="0">
                <a:solidFill>
                  <a:srgbClr val="7030A0"/>
                </a:solidFill>
                <a:latin typeface="Arial" pitchFamily="34" charset="0"/>
                <a:ea typeface="Segoe UI Symbol" pitchFamily="34" charset="0"/>
                <a:cs typeface="Arial" pitchFamily="34" charset="0"/>
              </a:rPr>
              <a:t>?</a:t>
            </a:r>
          </a:p>
          <a:p>
            <a:pPr algn="just"/>
            <a:r>
              <a:rPr lang="vi-VN" sz="3600" b="1" dirty="0">
                <a:solidFill>
                  <a:srgbClr val="7030A0"/>
                </a:solidFill>
                <a:latin typeface="Arial" pitchFamily="34" charset="0"/>
                <a:cs typeface="Arial" pitchFamily="34" charset="0"/>
              </a:rPr>
              <a:t>a.  Trăng tròn như </a:t>
            </a:r>
            <a:r>
              <a:rPr lang="vi-VN" sz="3600" b="1" dirty="0">
                <a:solidFill>
                  <a:srgbClr val="FF0000"/>
                </a:solidFill>
                <a:latin typeface="Arial" pitchFamily="34" charset="0"/>
                <a:cs typeface="Arial" pitchFamily="34" charset="0"/>
              </a:rPr>
              <a:t>quả</a:t>
            </a:r>
            <a:r>
              <a:rPr lang="vi-VN" sz="3600" b="1" dirty="0">
                <a:solidFill>
                  <a:srgbClr val="7030A0"/>
                </a:solidFill>
                <a:latin typeface="Arial" pitchFamily="34" charset="0"/>
                <a:cs typeface="Arial" pitchFamily="34" charset="0"/>
              </a:rPr>
              <a:t> bóng.</a:t>
            </a:r>
          </a:p>
          <a:p>
            <a:pPr algn="just"/>
            <a:r>
              <a:rPr lang="vi-VN" sz="3600" b="1" dirty="0">
                <a:solidFill>
                  <a:srgbClr val="7030A0"/>
                </a:solidFill>
                <a:latin typeface="Arial" pitchFamily="34" charset="0"/>
                <a:cs typeface="Arial" pitchFamily="34" charset="0"/>
              </a:rPr>
              <a:t>b. </a:t>
            </a:r>
            <a:r>
              <a:rPr lang="vi-VN" sz="3600" b="1" dirty="0">
                <a:solidFill>
                  <a:srgbClr val="FF0000"/>
                </a:solidFill>
                <a:latin typeface="Arial" pitchFamily="34" charset="0"/>
                <a:cs typeface="Arial" pitchFamily="34" charset="0"/>
              </a:rPr>
              <a:t>Quả</a:t>
            </a:r>
            <a:r>
              <a:rPr lang="vi-VN" sz="3600" b="1" dirty="0">
                <a:solidFill>
                  <a:srgbClr val="7030A0"/>
                </a:solidFill>
                <a:latin typeface="Arial" pitchFamily="34" charset="0"/>
                <a:cs typeface="Arial" pitchFamily="34" charset="0"/>
              </a:rPr>
              <a:t> đất là ngôi nhà chung của chúng ta.</a:t>
            </a:r>
            <a:endParaRPr lang="en-US" sz="3600" b="1" dirty="0">
              <a:solidFill>
                <a:srgbClr val="7030A0"/>
              </a:solidFill>
              <a:latin typeface="Arial" pitchFamily="34" charset="0"/>
              <a:cs typeface="Arial" pitchFamily="34" charset="0"/>
            </a:endParaRPr>
          </a:p>
          <a:p>
            <a:pPr algn="just"/>
            <a:r>
              <a:rPr lang="vi-VN" sz="3600" b="1" dirty="0">
                <a:solidFill>
                  <a:srgbClr val="7030A0"/>
                </a:solidFill>
                <a:latin typeface="Arial" pitchFamily="34" charset="0"/>
                <a:cs typeface="Arial" pitchFamily="34" charset="0"/>
              </a:rPr>
              <a:t>c.</a:t>
            </a:r>
            <a:r>
              <a:rPr lang="en-US" sz="3600" b="1" dirty="0">
                <a:solidFill>
                  <a:srgbClr val="7030A0"/>
                </a:solidFill>
                <a:latin typeface="Arial" pitchFamily="34" charset="0"/>
                <a:cs typeface="Arial" pitchFamily="34" charset="0"/>
              </a:rPr>
              <a:t> </a:t>
            </a:r>
            <a:r>
              <a:rPr lang="vi-VN" sz="3600" b="1" dirty="0">
                <a:solidFill>
                  <a:srgbClr val="7030A0"/>
                </a:solidFill>
                <a:latin typeface="Arial" pitchFamily="34" charset="0"/>
                <a:cs typeface="Arial" pitchFamily="34" charset="0"/>
              </a:rPr>
              <a:t> </a:t>
            </a:r>
            <a:r>
              <a:rPr lang="vi-VN" sz="3600" b="1" dirty="0">
                <a:solidFill>
                  <a:srgbClr val="FF0000"/>
                </a:solidFill>
                <a:latin typeface="Arial" pitchFamily="34" charset="0"/>
                <a:cs typeface="Arial" pitchFamily="34" charset="0"/>
              </a:rPr>
              <a:t>Quả</a:t>
            </a:r>
            <a:r>
              <a:rPr lang="vi-VN" sz="3600" b="1" dirty="0">
                <a:solidFill>
                  <a:srgbClr val="7030A0"/>
                </a:solidFill>
                <a:latin typeface="Arial" pitchFamily="34" charset="0"/>
                <a:cs typeface="Arial" pitchFamily="34" charset="0"/>
              </a:rPr>
              <a:t> bưởi này rất ngon</a:t>
            </a:r>
            <a:r>
              <a:rPr lang="en-US" sz="3600" b="1" dirty="0">
                <a:solidFill>
                  <a:srgbClr val="7030A0"/>
                </a:solidFill>
                <a:latin typeface="Arial" pitchFamily="34" charset="0"/>
                <a:cs typeface="Arial" pitchFamily="34" charset="0"/>
              </a:rPr>
              <a:t>.</a:t>
            </a:r>
          </a:p>
          <a:p>
            <a:pPr algn="just"/>
            <a:r>
              <a:rPr lang="vi-VN" sz="3600" b="1" dirty="0">
                <a:solidFill>
                  <a:srgbClr val="7030A0"/>
                </a:solidFill>
                <a:latin typeface="Arial" pitchFamily="34" charset="0"/>
                <a:cs typeface="Arial" pitchFamily="34" charset="0"/>
              </a:rPr>
              <a:t>d.  </a:t>
            </a:r>
            <a:r>
              <a:rPr lang="vi-VN" sz="3600" b="1" dirty="0">
                <a:solidFill>
                  <a:srgbClr val="FF0000"/>
                </a:solidFill>
                <a:latin typeface="Arial" pitchFamily="34" charset="0"/>
                <a:cs typeface="Arial" pitchFamily="34" charset="0"/>
              </a:rPr>
              <a:t>Quả</a:t>
            </a:r>
            <a:r>
              <a:rPr lang="vi-VN" sz="3600" b="1" dirty="0">
                <a:solidFill>
                  <a:srgbClr val="7030A0"/>
                </a:solidFill>
                <a:latin typeface="Arial" pitchFamily="34" charset="0"/>
                <a:cs typeface="Arial" pitchFamily="34" charset="0"/>
              </a:rPr>
              <a:t> cầu bay trên sân.</a:t>
            </a:r>
            <a:endParaRPr lang="en-US" sz="3600" b="1" dirty="0">
              <a:solidFill>
                <a:srgbClr val="7030A0"/>
              </a:solidFill>
              <a:latin typeface="Arial" pitchFamily="34" charset="0"/>
              <a:cs typeface="Arial" pitchFamily="34" charset="0"/>
            </a:endParaRPr>
          </a:p>
        </p:txBody>
      </p:sp>
      <p:sp>
        <p:nvSpPr>
          <p:cNvPr id="5" name="Rectangle 4"/>
          <p:cNvSpPr/>
          <p:nvPr/>
        </p:nvSpPr>
        <p:spPr>
          <a:xfrm>
            <a:off x="236838" y="3124200"/>
            <a:ext cx="6163962" cy="646331"/>
          </a:xfrm>
          <a:prstGeom prst="rect">
            <a:avLst/>
          </a:prstGeom>
          <a:solidFill>
            <a:srgbClr val="FFFF00"/>
          </a:solidFill>
        </p:spPr>
        <p:txBody>
          <a:bodyPr wrap="square">
            <a:spAutoFit/>
          </a:bodyPr>
          <a:lstStyle/>
          <a:p>
            <a:pPr algn="just"/>
            <a:r>
              <a:rPr lang="vi-VN" sz="3600" b="1" dirty="0">
                <a:solidFill>
                  <a:srgbClr val="FF0000"/>
                </a:solidFill>
                <a:latin typeface="Aaril"/>
              </a:rPr>
              <a:t>c</a:t>
            </a:r>
            <a:r>
              <a:rPr lang="en-US" sz="3600" b="1" dirty="0">
                <a:solidFill>
                  <a:srgbClr val="FF0000"/>
                </a:solidFill>
                <a:latin typeface="Aaril"/>
              </a:rPr>
              <a:t>.</a:t>
            </a:r>
            <a:r>
              <a:rPr lang="en-US" sz="3600" b="1" dirty="0">
                <a:solidFill>
                  <a:srgbClr val="7030A0"/>
                </a:solidFill>
                <a:latin typeface="Aaril"/>
              </a:rPr>
              <a:t> </a:t>
            </a:r>
            <a:r>
              <a:rPr lang="vi-VN" sz="3600" b="1" dirty="0">
                <a:solidFill>
                  <a:srgbClr val="FF0000"/>
                </a:solidFill>
                <a:latin typeface="Arial" pitchFamily="34" charset="0"/>
                <a:cs typeface="Arial" pitchFamily="34" charset="0"/>
              </a:rPr>
              <a:t>Quả</a:t>
            </a:r>
            <a:r>
              <a:rPr lang="vi-VN" sz="3600" b="1" dirty="0">
                <a:solidFill>
                  <a:srgbClr val="7030A0"/>
                </a:solidFill>
                <a:latin typeface="Arial" pitchFamily="34" charset="0"/>
                <a:cs typeface="Arial" pitchFamily="34" charset="0"/>
              </a:rPr>
              <a:t> bưởi này rất ngon</a:t>
            </a:r>
            <a:r>
              <a:rPr lang="en-US" sz="3600" b="1" dirty="0">
                <a:solidFill>
                  <a:srgbClr val="7030A0"/>
                </a:solidFill>
                <a:latin typeface="Arial" pitchFamily="34" charset="0"/>
                <a:cs typeface="Arial" pitchFamily="34" charset="0"/>
              </a:rPr>
              <a:t>.</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343400"/>
            <a:ext cx="1905000" cy="245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a:extLst>
              <a:ext uri="{FF2B5EF4-FFF2-40B4-BE49-F238E27FC236}">
                <a16:creationId xmlns:a16="http://schemas.microsoft.com/office/drawing/2014/main" id="{374EF133-D51B-467E-A006-71789801C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4800"/>
            <a:ext cx="2666999" cy="2630489"/>
          </a:xfrm>
          <a:prstGeom prst="rect">
            <a:avLst/>
          </a:prstGeom>
        </p:spPr>
      </p:pic>
      <p:pic>
        <p:nvPicPr>
          <p:cNvPr id="8" name="Picture 24" descr="4BBD0CCD48A74000B8F6581C91102746[1]"/>
          <p:cNvPicPr>
            <a:picLocks noChangeAspect="1" noChangeArrowheads="1" noCrop="1"/>
          </p:cNvPicPr>
          <p:nvPr/>
        </p:nvPicPr>
        <p:blipFill>
          <a:blip r:embed="rId5"/>
          <a:srcRect/>
          <a:stretch>
            <a:fillRect/>
          </a:stretch>
        </p:blipFill>
        <p:spPr bwMode="auto">
          <a:xfrm>
            <a:off x="7427437" y="2667000"/>
            <a:ext cx="1375726" cy="1937022"/>
          </a:xfrm>
          <a:prstGeom prst="rect">
            <a:avLst/>
          </a:prstGeom>
          <a:noFill/>
          <a:ln w="9525">
            <a:noFill/>
            <a:miter lim="800000"/>
            <a:headEnd/>
            <a:tailEnd/>
          </a:ln>
        </p:spPr>
      </p:pic>
      <p:pic>
        <p:nvPicPr>
          <p:cNvPr id="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876800"/>
            <a:ext cx="3962401" cy="1639889"/>
          </a:xfrm>
          <a:prstGeom prst="rect">
            <a:avLst/>
          </a:prstGeom>
          <a:noFill/>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416614">
            <a:off x="2203680" y="5424627"/>
            <a:ext cx="1796437" cy="126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1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5016758"/>
          </a:xfrm>
          <a:prstGeom prst="rect">
            <a:avLst/>
          </a:prstGeom>
          <a:solidFill>
            <a:schemeClr val="accent1">
              <a:lumMod val="20000"/>
              <a:lumOff val="80000"/>
            </a:schemeClr>
          </a:solidFill>
        </p:spPr>
        <p:txBody>
          <a:bodyPr wrap="square">
            <a:spAutoFit/>
          </a:bodyPr>
          <a:lstStyle/>
          <a:p>
            <a:pPr marL="571500" indent="-571500" algn="just">
              <a:buFont typeface="Wingdings" pitchFamily="2" charset="2"/>
              <a:buChar char="v"/>
            </a:pPr>
            <a:r>
              <a:rPr lang="en-US" sz="3600" b="1" dirty="0">
                <a:solidFill>
                  <a:srgbClr val="7030A0"/>
                </a:solidFill>
                <a:latin typeface="Times New Roman"/>
                <a:ea typeface="Calibri"/>
              </a:rPr>
              <a:t> </a:t>
            </a:r>
            <a:r>
              <a:rPr lang="en-US" sz="4000" b="1" dirty="0" err="1">
                <a:solidFill>
                  <a:srgbClr val="FF0000"/>
                </a:solidFill>
                <a:latin typeface="Times New Roman" pitchFamily="18" charset="0"/>
                <a:cs typeface="Times New Roman" pitchFamily="18" charset="0"/>
              </a:rPr>
              <a:t>Gạch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dưới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từ</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ngữ</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chứa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từ</a:t>
            </a:r>
            <a:r>
              <a:rPr lang="vi-VN" sz="4000" b="1" dirty="0">
                <a:solidFill>
                  <a:srgbClr val="FF0000"/>
                </a:solidFill>
                <a:latin typeface="Times New Roman" pitchFamily="18" charset="0"/>
                <a:cs typeface="Times New Roman" pitchFamily="18" charset="0"/>
              </a:rPr>
              <a:t> </a:t>
            </a:r>
            <a:r>
              <a:rPr lang="vi-VN" sz="4000" b="1" dirty="0">
                <a:solidFill>
                  <a:srgbClr val="00B0F0"/>
                </a:solidFill>
                <a:latin typeface="Times New Roman" pitchFamily="18" charset="0"/>
                <a:cs typeface="Times New Roman" pitchFamily="18" charset="0"/>
              </a:rPr>
              <a:t>tay</a:t>
            </a:r>
            <a:r>
              <a:rPr lang="vi-VN" sz="4000" b="1" dirty="0">
                <a:solidFill>
                  <a:srgbClr val="FF0000"/>
                </a:solidFill>
                <a:latin typeface="Times New Roman" pitchFamily="18" charset="0"/>
                <a:cs typeface="Times New Roman" pitchFamily="18" charset="0"/>
              </a:rPr>
              <a:t>, </a:t>
            </a:r>
            <a:r>
              <a:rPr lang="vi-VN" sz="4000" b="1" dirty="0">
                <a:solidFill>
                  <a:srgbClr val="00B0F0"/>
                </a:solidFill>
                <a:latin typeface="Times New Roman" pitchFamily="18" charset="0"/>
                <a:cs typeface="Times New Roman" pitchFamily="18" charset="0"/>
              </a:rPr>
              <a:t>miệng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được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dùng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với</a:t>
            </a:r>
            <a:r>
              <a:rPr lang="en-US" sz="4000" b="1" dirty="0">
                <a:solidFill>
                  <a:srgbClr val="FF000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nghĩa</a:t>
            </a:r>
            <a:r>
              <a:rPr lang="en-US" sz="4000" b="1" dirty="0">
                <a:solidFill>
                  <a:srgbClr val="00B050"/>
                </a:solidFill>
                <a:latin typeface="Times New Roman" pitchFamily="18" charset="0"/>
                <a:cs typeface="Times New Roman" pitchFamily="18" charset="0"/>
              </a:rPr>
              <a:t> </a:t>
            </a:r>
            <a:r>
              <a:rPr lang="vi-VN" sz="4000" b="1" dirty="0">
                <a:solidFill>
                  <a:srgbClr val="00B050"/>
                </a:solidFill>
                <a:latin typeface="Times New Roman" pitchFamily="18" charset="0"/>
                <a:cs typeface="Times New Roman" pitchFamily="18" charset="0"/>
              </a:rPr>
              <a:t>chuyển</a:t>
            </a:r>
            <a:r>
              <a:rPr lang="en-US" sz="4000" b="1" dirty="0">
                <a:solidFill>
                  <a:srgbClr val="00B05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trong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mỗi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dòng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sau</a:t>
            </a:r>
            <a:r>
              <a:rPr lang="en-US" sz="4000" b="1" dirty="0">
                <a:solidFill>
                  <a:srgbClr val="FF0000"/>
                </a:solidFill>
                <a:latin typeface="Times New Roman" pitchFamily="18" charset="0"/>
                <a:cs typeface="Times New Roman" pitchFamily="18" charset="0"/>
              </a:rPr>
              <a:t>:</a:t>
            </a:r>
          </a:p>
          <a:p>
            <a:pPr algn="just"/>
            <a:r>
              <a:rPr lang="en-US" sz="4000" b="1" dirty="0">
                <a:solidFill>
                  <a:srgbClr val="7030A0"/>
                </a:solidFill>
                <a:latin typeface="Times New Roman" pitchFamily="18" charset="0"/>
                <a:cs typeface="Times New Roman" pitchFamily="18" charset="0"/>
              </a:rPr>
              <a:t>a,</a:t>
            </a:r>
            <a:r>
              <a:rPr lang="vi-VN" sz="4000" b="1" dirty="0">
                <a:solidFill>
                  <a:srgbClr val="7030A0"/>
                </a:solidFill>
                <a:latin typeface="Times New Roman" pitchFamily="18" charset="0"/>
                <a:cs typeface="Times New Roman" pitchFamily="18" charset="0"/>
              </a:rPr>
              <a:t> bàn </a:t>
            </a:r>
            <a:r>
              <a:rPr lang="vi-VN" sz="4000" b="1" dirty="0">
                <a:solidFill>
                  <a:srgbClr val="00B0F0"/>
                </a:solidFill>
                <a:latin typeface="Times New Roman" pitchFamily="18" charset="0"/>
                <a:cs typeface="Times New Roman" pitchFamily="18" charset="0"/>
              </a:rPr>
              <a:t>tay</a:t>
            </a:r>
            <a:r>
              <a:rPr lang="en-US" sz="4000" b="1" dirty="0">
                <a:solidFill>
                  <a:srgbClr val="7030A0"/>
                </a:solidFill>
                <a:latin typeface="Times New Roman" pitchFamily="18" charset="0"/>
                <a:cs typeface="Times New Roman" pitchFamily="18" charset="0"/>
              </a:rPr>
              <a:t>, </a:t>
            </a:r>
            <a:r>
              <a:rPr lang="vi-VN" sz="4000" b="1" dirty="0">
                <a:solidFill>
                  <a:srgbClr val="7030A0"/>
                </a:solidFill>
                <a:latin typeface="Times New Roman" pitchFamily="18" charset="0"/>
                <a:cs typeface="Times New Roman" pitchFamily="18" charset="0"/>
              </a:rPr>
              <a:t>đôi </a:t>
            </a:r>
            <a:r>
              <a:rPr lang="vi-VN" sz="4000" b="1" dirty="0">
                <a:solidFill>
                  <a:srgbClr val="00B0F0"/>
                </a:solidFill>
                <a:latin typeface="Times New Roman" pitchFamily="18" charset="0"/>
                <a:cs typeface="Times New Roman" pitchFamily="18" charset="0"/>
              </a:rPr>
              <a:t>tay</a:t>
            </a:r>
            <a:r>
              <a:rPr lang="en-US" sz="4000" b="1" dirty="0">
                <a:solidFill>
                  <a:srgbClr val="7030A0"/>
                </a:solidFill>
                <a:latin typeface="Times New Roman" pitchFamily="18" charset="0"/>
                <a:cs typeface="Times New Roman" pitchFamily="18" charset="0"/>
              </a:rPr>
              <a:t>, </a:t>
            </a:r>
            <a:r>
              <a:rPr lang="vi-VN" sz="4000" b="1" dirty="0">
                <a:solidFill>
                  <a:srgbClr val="00B0F0"/>
                </a:solidFill>
                <a:latin typeface="Times New Roman" pitchFamily="18" charset="0"/>
                <a:cs typeface="Times New Roman" pitchFamily="18" charset="0"/>
              </a:rPr>
              <a:t>tay</a:t>
            </a:r>
            <a:r>
              <a:rPr lang="vi-VN" sz="4000" b="1" dirty="0">
                <a:solidFill>
                  <a:srgbClr val="7030A0"/>
                </a:solidFill>
                <a:latin typeface="Times New Roman" pitchFamily="18" charset="0"/>
                <a:cs typeface="Times New Roman" pitchFamily="18" charset="0"/>
              </a:rPr>
              <a:t> áo</a:t>
            </a:r>
            <a:r>
              <a:rPr lang="en-US" sz="4000" b="1" dirty="0">
                <a:solidFill>
                  <a:srgbClr val="7030A0"/>
                </a:solidFill>
                <a:latin typeface="Times New Roman" pitchFamily="18" charset="0"/>
                <a:cs typeface="Times New Roman" pitchFamily="18" charset="0"/>
              </a:rPr>
              <a:t>, </a:t>
            </a:r>
            <a:r>
              <a:rPr lang="vi-VN" sz="4000" b="1" dirty="0">
                <a:solidFill>
                  <a:srgbClr val="7030A0"/>
                </a:solidFill>
                <a:latin typeface="Times New Roman" pitchFamily="18" charset="0"/>
                <a:cs typeface="Times New Roman" pitchFamily="18" charset="0"/>
              </a:rPr>
              <a:t>đau </a:t>
            </a:r>
            <a:r>
              <a:rPr lang="vi-VN" sz="4000" b="1" dirty="0">
                <a:solidFill>
                  <a:srgbClr val="00B0F0"/>
                </a:solidFill>
                <a:latin typeface="Times New Roman" pitchFamily="18" charset="0"/>
                <a:cs typeface="Times New Roman" pitchFamily="18" charset="0"/>
              </a:rPr>
              <a:t>tay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chân</a:t>
            </a:r>
            <a:r>
              <a:rPr lang="vi-VN" sz="4000" b="1" dirty="0">
                <a:solidFill>
                  <a:srgbClr val="7030A0"/>
                </a:solidFill>
                <a:latin typeface="Times New Roman" pitchFamily="18" charset="0"/>
                <a:cs typeface="Times New Roman" pitchFamily="18" charset="0"/>
              </a:rPr>
              <a:t> </a:t>
            </a:r>
            <a:r>
              <a:rPr lang="vi-VN" sz="4000" b="1" dirty="0">
                <a:solidFill>
                  <a:srgbClr val="00B0F0"/>
                </a:solidFill>
                <a:latin typeface="Times New Roman" pitchFamily="18" charset="0"/>
                <a:cs typeface="Times New Roman" pitchFamily="18" charset="0"/>
              </a:rPr>
              <a:t>tay</a:t>
            </a:r>
            <a:r>
              <a:rPr lang="vi-VN" sz="4000" b="1" dirty="0">
                <a:solidFill>
                  <a:srgbClr val="7030A0"/>
                </a:solidFill>
                <a:latin typeface="Times New Roman" pitchFamily="18" charset="0"/>
                <a:cs typeface="Times New Roman" pitchFamily="18" charset="0"/>
              </a:rPr>
              <a:t>, </a:t>
            </a:r>
            <a:r>
              <a:rPr lang="vi-VN" sz="4000" b="1" dirty="0">
                <a:solidFill>
                  <a:srgbClr val="00B0F0"/>
                </a:solidFill>
                <a:latin typeface="Times New Roman" pitchFamily="18" charset="0"/>
                <a:cs typeface="Times New Roman" pitchFamily="18" charset="0"/>
              </a:rPr>
              <a:t>tay</a:t>
            </a:r>
            <a:r>
              <a:rPr lang="vi-VN" sz="4000" b="1" dirty="0">
                <a:solidFill>
                  <a:srgbClr val="7030A0"/>
                </a:solidFill>
                <a:latin typeface="Times New Roman" pitchFamily="18" charset="0"/>
                <a:cs typeface="Times New Roman" pitchFamily="18" charset="0"/>
              </a:rPr>
              <a:t> tre</a:t>
            </a:r>
            <a:r>
              <a:rPr lang="en-US" sz="4000" b="1" dirty="0">
                <a:solidFill>
                  <a:srgbClr val="7030A0"/>
                </a:solidFill>
                <a:latin typeface="Times New Roman" pitchFamily="18" charset="0"/>
                <a:cs typeface="Times New Roman" pitchFamily="18" charset="0"/>
              </a:rPr>
              <a:t>.</a:t>
            </a:r>
            <a:endParaRPr lang="vi-VN" sz="4000" b="1" dirty="0">
              <a:solidFill>
                <a:srgbClr val="7030A0"/>
              </a:solidFill>
              <a:latin typeface="Times New Roman" pitchFamily="18" charset="0"/>
              <a:cs typeface="Times New Roman" pitchFamily="18" charset="0"/>
            </a:endParaRPr>
          </a:p>
          <a:p>
            <a:pPr algn="just"/>
            <a:r>
              <a:rPr lang="en-US" sz="4000" b="1" dirty="0">
                <a:solidFill>
                  <a:srgbClr val="7030A0"/>
                </a:solidFill>
                <a:latin typeface="Times New Roman" pitchFamily="18" charset="0"/>
                <a:cs typeface="Times New Roman" pitchFamily="18" charset="0"/>
              </a:rPr>
              <a:t>b, </a:t>
            </a:r>
            <a:r>
              <a:rPr lang="vi-VN" sz="4000" b="1" dirty="0">
                <a:solidFill>
                  <a:srgbClr val="7030A0"/>
                </a:solidFill>
                <a:latin typeface="Times New Roman" pitchFamily="18" charset="0"/>
                <a:cs typeface="Times New Roman" pitchFamily="18" charset="0"/>
              </a:rPr>
              <a:t>cái </a:t>
            </a:r>
            <a:r>
              <a:rPr lang="vi-VN" sz="4000" b="1" dirty="0">
                <a:solidFill>
                  <a:srgbClr val="00B0F0"/>
                </a:solidFill>
                <a:latin typeface="Times New Roman" pitchFamily="18" charset="0"/>
                <a:cs typeface="Times New Roman" pitchFamily="18" charset="0"/>
              </a:rPr>
              <a:t>miệng</a:t>
            </a:r>
            <a:r>
              <a:rPr lang="vi-VN" sz="4000" b="1" dirty="0">
                <a:solidFill>
                  <a:srgbClr val="7030A0"/>
                </a:solidFill>
                <a:latin typeface="Times New Roman" pitchFamily="18" charset="0"/>
                <a:cs typeface="Times New Roman" pitchFamily="18" charset="0"/>
              </a:rPr>
              <a:t> cười tươi</a:t>
            </a:r>
            <a:r>
              <a:rPr lang="en-US" sz="4000" b="1" dirty="0">
                <a:solidFill>
                  <a:srgbClr val="7030A0"/>
                </a:solidFill>
                <a:latin typeface="Times New Roman" pitchFamily="18" charset="0"/>
                <a:cs typeface="Times New Roman" pitchFamily="18" charset="0"/>
              </a:rPr>
              <a:t>, </a:t>
            </a:r>
            <a:r>
              <a:rPr lang="vi-VN" sz="4000" b="1" dirty="0">
                <a:solidFill>
                  <a:srgbClr val="00B0F0"/>
                </a:solidFill>
                <a:latin typeface="Times New Roman" pitchFamily="18" charset="0"/>
                <a:cs typeface="Times New Roman" pitchFamily="18" charset="0"/>
              </a:rPr>
              <a:t>miệng</a:t>
            </a:r>
            <a:r>
              <a:rPr lang="vi-VN" sz="4000" b="1" dirty="0">
                <a:solidFill>
                  <a:srgbClr val="7030A0"/>
                </a:solidFill>
                <a:latin typeface="Times New Roman" pitchFamily="18" charset="0"/>
                <a:cs typeface="Times New Roman" pitchFamily="18" charset="0"/>
              </a:rPr>
              <a:t> cốc</a:t>
            </a:r>
            <a:r>
              <a:rPr lang="en-US" sz="4000" b="1" dirty="0">
                <a:solidFill>
                  <a:srgbClr val="7030A0"/>
                </a:solidFill>
                <a:latin typeface="Times New Roman" pitchFamily="18" charset="0"/>
                <a:cs typeface="Times New Roman" pitchFamily="18" charset="0"/>
              </a:rPr>
              <a:t>, </a:t>
            </a:r>
            <a:r>
              <a:rPr lang="vi-VN" sz="4000" b="1" dirty="0">
                <a:solidFill>
                  <a:srgbClr val="00B0F0"/>
                </a:solidFill>
                <a:latin typeface="Times New Roman" pitchFamily="18" charset="0"/>
                <a:cs typeface="Times New Roman" pitchFamily="18" charset="0"/>
              </a:rPr>
              <a:t>miệng</a:t>
            </a:r>
            <a:r>
              <a:rPr lang="vi-VN" sz="4000" b="1" dirty="0">
                <a:solidFill>
                  <a:srgbClr val="7030A0"/>
                </a:solidFill>
                <a:latin typeface="Times New Roman" pitchFamily="18" charset="0"/>
                <a:cs typeface="Times New Roman" pitchFamily="18" charset="0"/>
              </a:rPr>
              <a:t> rộng thì sang, </a:t>
            </a:r>
            <a:r>
              <a:rPr lang="vi-VN" sz="4000" b="1" dirty="0">
                <a:solidFill>
                  <a:srgbClr val="00B0F0"/>
                </a:solidFill>
                <a:latin typeface="Times New Roman" pitchFamily="18" charset="0"/>
                <a:cs typeface="Times New Roman" pitchFamily="18" charset="0"/>
              </a:rPr>
              <a:t>miệng</a:t>
            </a:r>
            <a:r>
              <a:rPr lang="vi-VN" sz="4000" b="1" dirty="0">
                <a:solidFill>
                  <a:srgbClr val="7030A0"/>
                </a:solidFill>
                <a:latin typeface="Times New Roman" pitchFamily="18" charset="0"/>
                <a:cs typeface="Times New Roman" pitchFamily="18" charset="0"/>
              </a:rPr>
              <a:t> giếng, mồm </a:t>
            </a:r>
            <a:r>
              <a:rPr lang="vi-VN" sz="4000" b="1" dirty="0">
                <a:solidFill>
                  <a:srgbClr val="00B0F0"/>
                </a:solidFill>
                <a:latin typeface="Times New Roman" pitchFamily="18" charset="0"/>
                <a:cs typeface="Times New Roman" pitchFamily="18" charset="0"/>
              </a:rPr>
              <a:t>miệng</a:t>
            </a:r>
            <a:r>
              <a:rPr lang="vi-VN" sz="4000" b="1" dirty="0">
                <a:solidFill>
                  <a:srgbClr val="7030A0"/>
                </a:solidFill>
                <a:latin typeface="Times New Roman" pitchFamily="18" charset="0"/>
                <a:cs typeface="Times New Roman" pitchFamily="18" charset="0"/>
              </a:rPr>
              <a:t>.</a:t>
            </a:r>
            <a:endParaRPr lang="en-US" sz="4000" b="1" dirty="0">
              <a:solidFill>
                <a:srgbClr val="7030A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1072" y="4741864"/>
            <a:ext cx="2172928"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Arial" charset="0"/>
            </a:endParaRPr>
          </a:p>
        </p:txBody>
      </p:sp>
      <p:pic>
        <p:nvPicPr>
          <p:cNvPr id="5" name="Picture 4" descr="Book-09-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01435">
            <a:off x="3245155" y="5130165"/>
            <a:ext cx="2883097" cy="148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XMASCA~1"/>
          <p:cNvPicPr>
            <a:picLocks noChangeAspect="1" noChangeArrowheads="1" noCrop="1"/>
          </p:cNvPicPr>
          <p:nvPr/>
        </p:nvPicPr>
        <p:blipFill>
          <a:blip r:embed="rId4"/>
          <a:srcRect/>
          <a:stretch>
            <a:fillRect/>
          </a:stretch>
        </p:blipFill>
        <p:spPr bwMode="auto">
          <a:xfrm>
            <a:off x="23966" y="4984492"/>
            <a:ext cx="2326558" cy="1911355"/>
          </a:xfrm>
          <a:prstGeom prst="rect">
            <a:avLst/>
          </a:prstGeom>
          <a:noFill/>
          <a:ln w="9525">
            <a:noFill/>
            <a:miter lim="800000"/>
            <a:headEnd/>
            <a:tailEnd/>
          </a:ln>
        </p:spPr>
      </p:pic>
      <p:cxnSp>
        <p:nvCxnSpPr>
          <p:cNvPr id="8" name="Straight Connector 7"/>
          <p:cNvCxnSpPr/>
          <p:nvPr/>
        </p:nvCxnSpPr>
        <p:spPr>
          <a:xfrm>
            <a:off x="4457700" y="2650482"/>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87245" y="3200400"/>
            <a:ext cx="13273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33278" y="3810000"/>
            <a:ext cx="21219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98922" y="4473146"/>
            <a:ext cx="2595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63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9354977"/>
              </p:ext>
            </p:extLst>
          </p:nvPr>
        </p:nvGraphicFramePr>
        <p:xfrm>
          <a:off x="304800" y="1600200"/>
          <a:ext cx="2884539" cy="4918480"/>
        </p:xfrm>
        <a:graphic>
          <a:graphicData uri="http://schemas.openxmlformats.org/drawingml/2006/table">
            <a:tbl>
              <a:tblPr firstRow="1" bandRow="1">
                <a:tableStyleId>{5C22544A-7EE6-4342-B048-85BDC9FD1C3A}</a:tableStyleId>
              </a:tblPr>
              <a:tblGrid>
                <a:gridCol w="2884539">
                  <a:extLst>
                    <a:ext uri="{9D8B030D-6E8A-4147-A177-3AD203B41FA5}">
                      <a16:colId xmlns:a16="http://schemas.microsoft.com/office/drawing/2014/main" val="20000"/>
                    </a:ext>
                  </a:extLst>
                </a:gridCol>
              </a:tblGrid>
              <a:tr h="370840">
                <a:tc>
                  <a:txBody>
                    <a:bodyPr/>
                    <a:lstStyle/>
                    <a:p>
                      <a:pPr algn="ctr"/>
                      <a:r>
                        <a:rPr lang="vi-VN" sz="3600" b="1" dirty="0">
                          <a:solidFill>
                            <a:srgbClr val="FFFF00"/>
                          </a:solidFill>
                          <a:effectLst/>
                          <a:latin typeface="Times New Roman" pitchFamily="18" charset="0"/>
                          <a:cs typeface="Times New Roman" pitchFamily="18" charset="0"/>
                        </a:rPr>
                        <a:t>cây hoa</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370840">
                <a:tc>
                  <a:txBody>
                    <a:bodyPr/>
                    <a:lstStyle/>
                    <a:p>
                      <a:pPr algn="ctr"/>
                      <a:r>
                        <a:rPr lang="vi-VN" sz="3600" b="1" dirty="0">
                          <a:solidFill>
                            <a:srgbClr val="FFFF00"/>
                          </a:solidFill>
                          <a:effectLst/>
                          <a:latin typeface="Times New Roman" pitchFamily="18" charset="0"/>
                          <a:cs typeface="Times New Roman" pitchFamily="18" charset="0"/>
                        </a:rPr>
                        <a:t>cây bút</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370840">
                <a:tc>
                  <a:txBody>
                    <a:bodyPr/>
                    <a:lstStyle/>
                    <a:p>
                      <a:pPr algn="ctr"/>
                      <a:r>
                        <a:rPr lang="vi-VN" sz="3600" b="1" dirty="0">
                          <a:solidFill>
                            <a:srgbClr val="FFFF00"/>
                          </a:solidFill>
                          <a:effectLst/>
                          <a:latin typeface="Times New Roman" pitchFamily="18" charset="0"/>
                          <a:cs typeface="Times New Roman" pitchFamily="18" charset="0"/>
                        </a:rPr>
                        <a:t>cây cối</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370840">
                <a:tc>
                  <a:txBody>
                    <a:bodyPr/>
                    <a:lstStyle/>
                    <a:p>
                      <a:pPr algn="ctr"/>
                      <a:r>
                        <a:rPr lang="vi-VN" sz="3600" b="1" dirty="0">
                          <a:solidFill>
                            <a:srgbClr val="FFFF00"/>
                          </a:solidFill>
                          <a:effectLst/>
                          <a:latin typeface="Times New Roman" pitchFamily="18" charset="0"/>
                          <a:cs typeface="Times New Roman" pitchFamily="18" charset="0"/>
                        </a:rPr>
                        <a:t>cây vàng</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70840">
                <a:tc>
                  <a:txBody>
                    <a:bodyPr/>
                    <a:lstStyle/>
                    <a:p>
                      <a:pPr algn="ctr"/>
                      <a:r>
                        <a:rPr lang="vi-VN" sz="3600" b="1" dirty="0">
                          <a:solidFill>
                            <a:srgbClr val="FFFF00"/>
                          </a:solidFill>
                          <a:effectLst/>
                          <a:latin typeface="Times New Roman" pitchFamily="18" charset="0"/>
                          <a:cs typeface="Times New Roman" pitchFamily="18" charset="0"/>
                        </a:rPr>
                        <a:t>đánh đập</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370840">
                <a:tc>
                  <a:txBody>
                    <a:bodyPr/>
                    <a:lstStyle/>
                    <a:p>
                      <a:pPr algn="ctr"/>
                      <a:r>
                        <a:rPr lang="vi-VN" sz="3600" b="1" dirty="0">
                          <a:solidFill>
                            <a:srgbClr val="FFFF00"/>
                          </a:solidFill>
                          <a:effectLst/>
                          <a:latin typeface="Times New Roman" pitchFamily="18" charset="0"/>
                          <a:cs typeface="Times New Roman" pitchFamily="18" charset="0"/>
                        </a:rPr>
                        <a:t>đánh trống</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370840">
                <a:tc>
                  <a:txBody>
                    <a:bodyPr/>
                    <a:lstStyle/>
                    <a:p>
                      <a:pPr algn="ctr"/>
                      <a:r>
                        <a:rPr lang="vi-VN" sz="3600" b="1" dirty="0">
                          <a:solidFill>
                            <a:srgbClr val="FFFF00"/>
                          </a:solidFill>
                          <a:effectLst/>
                          <a:latin typeface="Times New Roman" pitchFamily="18" charset="0"/>
                          <a:cs typeface="Times New Roman" pitchFamily="18" charset="0"/>
                        </a:rPr>
                        <a:t>đánh răng</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370840">
                <a:tc>
                  <a:txBody>
                    <a:bodyPr/>
                    <a:lstStyle/>
                    <a:p>
                      <a:pPr algn="ctr"/>
                      <a:r>
                        <a:rPr lang="vi-VN" sz="3600" b="1" dirty="0">
                          <a:solidFill>
                            <a:srgbClr val="FFFF00"/>
                          </a:solidFill>
                          <a:effectLst/>
                          <a:latin typeface="Times New Roman" pitchFamily="18" charset="0"/>
                          <a:cs typeface="Times New Roman" pitchFamily="18" charset="0"/>
                        </a:rPr>
                        <a:t>đánh đòn</a:t>
                      </a:r>
                      <a:endParaRPr lang="en-US" sz="3600" b="1" dirty="0">
                        <a:solidFill>
                          <a:srgbClr val="FFFF00"/>
                        </a:solidFill>
                        <a:effectLst/>
                        <a:latin typeface="Times New Roman" pitchFamily="18" charset="0"/>
                        <a:cs typeface="Times New Roman" pitchFamily="18" charset="0"/>
                      </a:endParaRPr>
                    </a:p>
                  </a:txBody>
                  <a:tcPr marL="33085" marR="33085" marT="33085" marB="33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7"/>
                  </a:ext>
                </a:extLst>
              </a:tr>
            </a:tbl>
          </a:graphicData>
        </a:graphic>
      </p:graphicFrame>
      <p:sp>
        <p:nvSpPr>
          <p:cNvPr id="3" name="Rectangle 2"/>
          <p:cNvSpPr/>
          <p:nvPr/>
        </p:nvSpPr>
        <p:spPr>
          <a:xfrm>
            <a:off x="14748" y="76200"/>
            <a:ext cx="9129252" cy="1200329"/>
          </a:xfrm>
          <a:prstGeom prst="rect">
            <a:avLst/>
          </a:prstGeom>
          <a:solidFill>
            <a:schemeClr val="accent1">
              <a:lumMod val="60000"/>
              <a:lumOff val="40000"/>
            </a:schemeClr>
          </a:solidFill>
        </p:spPr>
        <p:txBody>
          <a:bodyPr wrap="square">
            <a:spAutoFit/>
          </a:bodyPr>
          <a:lstStyle/>
          <a:p>
            <a:pPr algn="just">
              <a:defRPr/>
            </a:pPr>
            <a:r>
              <a:rPr lang="vi-VN" sz="3600" b="1" dirty="0">
                <a:solidFill>
                  <a:srgbClr val="FF0000"/>
                </a:solidFill>
                <a:latin typeface="Times New Roman" pitchFamily="18" charset="0"/>
                <a:ea typeface="Tahoma" pitchFamily="34" charset="0"/>
                <a:cs typeface="Times New Roman" pitchFamily="18" charset="0"/>
              </a:rPr>
              <a:t>* </a:t>
            </a:r>
            <a:r>
              <a:rPr lang="vi-VN" sz="3600" b="1" dirty="0">
                <a:solidFill>
                  <a:srgbClr val="7030A0"/>
                </a:solidFill>
                <a:latin typeface="Times New Roman" pitchFamily="18" charset="0"/>
                <a:ea typeface="Tahoma" pitchFamily="34" charset="0"/>
                <a:cs typeface="Times New Roman" pitchFamily="18" charset="0"/>
              </a:rPr>
              <a:t>Nối từ ngữ ở cột bên trái với nghĩa được dùng của chúng ở cột bên phải cho phù hợp:</a:t>
            </a:r>
            <a:endParaRPr lang="en-US" sz="3600" b="1" dirty="0">
              <a:solidFill>
                <a:srgbClr val="7030A0"/>
              </a:solidFill>
              <a:latin typeface="Times New Roman" pitchFamily="18" charset="0"/>
              <a:ea typeface="Tahoma" pitchFamily="34" charset="0"/>
              <a:cs typeface="Times New Roman" pitchFamily="18" charset="0"/>
            </a:endParaRPr>
          </a:p>
        </p:txBody>
      </p:sp>
      <p:sp>
        <p:nvSpPr>
          <p:cNvPr id="4" name="Oval 3"/>
          <p:cNvSpPr/>
          <p:nvPr/>
        </p:nvSpPr>
        <p:spPr>
          <a:xfrm>
            <a:off x="4579374" y="1752600"/>
            <a:ext cx="4336026" cy="1828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FF00"/>
                </a:solidFill>
                <a:latin typeface="Aaril"/>
              </a:rPr>
              <a:t>N</a:t>
            </a:r>
            <a:r>
              <a:rPr lang="en-US" sz="3200" b="1" dirty="0" err="1">
                <a:solidFill>
                  <a:srgbClr val="FFFF00"/>
                </a:solidFill>
                <a:latin typeface="Aaril"/>
              </a:rPr>
              <a:t>ghĩa</a:t>
            </a:r>
            <a:r>
              <a:rPr lang="en-US" sz="3200" b="1" dirty="0">
                <a:solidFill>
                  <a:srgbClr val="FFFF00"/>
                </a:solidFill>
                <a:latin typeface="Aaril"/>
              </a:rPr>
              <a:t> </a:t>
            </a:r>
            <a:r>
              <a:rPr lang="en-US" sz="3200" b="1" dirty="0" err="1">
                <a:solidFill>
                  <a:srgbClr val="FFFF00"/>
                </a:solidFill>
                <a:latin typeface="Aaril"/>
              </a:rPr>
              <a:t>gốc</a:t>
            </a:r>
            <a:r>
              <a:rPr lang="en-US" sz="3200" b="1" dirty="0">
                <a:solidFill>
                  <a:srgbClr val="FFFF00"/>
                </a:solidFill>
                <a:latin typeface="Aaril"/>
              </a:rPr>
              <a:t> (</a:t>
            </a:r>
            <a:r>
              <a:rPr lang="en-US" sz="3200" b="1" dirty="0" err="1">
                <a:solidFill>
                  <a:srgbClr val="FF0000"/>
                </a:solidFill>
                <a:latin typeface="Aaril"/>
              </a:rPr>
              <a:t>nghĩa</a:t>
            </a:r>
            <a:r>
              <a:rPr lang="en-US" sz="3200" b="1" dirty="0">
                <a:solidFill>
                  <a:srgbClr val="FF0000"/>
                </a:solidFill>
                <a:latin typeface="Aaril"/>
              </a:rPr>
              <a:t> </a:t>
            </a:r>
            <a:r>
              <a:rPr lang="en-US" sz="3200" b="1" dirty="0" err="1">
                <a:solidFill>
                  <a:srgbClr val="FF0000"/>
                </a:solidFill>
                <a:latin typeface="Aaril"/>
              </a:rPr>
              <a:t>đen</a:t>
            </a:r>
            <a:r>
              <a:rPr lang="en-US" sz="3200" b="1" dirty="0">
                <a:solidFill>
                  <a:srgbClr val="FFFF00"/>
                </a:solidFill>
                <a:latin typeface="Aaril"/>
              </a:rPr>
              <a:t>)</a:t>
            </a:r>
          </a:p>
        </p:txBody>
      </p:sp>
      <p:sp>
        <p:nvSpPr>
          <p:cNvPr id="5" name="Oval 4"/>
          <p:cNvSpPr/>
          <p:nvPr/>
        </p:nvSpPr>
        <p:spPr>
          <a:xfrm>
            <a:off x="4579374" y="4191000"/>
            <a:ext cx="4336026" cy="1828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FF00"/>
                </a:solidFill>
                <a:latin typeface="Aaril"/>
              </a:rPr>
              <a:t>N</a:t>
            </a:r>
            <a:r>
              <a:rPr lang="en-US" sz="3200" b="1" dirty="0" err="1">
                <a:solidFill>
                  <a:srgbClr val="FFFF00"/>
                </a:solidFill>
                <a:latin typeface="Aaril"/>
              </a:rPr>
              <a:t>ghĩa</a:t>
            </a:r>
            <a:r>
              <a:rPr lang="en-US" sz="3200" b="1" dirty="0">
                <a:solidFill>
                  <a:srgbClr val="FFFF00"/>
                </a:solidFill>
                <a:latin typeface="Aaril"/>
              </a:rPr>
              <a:t> </a:t>
            </a:r>
            <a:r>
              <a:rPr lang="vi-VN" sz="3200" b="1" dirty="0">
                <a:solidFill>
                  <a:srgbClr val="FFFF00"/>
                </a:solidFill>
                <a:latin typeface="Aaril"/>
              </a:rPr>
              <a:t>chuyển</a:t>
            </a:r>
            <a:r>
              <a:rPr lang="en-US" sz="3200" b="1" dirty="0">
                <a:solidFill>
                  <a:srgbClr val="FFFF00"/>
                </a:solidFill>
                <a:latin typeface="Aaril"/>
              </a:rPr>
              <a:t> (</a:t>
            </a:r>
            <a:r>
              <a:rPr lang="en-US" sz="3200" b="1" dirty="0" err="1">
                <a:solidFill>
                  <a:srgbClr val="FF0000"/>
                </a:solidFill>
                <a:latin typeface="Aaril"/>
              </a:rPr>
              <a:t>nghĩa</a:t>
            </a:r>
            <a:r>
              <a:rPr lang="en-US" sz="3200" b="1" dirty="0">
                <a:solidFill>
                  <a:srgbClr val="FF0000"/>
                </a:solidFill>
                <a:latin typeface="Aaril"/>
              </a:rPr>
              <a:t> </a:t>
            </a:r>
            <a:r>
              <a:rPr lang="vi-VN" sz="3200" b="1" dirty="0">
                <a:solidFill>
                  <a:srgbClr val="FF0000"/>
                </a:solidFill>
                <a:latin typeface="Aaril"/>
              </a:rPr>
              <a:t>bóng</a:t>
            </a:r>
            <a:r>
              <a:rPr lang="en-US" sz="3200" b="1" dirty="0">
                <a:solidFill>
                  <a:srgbClr val="FFFF00"/>
                </a:solidFill>
                <a:latin typeface="Aaril"/>
              </a:rPr>
              <a:t>)</a:t>
            </a:r>
          </a:p>
        </p:txBody>
      </p:sp>
      <p:cxnSp>
        <p:nvCxnSpPr>
          <p:cNvPr id="7" name="Straight Arrow Connector 6"/>
          <p:cNvCxnSpPr>
            <a:endCxn id="4" idx="2"/>
          </p:cNvCxnSpPr>
          <p:nvPr/>
        </p:nvCxnSpPr>
        <p:spPr>
          <a:xfrm>
            <a:off x="3200400" y="1905000"/>
            <a:ext cx="1378974"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00400" y="2461054"/>
            <a:ext cx="1600200" cy="22633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200400" y="2819400"/>
            <a:ext cx="1447800" cy="304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200400" y="3657600"/>
            <a:ext cx="1447800" cy="1219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188043" y="3124200"/>
            <a:ext cx="1764957" cy="125627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5" idx="2"/>
          </p:cNvCxnSpPr>
          <p:nvPr/>
        </p:nvCxnSpPr>
        <p:spPr>
          <a:xfrm>
            <a:off x="3200400" y="4876800"/>
            <a:ext cx="1378974"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188043" y="5486400"/>
            <a:ext cx="1612557"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4" idx="3"/>
          </p:cNvCxnSpPr>
          <p:nvPr/>
        </p:nvCxnSpPr>
        <p:spPr>
          <a:xfrm flipV="1">
            <a:off x="3177746" y="3313578"/>
            <a:ext cx="2036624" cy="28586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48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ags/tag2.xml><?xml version="1.0" encoding="utf-8"?>
<p:tagLst xmlns:a="http://schemas.openxmlformats.org/drawingml/2006/main" xmlns:r="http://schemas.openxmlformats.org/officeDocument/2006/relationships" xmlns:p="http://schemas.openxmlformats.org/presentationml/2006/main">
  <p:tag name="TIMING" val="|7.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3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1377</Words>
  <Application>Microsoft Office PowerPoint</Application>
  <PresentationFormat>On-screen Show (4:3)</PresentationFormat>
  <Paragraphs>142</Paragraphs>
  <Slides>33</Slides>
  <Notes>4</Notes>
  <HiddenSlides>0</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33</vt:i4>
      </vt:variant>
    </vt:vector>
  </HeadingPairs>
  <TitlesOfParts>
    <vt:vector size="55" baseType="lpstr">
      <vt:lpstr>.VnTime</vt:lpstr>
      <vt:lpstr>Aaril</vt:lpstr>
      <vt:lpstr>Arial</vt:lpstr>
      <vt:lpstr>Calibri</vt:lpstr>
      <vt:lpstr>Calibri Light</vt:lpstr>
      <vt:lpstr>Century Schoolbook</vt:lpstr>
      <vt:lpstr>Franklin Gothic Book</vt:lpstr>
      <vt:lpstr>Franklin Gothic Medium</vt:lpstr>
      <vt:lpstr>HP001 4 hàng</vt:lpstr>
      <vt:lpstr>Impact</vt:lpstr>
      <vt:lpstr>Tahoma</vt:lpstr>
      <vt:lpstr>Times New Roman</vt:lpstr>
      <vt:lpstr>Wingdings</vt:lpstr>
      <vt:lpstr>Wingdings 2</vt:lpstr>
      <vt:lpstr>5_Trek</vt:lpstr>
      <vt:lpstr>Trek</vt:lpstr>
      <vt:lpstr>Office 主题</vt:lpstr>
      <vt:lpstr>3_Trek</vt:lpstr>
      <vt:lpstr>1_Trek</vt:lpstr>
      <vt:lpstr>3_Oriel</vt:lpstr>
      <vt:lpstr>2_Trek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Nguyễn Thị Hồng Loan</cp:lastModifiedBy>
  <cp:revision>164</cp:revision>
  <dcterms:created xsi:type="dcterms:W3CDTF">2021-10-23T12:18:39Z</dcterms:created>
  <dcterms:modified xsi:type="dcterms:W3CDTF">2023-10-26T08:47:39Z</dcterms:modified>
</cp:coreProperties>
</file>