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66" r:id="rId3"/>
    <p:sldId id="283" r:id="rId4"/>
    <p:sldId id="284" r:id="rId5"/>
    <p:sldId id="297" r:id="rId6"/>
    <p:sldId id="298" r:id="rId7"/>
    <p:sldId id="299" r:id="rId8"/>
    <p:sldId id="303"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00FF"/>
    <a:srgbClr val="FF0000"/>
    <a:srgbClr val="66FF99"/>
    <a:srgbClr val="FF6600"/>
    <a:srgbClr val="FFFF00"/>
    <a:srgbClr val="660033"/>
    <a:srgbClr val="FFFF99"/>
    <a:srgbClr val="DBD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1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A1CC9-14ED-4152-99B2-78BDFD1FC524}" type="datetimeFigureOut">
              <a:rPr lang="en-US" smtClean="0"/>
              <a:t>10/26/2023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003A17-8BF1-422A-AD36-4B543AEA08C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AEB8ED6-C9F8-8027-F677-E79685CAFA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D1EE010-84F8-E522-15A7-721C30EF8F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a:p>
        </p:txBody>
      </p:sp>
      <p:sp>
        <p:nvSpPr>
          <p:cNvPr id="8196" name="Slide Number Placeholder 3">
            <a:extLst>
              <a:ext uri="{FF2B5EF4-FFF2-40B4-BE49-F238E27FC236}">
                <a16:creationId xmlns:a16="http://schemas.microsoft.com/office/drawing/2014/main" id="{911D4BB9-FD76-2A45-874D-8FCC506813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514350" rtl="0" eaLnBrk="1" fontAlgn="base" latinLnBrk="0" hangingPunct="1">
              <a:lnSpc>
                <a:spcPct val="100000"/>
              </a:lnSpc>
              <a:spcBef>
                <a:spcPct val="0"/>
              </a:spcBef>
              <a:spcAft>
                <a:spcPct val="0"/>
              </a:spcAft>
              <a:buClrTx/>
              <a:buSzTx/>
              <a:buFontTx/>
              <a:buNone/>
              <a:tabLst/>
              <a:defRPr/>
            </a:pPr>
            <a:fld id="{0A468C69-F510-4B59-8FD9-BE6A72269015}" type="slidenum">
              <a:rPr kumimoji="0" lang="en-SG"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1</a:t>
            </a:fld>
            <a:endParaRPr kumimoji="0" lang="en-SG"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585913" y="1058863"/>
            <a:ext cx="3811587" cy="28590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17771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EDABE0-B588-4868-AB14-78592A1F57E1}" type="slidenum">
              <a:rPr lang="en-US"/>
              <a:pPr>
                <a:defRPr/>
              </a:pPr>
              <a:t>‹#›</a:t>
            </a:fld>
            <a:endParaRPr lang="en-US"/>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4EE933-C2D1-491F-BCD7-388E7228091F}" type="slidenum">
              <a:rPr lang="en-US"/>
              <a:pPr>
                <a:defRPr/>
              </a:pPr>
              <a:t>‹#›</a:t>
            </a:fld>
            <a:endParaRPr 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71C7B9-43CF-44BF-AA27-67CF07132FA1}" type="slidenum">
              <a:rPr lang="en-US"/>
              <a:pPr>
                <a:defRPr/>
              </a:pPr>
              <a:t>‹#›</a:t>
            </a:fld>
            <a:endParaRPr lang="en-US"/>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1" y="3886200"/>
            <a:ext cx="6400801" cy="1752599"/>
          </a:xfrm>
        </p:spPr>
        <p:txBody>
          <a:bodyPr/>
          <a:lstStyle>
            <a:lvl1pPr marL="0" indent="0" algn="ctr">
              <a:buNone/>
              <a:defRPr>
                <a:solidFill>
                  <a:schemeClr val="tx1">
                    <a:tint val="75000"/>
                  </a:schemeClr>
                </a:solidFill>
              </a:defRPr>
            </a:lvl1pPr>
            <a:lvl2pPr marL="408188" indent="0" algn="ctr">
              <a:buNone/>
              <a:defRPr>
                <a:solidFill>
                  <a:schemeClr val="tx1">
                    <a:tint val="75000"/>
                  </a:schemeClr>
                </a:solidFill>
              </a:defRPr>
            </a:lvl2pPr>
            <a:lvl3pPr marL="816376" indent="0" algn="ctr">
              <a:buNone/>
              <a:defRPr>
                <a:solidFill>
                  <a:schemeClr val="tx1">
                    <a:tint val="75000"/>
                  </a:schemeClr>
                </a:solidFill>
              </a:defRPr>
            </a:lvl3pPr>
            <a:lvl4pPr marL="1224564" indent="0" algn="ctr">
              <a:buNone/>
              <a:defRPr>
                <a:solidFill>
                  <a:schemeClr val="tx1">
                    <a:tint val="75000"/>
                  </a:schemeClr>
                </a:solidFill>
              </a:defRPr>
            </a:lvl4pPr>
            <a:lvl5pPr marL="1632753" indent="0" algn="ctr">
              <a:buNone/>
              <a:defRPr>
                <a:solidFill>
                  <a:schemeClr val="tx1">
                    <a:tint val="75000"/>
                  </a:schemeClr>
                </a:solidFill>
              </a:defRPr>
            </a:lvl5pPr>
            <a:lvl6pPr marL="2040941" indent="0" algn="ctr">
              <a:buNone/>
              <a:defRPr>
                <a:solidFill>
                  <a:schemeClr val="tx1">
                    <a:tint val="75000"/>
                  </a:schemeClr>
                </a:solidFill>
              </a:defRPr>
            </a:lvl6pPr>
            <a:lvl7pPr marL="2449129" indent="0" algn="ctr">
              <a:buNone/>
              <a:defRPr>
                <a:solidFill>
                  <a:schemeClr val="tx1">
                    <a:tint val="75000"/>
                  </a:schemeClr>
                </a:solidFill>
              </a:defRPr>
            </a:lvl7pPr>
            <a:lvl8pPr marL="2857317" indent="0" algn="ctr">
              <a:buNone/>
              <a:defRPr>
                <a:solidFill>
                  <a:schemeClr val="tx1">
                    <a:tint val="75000"/>
                  </a:schemeClr>
                </a:solidFill>
              </a:defRPr>
            </a:lvl8pPr>
            <a:lvl9pPr marL="3265505" indent="0" algn="ctr">
              <a:buNone/>
              <a:defRPr>
                <a:solidFill>
                  <a:schemeClr val="tx1">
                    <a:tint val="75000"/>
                  </a:schemeClr>
                </a:solidFill>
              </a:defRPr>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1E9CF274-7E78-5E2D-6000-FA5649EBD8B3}"/>
              </a:ext>
            </a:extLst>
          </p:cNvPr>
          <p:cNvSpPr>
            <a:spLocks noGrp="1"/>
          </p:cNvSpPr>
          <p:nvPr>
            <p:ph type="dt" sz="half" idx="10"/>
          </p:nvPr>
        </p:nvSpPr>
        <p:spPr/>
        <p:txBody>
          <a:bodyPr/>
          <a:lstStyle>
            <a:lvl1pPr>
              <a:defRPr/>
            </a:lvl1pPr>
          </a:lstStyle>
          <a:p>
            <a:pPr>
              <a:defRPr/>
            </a:pPr>
            <a:fld id="{9E786DEF-0F53-4AE3-B5C8-7B738507019B}" type="datetimeFigureOut">
              <a:rPr lang="en-SG"/>
              <a:pPr>
                <a:defRPr/>
              </a:pPr>
              <a:t>26/10/2023</a:t>
            </a:fld>
            <a:endParaRPr lang="en-SG"/>
          </a:p>
        </p:txBody>
      </p:sp>
      <p:sp>
        <p:nvSpPr>
          <p:cNvPr id="5" name="Footer Placeholder 4">
            <a:extLst>
              <a:ext uri="{FF2B5EF4-FFF2-40B4-BE49-F238E27FC236}">
                <a16:creationId xmlns:a16="http://schemas.microsoft.com/office/drawing/2014/main" id="{ED46E2CA-AFA1-5DBD-0564-69F1392E024A}"/>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id="{E89B5B91-6E42-0DE2-813D-99ACB40D7884}"/>
              </a:ext>
            </a:extLst>
          </p:cNvPr>
          <p:cNvSpPr>
            <a:spLocks noGrp="1"/>
          </p:cNvSpPr>
          <p:nvPr>
            <p:ph type="sldNum" sz="quarter" idx="12"/>
          </p:nvPr>
        </p:nvSpPr>
        <p:spPr/>
        <p:txBody>
          <a:bodyPr/>
          <a:lstStyle>
            <a:lvl1pPr>
              <a:defRPr/>
            </a:lvl1pPr>
          </a:lstStyle>
          <a:p>
            <a:pPr>
              <a:defRPr/>
            </a:pPr>
            <a:fld id="{1D6FBEA3-E26E-4E7F-AAD8-D18C54C6ADC9}" type="slidenum">
              <a:rPr lang="en-SG"/>
              <a:pPr>
                <a:defRPr/>
              </a:pPr>
              <a:t>‹#›</a:t>
            </a:fld>
            <a:endParaRPr lang="en-SG"/>
          </a:p>
        </p:txBody>
      </p:sp>
    </p:spTree>
    <p:extLst>
      <p:ext uri="{BB962C8B-B14F-4D97-AF65-F5344CB8AC3E}">
        <p14:creationId xmlns:p14="http://schemas.microsoft.com/office/powerpoint/2010/main" val="287386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1651A0E-9D37-0329-4F6E-25A6C1249958}"/>
              </a:ext>
            </a:extLst>
          </p:cNvPr>
          <p:cNvSpPr>
            <a:spLocks noGrp="1"/>
          </p:cNvSpPr>
          <p:nvPr>
            <p:ph type="dt" sz="half" idx="10"/>
          </p:nvPr>
        </p:nvSpPr>
        <p:spPr/>
        <p:txBody>
          <a:bodyPr/>
          <a:lstStyle>
            <a:lvl1pPr>
              <a:defRPr/>
            </a:lvl1pPr>
          </a:lstStyle>
          <a:p>
            <a:pPr>
              <a:defRPr/>
            </a:pPr>
            <a:fld id="{A468B32E-F94A-4548-B789-06ADBFC34023}" type="datetimeFigureOut">
              <a:rPr lang="en-SG"/>
              <a:pPr>
                <a:defRPr/>
              </a:pPr>
              <a:t>26/10/2023</a:t>
            </a:fld>
            <a:endParaRPr lang="en-SG"/>
          </a:p>
        </p:txBody>
      </p:sp>
      <p:sp>
        <p:nvSpPr>
          <p:cNvPr id="5" name="Footer Placeholder 4">
            <a:extLst>
              <a:ext uri="{FF2B5EF4-FFF2-40B4-BE49-F238E27FC236}">
                <a16:creationId xmlns:a16="http://schemas.microsoft.com/office/drawing/2014/main" id="{5BB3A843-485D-181C-F530-D8BB3128433A}"/>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id="{532FB9B9-1861-35D9-6AFD-5BD6CA907645}"/>
              </a:ext>
            </a:extLst>
          </p:cNvPr>
          <p:cNvSpPr>
            <a:spLocks noGrp="1"/>
          </p:cNvSpPr>
          <p:nvPr>
            <p:ph type="sldNum" sz="quarter" idx="12"/>
          </p:nvPr>
        </p:nvSpPr>
        <p:spPr/>
        <p:txBody>
          <a:bodyPr/>
          <a:lstStyle>
            <a:lvl1pPr>
              <a:defRPr/>
            </a:lvl1pPr>
          </a:lstStyle>
          <a:p>
            <a:pPr>
              <a:defRPr/>
            </a:pPr>
            <a:fld id="{7BCE229D-9C7A-4F62-BE39-95A240A4B4FC}" type="slidenum">
              <a:rPr lang="en-SG"/>
              <a:pPr>
                <a:defRPr/>
              </a:pPr>
              <a:t>‹#›</a:t>
            </a:fld>
            <a:endParaRPr lang="en-SG"/>
          </a:p>
        </p:txBody>
      </p:sp>
    </p:spTree>
    <p:extLst>
      <p:ext uri="{BB962C8B-B14F-4D97-AF65-F5344CB8AC3E}">
        <p14:creationId xmlns:p14="http://schemas.microsoft.com/office/powerpoint/2010/main" val="3541006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2"/>
            <a:ext cx="7772400" cy="1362074"/>
          </a:xfrm>
        </p:spPr>
        <p:txBody>
          <a:bodyPr anchor="t"/>
          <a:lstStyle>
            <a:lvl1pPr algn="l">
              <a:defRPr sz="3651" b="1" cap="all"/>
            </a:lvl1pPr>
          </a:lstStyle>
          <a:p>
            <a:r>
              <a:rPr lang="en-US"/>
              <a:t>Click to edit Master title style</a:t>
            </a:r>
            <a:endParaRPr lang="en-SG"/>
          </a:p>
        </p:txBody>
      </p:sp>
      <p:sp>
        <p:nvSpPr>
          <p:cNvPr id="3" name="Text Placeholder 2"/>
          <p:cNvSpPr>
            <a:spLocks noGrp="1"/>
          </p:cNvSpPr>
          <p:nvPr>
            <p:ph type="body" idx="1"/>
          </p:nvPr>
        </p:nvSpPr>
        <p:spPr>
          <a:xfrm>
            <a:off x="722312" y="2906715"/>
            <a:ext cx="7772400" cy="1500187"/>
          </a:xfrm>
        </p:spPr>
        <p:txBody>
          <a:bodyPr anchor="b"/>
          <a:lstStyle>
            <a:lvl1pPr marL="0" indent="0">
              <a:buNone/>
              <a:defRPr sz="1746">
                <a:solidFill>
                  <a:schemeClr val="tx1">
                    <a:tint val="75000"/>
                  </a:schemeClr>
                </a:solidFill>
              </a:defRPr>
            </a:lvl1pPr>
            <a:lvl2pPr marL="408188" indent="0">
              <a:buNone/>
              <a:defRPr sz="1587">
                <a:solidFill>
                  <a:schemeClr val="tx1">
                    <a:tint val="75000"/>
                  </a:schemeClr>
                </a:solidFill>
              </a:defRPr>
            </a:lvl2pPr>
            <a:lvl3pPr marL="816376" indent="0">
              <a:buNone/>
              <a:defRPr sz="1428">
                <a:solidFill>
                  <a:schemeClr val="tx1">
                    <a:tint val="75000"/>
                  </a:schemeClr>
                </a:solidFill>
              </a:defRPr>
            </a:lvl3pPr>
            <a:lvl4pPr marL="1224564" indent="0">
              <a:buNone/>
              <a:defRPr sz="1270">
                <a:solidFill>
                  <a:schemeClr val="tx1">
                    <a:tint val="75000"/>
                  </a:schemeClr>
                </a:solidFill>
              </a:defRPr>
            </a:lvl4pPr>
            <a:lvl5pPr marL="1632753" indent="0">
              <a:buNone/>
              <a:defRPr sz="1270">
                <a:solidFill>
                  <a:schemeClr val="tx1">
                    <a:tint val="75000"/>
                  </a:schemeClr>
                </a:solidFill>
              </a:defRPr>
            </a:lvl5pPr>
            <a:lvl6pPr marL="2040941" indent="0">
              <a:buNone/>
              <a:defRPr sz="1270">
                <a:solidFill>
                  <a:schemeClr val="tx1">
                    <a:tint val="75000"/>
                  </a:schemeClr>
                </a:solidFill>
              </a:defRPr>
            </a:lvl6pPr>
            <a:lvl7pPr marL="2449129" indent="0">
              <a:buNone/>
              <a:defRPr sz="1270">
                <a:solidFill>
                  <a:schemeClr val="tx1">
                    <a:tint val="75000"/>
                  </a:schemeClr>
                </a:solidFill>
              </a:defRPr>
            </a:lvl7pPr>
            <a:lvl8pPr marL="2857317" indent="0">
              <a:buNone/>
              <a:defRPr sz="1270">
                <a:solidFill>
                  <a:schemeClr val="tx1">
                    <a:tint val="75000"/>
                  </a:schemeClr>
                </a:solidFill>
              </a:defRPr>
            </a:lvl8pPr>
            <a:lvl9pPr marL="3265505" indent="0">
              <a:buNone/>
              <a:defRPr sz="127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3155DD-204F-2606-F244-B0784EEF070A}"/>
              </a:ext>
            </a:extLst>
          </p:cNvPr>
          <p:cNvSpPr>
            <a:spLocks noGrp="1"/>
          </p:cNvSpPr>
          <p:nvPr>
            <p:ph type="dt" sz="half" idx="10"/>
          </p:nvPr>
        </p:nvSpPr>
        <p:spPr/>
        <p:txBody>
          <a:bodyPr/>
          <a:lstStyle>
            <a:lvl1pPr>
              <a:defRPr/>
            </a:lvl1pPr>
          </a:lstStyle>
          <a:p>
            <a:pPr>
              <a:defRPr/>
            </a:pPr>
            <a:fld id="{51705DAF-0843-4231-A762-624D9B8C0F79}" type="datetimeFigureOut">
              <a:rPr lang="en-SG"/>
              <a:pPr>
                <a:defRPr/>
              </a:pPr>
              <a:t>26/10/2023</a:t>
            </a:fld>
            <a:endParaRPr lang="en-SG"/>
          </a:p>
        </p:txBody>
      </p:sp>
      <p:sp>
        <p:nvSpPr>
          <p:cNvPr id="5" name="Footer Placeholder 4">
            <a:extLst>
              <a:ext uri="{FF2B5EF4-FFF2-40B4-BE49-F238E27FC236}">
                <a16:creationId xmlns:a16="http://schemas.microsoft.com/office/drawing/2014/main" id="{84018093-71C4-96EE-84AB-9EEC8E3D1B7A}"/>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id="{190D94D2-C05B-32DC-0EF3-DBE632008B21}"/>
              </a:ext>
            </a:extLst>
          </p:cNvPr>
          <p:cNvSpPr>
            <a:spLocks noGrp="1"/>
          </p:cNvSpPr>
          <p:nvPr>
            <p:ph type="sldNum" sz="quarter" idx="12"/>
          </p:nvPr>
        </p:nvSpPr>
        <p:spPr/>
        <p:txBody>
          <a:bodyPr/>
          <a:lstStyle>
            <a:lvl1pPr>
              <a:defRPr/>
            </a:lvl1pPr>
          </a:lstStyle>
          <a:p>
            <a:pPr>
              <a:defRPr/>
            </a:pPr>
            <a:fld id="{BCF7658A-4C2A-47EE-AD90-009462198CE3}" type="slidenum">
              <a:rPr lang="en-SG"/>
              <a:pPr>
                <a:defRPr/>
              </a:pPr>
              <a:t>‹#›</a:t>
            </a:fld>
            <a:endParaRPr lang="en-SG"/>
          </a:p>
        </p:txBody>
      </p:sp>
    </p:spTree>
    <p:extLst>
      <p:ext uri="{BB962C8B-B14F-4D97-AF65-F5344CB8AC3E}">
        <p14:creationId xmlns:p14="http://schemas.microsoft.com/office/powerpoint/2010/main" val="1091544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1"/>
            <a:ext cx="4038599" cy="4525962"/>
          </a:xfrm>
        </p:spPr>
        <p:txBody>
          <a:bodyPr/>
          <a:lstStyle>
            <a:lvl1pPr>
              <a:defRPr sz="2540"/>
            </a:lvl1pPr>
            <a:lvl2pPr>
              <a:defRPr sz="2222"/>
            </a:lvl2pPr>
            <a:lvl3pPr>
              <a:defRPr sz="1746"/>
            </a:lvl3pPr>
            <a:lvl4pPr>
              <a:defRPr sz="1587"/>
            </a:lvl4pPr>
            <a:lvl5pPr>
              <a:defRPr sz="1587"/>
            </a:lvl5pPr>
            <a:lvl6pPr>
              <a:defRPr sz="1587"/>
            </a:lvl6pPr>
            <a:lvl7pPr>
              <a:defRPr sz="1587"/>
            </a:lvl7pPr>
            <a:lvl8pPr>
              <a:defRPr sz="1587"/>
            </a:lvl8pPr>
            <a:lvl9pPr>
              <a:defRPr sz="15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1" y="1600201"/>
            <a:ext cx="4038599" cy="4525962"/>
          </a:xfrm>
        </p:spPr>
        <p:txBody>
          <a:bodyPr/>
          <a:lstStyle>
            <a:lvl1pPr>
              <a:defRPr sz="2540"/>
            </a:lvl1pPr>
            <a:lvl2pPr>
              <a:defRPr sz="2222"/>
            </a:lvl2pPr>
            <a:lvl3pPr>
              <a:defRPr sz="1746"/>
            </a:lvl3pPr>
            <a:lvl4pPr>
              <a:defRPr sz="1587"/>
            </a:lvl4pPr>
            <a:lvl5pPr>
              <a:defRPr sz="1587"/>
            </a:lvl5pPr>
            <a:lvl6pPr>
              <a:defRPr sz="1587"/>
            </a:lvl6pPr>
            <a:lvl7pPr>
              <a:defRPr sz="1587"/>
            </a:lvl7pPr>
            <a:lvl8pPr>
              <a:defRPr sz="1587"/>
            </a:lvl8pPr>
            <a:lvl9pPr>
              <a:defRPr sz="15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3">
            <a:extLst>
              <a:ext uri="{FF2B5EF4-FFF2-40B4-BE49-F238E27FC236}">
                <a16:creationId xmlns:a16="http://schemas.microsoft.com/office/drawing/2014/main" id="{5FAC418B-47C6-AAC1-A147-6EC5B17AD69C}"/>
              </a:ext>
            </a:extLst>
          </p:cNvPr>
          <p:cNvSpPr>
            <a:spLocks noGrp="1"/>
          </p:cNvSpPr>
          <p:nvPr>
            <p:ph type="dt" sz="half" idx="10"/>
          </p:nvPr>
        </p:nvSpPr>
        <p:spPr/>
        <p:txBody>
          <a:bodyPr/>
          <a:lstStyle>
            <a:lvl1pPr>
              <a:defRPr/>
            </a:lvl1pPr>
          </a:lstStyle>
          <a:p>
            <a:pPr>
              <a:defRPr/>
            </a:pPr>
            <a:fld id="{98B3A6F2-3539-43DC-B07A-AFCEA6E9959A}" type="datetimeFigureOut">
              <a:rPr lang="en-SG"/>
              <a:pPr>
                <a:defRPr/>
              </a:pPr>
              <a:t>26/10/2023</a:t>
            </a:fld>
            <a:endParaRPr lang="en-SG"/>
          </a:p>
        </p:txBody>
      </p:sp>
      <p:sp>
        <p:nvSpPr>
          <p:cNvPr id="6" name="Footer Placeholder 4">
            <a:extLst>
              <a:ext uri="{FF2B5EF4-FFF2-40B4-BE49-F238E27FC236}">
                <a16:creationId xmlns:a16="http://schemas.microsoft.com/office/drawing/2014/main" id="{91A757A7-760E-A4E6-40BA-85347F1D0C8C}"/>
              </a:ext>
            </a:extLst>
          </p:cNvPr>
          <p:cNvSpPr>
            <a:spLocks noGrp="1"/>
          </p:cNvSpPr>
          <p:nvPr>
            <p:ph type="ftr" sz="quarter" idx="11"/>
          </p:nvPr>
        </p:nvSpPr>
        <p:spPr/>
        <p:txBody>
          <a:bodyPr/>
          <a:lstStyle>
            <a:lvl1pPr>
              <a:defRPr/>
            </a:lvl1pPr>
          </a:lstStyle>
          <a:p>
            <a:pPr>
              <a:defRPr/>
            </a:pPr>
            <a:endParaRPr lang="en-SG"/>
          </a:p>
        </p:txBody>
      </p:sp>
      <p:sp>
        <p:nvSpPr>
          <p:cNvPr id="7" name="Slide Number Placeholder 5">
            <a:extLst>
              <a:ext uri="{FF2B5EF4-FFF2-40B4-BE49-F238E27FC236}">
                <a16:creationId xmlns:a16="http://schemas.microsoft.com/office/drawing/2014/main" id="{05C1A15B-3EA2-580E-3556-9DF2AAE4B171}"/>
              </a:ext>
            </a:extLst>
          </p:cNvPr>
          <p:cNvSpPr>
            <a:spLocks noGrp="1"/>
          </p:cNvSpPr>
          <p:nvPr>
            <p:ph type="sldNum" sz="quarter" idx="12"/>
          </p:nvPr>
        </p:nvSpPr>
        <p:spPr/>
        <p:txBody>
          <a:bodyPr/>
          <a:lstStyle>
            <a:lvl1pPr>
              <a:defRPr/>
            </a:lvl1pPr>
          </a:lstStyle>
          <a:p>
            <a:pPr>
              <a:defRPr/>
            </a:pPr>
            <a:fld id="{8C9F0121-28D8-41EE-960E-973A2AC0EF87}" type="slidenum">
              <a:rPr lang="en-SG"/>
              <a:pPr>
                <a:defRPr/>
              </a:pPr>
              <a:t>‹#›</a:t>
            </a:fld>
            <a:endParaRPr lang="en-SG"/>
          </a:p>
        </p:txBody>
      </p:sp>
    </p:spTree>
    <p:extLst>
      <p:ext uri="{BB962C8B-B14F-4D97-AF65-F5344CB8AC3E}">
        <p14:creationId xmlns:p14="http://schemas.microsoft.com/office/powerpoint/2010/main" val="3729602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22" b="1"/>
            </a:lvl1pPr>
            <a:lvl2pPr marL="408188" indent="0">
              <a:buNone/>
              <a:defRPr sz="1746" b="1"/>
            </a:lvl2pPr>
            <a:lvl3pPr marL="816376" indent="0">
              <a:buNone/>
              <a:defRPr sz="1587" b="1"/>
            </a:lvl3pPr>
            <a:lvl4pPr marL="1224564" indent="0">
              <a:buNone/>
              <a:defRPr sz="1428" b="1"/>
            </a:lvl4pPr>
            <a:lvl5pPr marL="1632753" indent="0">
              <a:buNone/>
              <a:defRPr sz="1428" b="1"/>
            </a:lvl5pPr>
            <a:lvl6pPr marL="2040941" indent="0">
              <a:buNone/>
              <a:defRPr sz="1428" b="1"/>
            </a:lvl6pPr>
            <a:lvl7pPr marL="2449129" indent="0">
              <a:buNone/>
              <a:defRPr sz="1428" b="1"/>
            </a:lvl7pPr>
            <a:lvl8pPr marL="2857317" indent="0">
              <a:buNone/>
              <a:defRPr sz="1428" b="1"/>
            </a:lvl8pPr>
            <a:lvl9pPr marL="3265505" indent="0">
              <a:buNone/>
              <a:defRPr sz="1428" b="1"/>
            </a:lvl9pPr>
          </a:lstStyle>
          <a:p>
            <a:pPr lvl="0"/>
            <a:r>
              <a:rPr lang="en-US"/>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222"/>
            </a:lvl1pPr>
            <a:lvl2pPr>
              <a:defRPr sz="1746"/>
            </a:lvl2pPr>
            <a:lvl3pPr>
              <a:defRPr sz="1587"/>
            </a:lvl3pPr>
            <a:lvl4pPr>
              <a:defRPr sz="1428"/>
            </a:lvl4pPr>
            <a:lvl5pPr>
              <a:defRPr sz="1428"/>
            </a:lvl5pPr>
            <a:lvl6pPr>
              <a:defRPr sz="1428"/>
            </a:lvl6pPr>
            <a:lvl7pPr>
              <a:defRPr sz="1428"/>
            </a:lvl7pPr>
            <a:lvl8pPr>
              <a:defRPr sz="1428"/>
            </a:lvl8pPr>
            <a:lvl9pPr>
              <a:defRPr sz="14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222" b="1"/>
            </a:lvl1pPr>
            <a:lvl2pPr marL="408188" indent="0">
              <a:buNone/>
              <a:defRPr sz="1746" b="1"/>
            </a:lvl2pPr>
            <a:lvl3pPr marL="816376" indent="0">
              <a:buNone/>
              <a:defRPr sz="1587" b="1"/>
            </a:lvl3pPr>
            <a:lvl4pPr marL="1224564" indent="0">
              <a:buNone/>
              <a:defRPr sz="1428" b="1"/>
            </a:lvl4pPr>
            <a:lvl5pPr marL="1632753" indent="0">
              <a:buNone/>
              <a:defRPr sz="1428" b="1"/>
            </a:lvl5pPr>
            <a:lvl6pPr marL="2040941" indent="0">
              <a:buNone/>
              <a:defRPr sz="1428" b="1"/>
            </a:lvl6pPr>
            <a:lvl7pPr marL="2449129" indent="0">
              <a:buNone/>
              <a:defRPr sz="1428" b="1"/>
            </a:lvl7pPr>
            <a:lvl8pPr marL="2857317" indent="0">
              <a:buNone/>
              <a:defRPr sz="1428" b="1"/>
            </a:lvl8pPr>
            <a:lvl9pPr marL="3265505" indent="0">
              <a:buNone/>
              <a:defRPr sz="1428"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222"/>
            </a:lvl1pPr>
            <a:lvl2pPr>
              <a:defRPr sz="1746"/>
            </a:lvl2pPr>
            <a:lvl3pPr>
              <a:defRPr sz="1587"/>
            </a:lvl3pPr>
            <a:lvl4pPr>
              <a:defRPr sz="1428"/>
            </a:lvl4pPr>
            <a:lvl5pPr>
              <a:defRPr sz="1428"/>
            </a:lvl5pPr>
            <a:lvl6pPr>
              <a:defRPr sz="1428"/>
            </a:lvl6pPr>
            <a:lvl7pPr>
              <a:defRPr sz="1428"/>
            </a:lvl7pPr>
            <a:lvl8pPr>
              <a:defRPr sz="1428"/>
            </a:lvl8pPr>
            <a:lvl9pPr>
              <a:defRPr sz="14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3">
            <a:extLst>
              <a:ext uri="{FF2B5EF4-FFF2-40B4-BE49-F238E27FC236}">
                <a16:creationId xmlns:a16="http://schemas.microsoft.com/office/drawing/2014/main" id="{0DF56287-3F42-E87C-A92B-45A818956147}"/>
              </a:ext>
            </a:extLst>
          </p:cNvPr>
          <p:cNvSpPr>
            <a:spLocks noGrp="1"/>
          </p:cNvSpPr>
          <p:nvPr>
            <p:ph type="dt" sz="half" idx="10"/>
          </p:nvPr>
        </p:nvSpPr>
        <p:spPr/>
        <p:txBody>
          <a:bodyPr/>
          <a:lstStyle>
            <a:lvl1pPr>
              <a:defRPr/>
            </a:lvl1pPr>
          </a:lstStyle>
          <a:p>
            <a:pPr>
              <a:defRPr/>
            </a:pPr>
            <a:fld id="{64395525-4E47-48E4-BC81-3225B65C7574}" type="datetimeFigureOut">
              <a:rPr lang="en-SG"/>
              <a:pPr>
                <a:defRPr/>
              </a:pPr>
              <a:t>26/10/2023</a:t>
            </a:fld>
            <a:endParaRPr lang="en-SG"/>
          </a:p>
        </p:txBody>
      </p:sp>
      <p:sp>
        <p:nvSpPr>
          <p:cNvPr id="8" name="Footer Placeholder 4">
            <a:extLst>
              <a:ext uri="{FF2B5EF4-FFF2-40B4-BE49-F238E27FC236}">
                <a16:creationId xmlns:a16="http://schemas.microsoft.com/office/drawing/2014/main" id="{67C791C9-A151-7549-C962-9B30606D9CB4}"/>
              </a:ext>
            </a:extLst>
          </p:cNvPr>
          <p:cNvSpPr>
            <a:spLocks noGrp="1"/>
          </p:cNvSpPr>
          <p:nvPr>
            <p:ph type="ftr" sz="quarter" idx="11"/>
          </p:nvPr>
        </p:nvSpPr>
        <p:spPr/>
        <p:txBody>
          <a:bodyPr/>
          <a:lstStyle>
            <a:lvl1pPr>
              <a:defRPr/>
            </a:lvl1pPr>
          </a:lstStyle>
          <a:p>
            <a:pPr>
              <a:defRPr/>
            </a:pPr>
            <a:endParaRPr lang="en-SG"/>
          </a:p>
        </p:txBody>
      </p:sp>
      <p:sp>
        <p:nvSpPr>
          <p:cNvPr id="9" name="Slide Number Placeholder 5">
            <a:extLst>
              <a:ext uri="{FF2B5EF4-FFF2-40B4-BE49-F238E27FC236}">
                <a16:creationId xmlns:a16="http://schemas.microsoft.com/office/drawing/2014/main" id="{E529EEAF-DFEA-5F7C-8CA0-C956F8E28239}"/>
              </a:ext>
            </a:extLst>
          </p:cNvPr>
          <p:cNvSpPr>
            <a:spLocks noGrp="1"/>
          </p:cNvSpPr>
          <p:nvPr>
            <p:ph type="sldNum" sz="quarter" idx="12"/>
          </p:nvPr>
        </p:nvSpPr>
        <p:spPr/>
        <p:txBody>
          <a:bodyPr/>
          <a:lstStyle>
            <a:lvl1pPr>
              <a:defRPr/>
            </a:lvl1pPr>
          </a:lstStyle>
          <a:p>
            <a:pPr>
              <a:defRPr/>
            </a:pPr>
            <a:fld id="{E79CFE8B-0738-4068-B2BC-07D9D664E5EB}" type="slidenum">
              <a:rPr lang="en-SG"/>
              <a:pPr>
                <a:defRPr/>
              </a:pPr>
              <a:t>‹#›</a:t>
            </a:fld>
            <a:endParaRPr lang="en-SG"/>
          </a:p>
        </p:txBody>
      </p:sp>
    </p:spTree>
    <p:extLst>
      <p:ext uri="{BB962C8B-B14F-4D97-AF65-F5344CB8AC3E}">
        <p14:creationId xmlns:p14="http://schemas.microsoft.com/office/powerpoint/2010/main" val="354137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3">
            <a:extLst>
              <a:ext uri="{FF2B5EF4-FFF2-40B4-BE49-F238E27FC236}">
                <a16:creationId xmlns:a16="http://schemas.microsoft.com/office/drawing/2014/main" id="{0F297CCB-66A4-F16C-D0FC-F038B28F2AAF}"/>
              </a:ext>
            </a:extLst>
          </p:cNvPr>
          <p:cNvSpPr>
            <a:spLocks noGrp="1"/>
          </p:cNvSpPr>
          <p:nvPr>
            <p:ph type="dt" sz="half" idx="10"/>
          </p:nvPr>
        </p:nvSpPr>
        <p:spPr/>
        <p:txBody>
          <a:bodyPr/>
          <a:lstStyle>
            <a:lvl1pPr>
              <a:defRPr/>
            </a:lvl1pPr>
          </a:lstStyle>
          <a:p>
            <a:pPr>
              <a:defRPr/>
            </a:pPr>
            <a:fld id="{AB9827D4-F7D3-4369-8A9D-1DEF91A12109}" type="datetimeFigureOut">
              <a:rPr lang="en-SG"/>
              <a:pPr>
                <a:defRPr/>
              </a:pPr>
              <a:t>26/10/2023</a:t>
            </a:fld>
            <a:endParaRPr lang="en-SG"/>
          </a:p>
        </p:txBody>
      </p:sp>
      <p:sp>
        <p:nvSpPr>
          <p:cNvPr id="4" name="Footer Placeholder 4">
            <a:extLst>
              <a:ext uri="{FF2B5EF4-FFF2-40B4-BE49-F238E27FC236}">
                <a16:creationId xmlns:a16="http://schemas.microsoft.com/office/drawing/2014/main" id="{019516F2-1A90-11CE-349F-1B7CE4D33C74}"/>
              </a:ext>
            </a:extLst>
          </p:cNvPr>
          <p:cNvSpPr>
            <a:spLocks noGrp="1"/>
          </p:cNvSpPr>
          <p:nvPr>
            <p:ph type="ftr" sz="quarter" idx="11"/>
          </p:nvPr>
        </p:nvSpPr>
        <p:spPr/>
        <p:txBody>
          <a:bodyPr/>
          <a:lstStyle>
            <a:lvl1pPr>
              <a:defRPr/>
            </a:lvl1pPr>
          </a:lstStyle>
          <a:p>
            <a:pPr>
              <a:defRPr/>
            </a:pPr>
            <a:endParaRPr lang="en-SG"/>
          </a:p>
        </p:txBody>
      </p:sp>
      <p:sp>
        <p:nvSpPr>
          <p:cNvPr id="5" name="Slide Number Placeholder 5">
            <a:extLst>
              <a:ext uri="{FF2B5EF4-FFF2-40B4-BE49-F238E27FC236}">
                <a16:creationId xmlns:a16="http://schemas.microsoft.com/office/drawing/2014/main" id="{C36E7034-9371-7F3A-F860-275E754761CD}"/>
              </a:ext>
            </a:extLst>
          </p:cNvPr>
          <p:cNvSpPr>
            <a:spLocks noGrp="1"/>
          </p:cNvSpPr>
          <p:nvPr>
            <p:ph type="sldNum" sz="quarter" idx="12"/>
          </p:nvPr>
        </p:nvSpPr>
        <p:spPr/>
        <p:txBody>
          <a:bodyPr/>
          <a:lstStyle>
            <a:lvl1pPr>
              <a:defRPr/>
            </a:lvl1pPr>
          </a:lstStyle>
          <a:p>
            <a:pPr>
              <a:defRPr/>
            </a:pPr>
            <a:fld id="{3EBF8219-9B57-421F-B25F-03FA71DD00E6}" type="slidenum">
              <a:rPr lang="en-SG"/>
              <a:pPr>
                <a:defRPr/>
              </a:pPr>
              <a:t>‹#›</a:t>
            </a:fld>
            <a:endParaRPr lang="en-SG"/>
          </a:p>
        </p:txBody>
      </p:sp>
    </p:spTree>
    <p:extLst>
      <p:ext uri="{BB962C8B-B14F-4D97-AF65-F5344CB8AC3E}">
        <p14:creationId xmlns:p14="http://schemas.microsoft.com/office/powerpoint/2010/main" val="1582708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C31247-E369-1718-AF20-B34F3563B608}"/>
              </a:ext>
            </a:extLst>
          </p:cNvPr>
          <p:cNvSpPr>
            <a:spLocks noGrp="1"/>
          </p:cNvSpPr>
          <p:nvPr>
            <p:ph type="dt" sz="half" idx="10"/>
          </p:nvPr>
        </p:nvSpPr>
        <p:spPr/>
        <p:txBody>
          <a:bodyPr/>
          <a:lstStyle>
            <a:lvl1pPr>
              <a:defRPr/>
            </a:lvl1pPr>
          </a:lstStyle>
          <a:p>
            <a:pPr>
              <a:defRPr/>
            </a:pPr>
            <a:fld id="{6C36FFBE-6336-4D45-9A43-A5318173A8CA}" type="datetimeFigureOut">
              <a:rPr lang="en-SG"/>
              <a:pPr>
                <a:defRPr/>
              </a:pPr>
              <a:t>26/10/2023</a:t>
            </a:fld>
            <a:endParaRPr lang="en-SG"/>
          </a:p>
        </p:txBody>
      </p:sp>
      <p:sp>
        <p:nvSpPr>
          <p:cNvPr id="3" name="Footer Placeholder 4">
            <a:extLst>
              <a:ext uri="{FF2B5EF4-FFF2-40B4-BE49-F238E27FC236}">
                <a16:creationId xmlns:a16="http://schemas.microsoft.com/office/drawing/2014/main" id="{60B9553D-6881-9834-D923-97C5BD14311E}"/>
              </a:ext>
            </a:extLst>
          </p:cNvPr>
          <p:cNvSpPr>
            <a:spLocks noGrp="1"/>
          </p:cNvSpPr>
          <p:nvPr>
            <p:ph type="ftr" sz="quarter" idx="11"/>
          </p:nvPr>
        </p:nvSpPr>
        <p:spPr/>
        <p:txBody>
          <a:bodyPr/>
          <a:lstStyle>
            <a:lvl1pPr>
              <a:defRPr/>
            </a:lvl1pPr>
          </a:lstStyle>
          <a:p>
            <a:pPr>
              <a:defRPr/>
            </a:pPr>
            <a:endParaRPr lang="en-SG"/>
          </a:p>
        </p:txBody>
      </p:sp>
      <p:sp>
        <p:nvSpPr>
          <p:cNvPr id="4" name="Slide Number Placeholder 5">
            <a:extLst>
              <a:ext uri="{FF2B5EF4-FFF2-40B4-BE49-F238E27FC236}">
                <a16:creationId xmlns:a16="http://schemas.microsoft.com/office/drawing/2014/main" id="{C1E2D444-5AF9-5982-30AB-CE504CEA8D29}"/>
              </a:ext>
            </a:extLst>
          </p:cNvPr>
          <p:cNvSpPr>
            <a:spLocks noGrp="1"/>
          </p:cNvSpPr>
          <p:nvPr>
            <p:ph type="sldNum" sz="quarter" idx="12"/>
          </p:nvPr>
        </p:nvSpPr>
        <p:spPr/>
        <p:txBody>
          <a:bodyPr/>
          <a:lstStyle>
            <a:lvl1pPr>
              <a:defRPr/>
            </a:lvl1pPr>
          </a:lstStyle>
          <a:p>
            <a:pPr>
              <a:defRPr/>
            </a:pPr>
            <a:fld id="{E239E172-63BD-40C8-8620-3830AB3846F8}" type="slidenum">
              <a:rPr lang="en-SG"/>
              <a:pPr>
                <a:defRPr/>
              </a:pPr>
              <a:t>‹#›</a:t>
            </a:fld>
            <a:endParaRPr lang="en-SG"/>
          </a:p>
        </p:txBody>
      </p:sp>
    </p:spTree>
    <p:extLst>
      <p:ext uri="{BB962C8B-B14F-4D97-AF65-F5344CB8AC3E}">
        <p14:creationId xmlns:p14="http://schemas.microsoft.com/office/powerpoint/2010/main" val="3114236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746" b="1"/>
            </a:lvl1pPr>
          </a:lstStyle>
          <a:p>
            <a:r>
              <a:rPr lang="en-US"/>
              <a:t>Click to edit Master title style</a:t>
            </a:r>
            <a:endParaRPr lang="en-SG"/>
          </a:p>
        </p:txBody>
      </p:sp>
      <p:sp>
        <p:nvSpPr>
          <p:cNvPr id="3" name="Content Placeholder 2"/>
          <p:cNvSpPr>
            <a:spLocks noGrp="1"/>
          </p:cNvSpPr>
          <p:nvPr>
            <p:ph idx="1"/>
          </p:nvPr>
        </p:nvSpPr>
        <p:spPr>
          <a:xfrm>
            <a:off x="3575050" y="273052"/>
            <a:ext cx="5111750" cy="5853112"/>
          </a:xfrm>
        </p:spPr>
        <p:txBody>
          <a:bodyPr/>
          <a:lstStyle>
            <a:lvl1pPr>
              <a:defRPr sz="2857"/>
            </a:lvl1pPr>
            <a:lvl2pPr>
              <a:defRPr sz="2540"/>
            </a:lvl2pPr>
            <a:lvl3pPr>
              <a:defRPr sz="2222"/>
            </a:lvl3pPr>
            <a:lvl4pPr>
              <a:defRPr sz="1746"/>
            </a:lvl4pPr>
            <a:lvl5pPr>
              <a:defRPr sz="1746"/>
            </a:lvl5pPr>
            <a:lvl6pPr>
              <a:defRPr sz="1746"/>
            </a:lvl6pPr>
            <a:lvl7pPr>
              <a:defRPr sz="1746"/>
            </a:lvl7pPr>
            <a:lvl8pPr>
              <a:defRPr sz="1746"/>
            </a:lvl8pPr>
            <a:lvl9pPr>
              <a:defRPr sz="17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1"/>
            <a:ext cx="3008313" cy="4691062"/>
          </a:xfrm>
        </p:spPr>
        <p:txBody>
          <a:bodyPr/>
          <a:lstStyle>
            <a:lvl1pPr marL="0" indent="0">
              <a:buNone/>
              <a:defRPr sz="1270"/>
            </a:lvl1pPr>
            <a:lvl2pPr marL="408188" indent="0">
              <a:buNone/>
              <a:defRPr sz="1111"/>
            </a:lvl2pPr>
            <a:lvl3pPr marL="816376" indent="0">
              <a:buNone/>
              <a:defRPr sz="952"/>
            </a:lvl3pPr>
            <a:lvl4pPr marL="1224564" indent="0">
              <a:buNone/>
              <a:defRPr sz="794"/>
            </a:lvl4pPr>
            <a:lvl5pPr marL="1632753" indent="0">
              <a:buNone/>
              <a:defRPr sz="794"/>
            </a:lvl5pPr>
            <a:lvl6pPr marL="2040941" indent="0">
              <a:buNone/>
              <a:defRPr sz="794"/>
            </a:lvl6pPr>
            <a:lvl7pPr marL="2449129" indent="0">
              <a:buNone/>
              <a:defRPr sz="794"/>
            </a:lvl7pPr>
            <a:lvl8pPr marL="2857317" indent="0">
              <a:buNone/>
              <a:defRPr sz="794"/>
            </a:lvl8pPr>
            <a:lvl9pPr marL="3265505" indent="0">
              <a:buNone/>
              <a:defRPr sz="794"/>
            </a:lvl9pPr>
          </a:lstStyle>
          <a:p>
            <a:pPr lvl="0"/>
            <a:r>
              <a:rPr lang="en-US"/>
              <a:t>Click to edit Master text styles</a:t>
            </a:r>
          </a:p>
        </p:txBody>
      </p:sp>
      <p:sp>
        <p:nvSpPr>
          <p:cNvPr id="5" name="Date Placeholder 3">
            <a:extLst>
              <a:ext uri="{FF2B5EF4-FFF2-40B4-BE49-F238E27FC236}">
                <a16:creationId xmlns:a16="http://schemas.microsoft.com/office/drawing/2014/main" id="{F5D3B88F-AE9C-39F4-5E6E-BC5ECF9BA029}"/>
              </a:ext>
            </a:extLst>
          </p:cNvPr>
          <p:cNvSpPr>
            <a:spLocks noGrp="1"/>
          </p:cNvSpPr>
          <p:nvPr>
            <p:ph type="dt" sz="half" idx="10"/>
          </p:nvPr>
        </p:nvSpPr>
        <p:spPr/>
        <p:txBody>
          <a:bodyPr/>
          <a:lstStyle>
            <a:lvl1pPr>
              <a:defRPr/>
            </a:lvl1pPr>
          </a:lstStyle>
          <a:p>
            <a:pPr>
              <a:defRPr/>
            </a:pPr>
            <a:fld id="{F82649D8-958F-4CE0-AF69-3B93D022FCB5}" type="datetimeFigureOut">
              <a:rPr lang="en-SG"/>
              <a:pPr>
                <a:defRPr/>
              </a:pPr>
              <a:t>26/10/2023</a:t>
            </a:fld>
            <a:endParaRPr lang="en-SG"/>
          </a:p>
        </p:txBody>
      </p:sp>
      <p:sp>
        <p:nvSpPr>
          <p:cNvPr id="6" name="Footer Placeholder 4">
            <a:extLst>
              <a:ext uri="{FF2B5EF4-FFF2-40B4-BE49-F238E27FC236}">
                <a16:creationId xmlns:a16="http://schemas.microsoft.com/office/drawing/2014/main" id="{6B8F42EC-B9D1-0E18-431D-63C1C3786E0D}"/>
              </a:ext>
            </a:extLst>
          </p:cNvPr>
          <p:cNvSpPr>
            <a:spLocks noGrp="1"/>
          </p:cNvSpPr>
          <p:nvPr>
            <p:ph type="ftr" sz="quarter" idx="11"/>
          </p:nvPr>
        </p:nvSpPr>
        <p:spPr/>
        <p:txBody>
          <a:bodyPr/>
          <a:lstStyle>
            <a:lvl1pPr>
              <a:defRPr/>
            </a:lvl1pPr>
          </a:lstStyle>
          <a:p>
            <a:pPr>
              <a:defRPr/>
            </a:pPr>
            <a:endParaRPr lang="en-SG"/>
          </a:p>
        </p:txBody>
      </p:sp>
      <p:sp>
        <p:nvSpPr>
          <p:cNvPr id="7" name="Slide Number Placeholder 5">
            <a:extLst>
              <a:ext uri="{FF2B5EF4-FFF2-40B4-BE49-F238E27FC236}">
                <a16:creationId xmlns:a16="http://schemas.microsoft.com/office/drawing/2014/main" id="{D535873F-989B-0316-DC11-6AAE5DFEE66A}"/>
              </a:ext>
            </a:extLst>
          </p:cNvPr>
          <p:cNvSpPr>
            <a:spLocks noGrp="1"/>
          </p:cNvSpPr>
          <p:nvPr>
            <p:ph type="sldNum" sz="quarter" idx="12"/>
          </p:nvPr>
        </p:nvSpPr>
        <p:spPr/>
        <p:txBody>
          <a:bodyPr/>
          <a:lstStyle>
            <a:lvl1pPr>
              <a:defRPr/>
            </a:lvl1pPr>
          </a:lstStyle>
          <a:p>
            <a:pPr>
              <a:defRPr/>
            </a:pPr>
            <a:fld id="{599D4A16-1CCE-4022-9EBD-F7CB62A0ACA8}" type="slidenum">
              <a:rPr lang="en-SG"/>
              <a:pPr>
                <a:defRPr/>
              </a:pPr>
              <a:t>‹#›</a:t>
            </a:fld>
            <a:endParaRPr lang="en-SG"/>
          </a:p>
        </p:txBody>
      </p:sp>
    </p:spTree>
    <p:extLst>
      <p:ext uri="{BB962C8B-B14F-4D97-AF65-F5344CB8AC3E}">
        <p14:creationId xmlns:p14="http://schemas.microsoft.com/office/powerpoint/2010/main" val="138888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84318C-6697-43B7-8320-59F96EE2C926}" type="slidenum">
              <a:rPr lang="en-US"/>
              <a:pPr>
                <a:defRPr/>
              </a:pPr>
              <a:t>‹#›</a:t>
            </a:fld>
            <a:endParaRPr lang="en-US"/>
          </a:p>
        </p:txBody>
      </p:sp>
    </p:spTree>
  </p:cSld>
  <p:clrMapOvr>
    <a:masterClrMapping/>
  </p:clrMapOvr>
  <p:transition>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599"/>
            <a:ext cx="5486400" cy="566739"/>
          </a:xfrm>
        </p:spPr>
        <p:txBody>
          <a:bodyPr anchor="b"/>
          <a:lstStyle>
            <a:lvl1pPr algn="l">
              <a:defRPr sz="1746" b="1"/>
            </a:lvl1pPr>
          </a:lstStyle>
          <a:p>
            <a:r>
              <a:rPr lang="en-US"/>
              <a:t>Click to edit Master title style</a:t>
            </a:r>
            <a:endParaRPr lang="en-SG"/>
          </a:p>
        </p:txBody>
      </p:sp>
      <p:sp>
        <p:nvSpPr>
          <p:cNvPr id="3" name="Picture Placeholder 2"/>
          <p:cNvSpPr>
            <a:spLocks noGrp="1"/>
          </p:cNvSpPr>
          <p:nvPr>
            <p:ph type="pic" idx="1"/>
          </p:nvPr>
        </p:nvSpPr>
        <p:spPr>
          <a:xfrm>
            <a:off x="1792289" y="612777"/>
            <a:ext cx="5486400" cy="4114800"/>
          </a:xfrm>
        </p:spPr>
        <p:txBody>
          <a:bodyPr/>
          <a:lstStyle>
            <a:lvl1pPr marL="0" indent="0">
              <a:buNone/>
              <a:defRPr sz="2857"/>
            </a:lvl1pPr>
            <a:lvl2pPr marL="408188" indent="0">
              <a:buNone/>
              <a:defRPr sz="2540"/>
            </a:lvl2pPr>
            <a:lvl3pPr marL="816376" indent="0">
              <a:buNone/>
              <a:defRPr sz="2222"/>
            </a:lvl3pPr>
            <a:lvl4pPr marL="1224564" indent="0">
              <a:buNone/>
              <a:defRPr sz="1746"/>
            </a:lvl4pPr>
            <a:lvl5pPr marL="1632753" indent="0">
              <a:buNone/>
              <a:defRPr sz="1746"/>
            </a:lvl5pPr>
            <a:lvl6pPr marL="2040941" indent="0">
              <a:buNone/>
              <a:defRPr sz="1746"/>
            </a:lvl6pPr>
            <a:lvl7pPr marL="2449129" indent="0">
              <a:buNone/>
              <a:defRPr sz="1746"/>
            </a:lvl7pPr>
            <a:lvl8pPr marL="2857317" indent="0">
              <a:buNone/>
              <a:defRPr sz="1746"/>
            </a:lvl8pPr>
            <a:lvl9pPr marL="3265505" indent="0">
              <a:buNone/>
              <a:defRPr sz="1746"/>
            </a:lvl9pPr>
          </a:lstStyle>
          <a:p>
            <a:pPr lvl="0"/>
            <a:endParaRPr lang="en-SG" noProof="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270"/>
            </a:lvl1pPr>
            <a:lvl2pPr marL="408188" indent="0">
              <a:buNone/>
              <a:defRPr sz="1111"/>
            </a:lvl2pPr>
            <a:lvl3pPr marL="816376" indent="0">
              <a:buNone/>
              <a:defRPr sz="952"/>
            </a:lvl3pPr>
            <a:lvl4pPr marL="1224564" indent="0">
              <a:buNone/>
              <a:defRPr sz="794"/>
            </a:lvl4pPr>
            <a:lvl5pPr marL="1632753" indent="0">
              <a:buNone/>
              <a:defRPr sz="794"/>
            </a:lvl5pPr>
            <a:lvl6pPr marL="2040941" indent="0">
              <a:buNone/>
              <a:defRPr sz="794"/>
            </a:lvl6pPr>
            <a:lvl7pPr marL="2449129" indent="0">
              <a:buNone/>
              <a:defRPr sz="794"/>
            </a:lvl7pPr>
            <a:lvl8pPr marL="2857317" indent="0">
              <a:buNone/>
              <a:defRPr sz="794"/>
            </a:lvl8pPr>
            <a:lvl9pPr marL="3265505" indent="0">
              <a:buNone/>
              <a:defRPr sz="794"/>
            </a:lvl9pPr>
          </a:lstStyle>
          <a:p>
            <a:pPr lvl="0"/>
            <a:r>
              <a:rPr lang="en-US"/>
              <a:t>Click to edit Master text styles</a:t>
            </a:r>
          </a:p>
        </p:txBody>
      </p:sp>
      <p:sp>
        <p:nvSpPr>
          <p:cNvPr id="5" name="Date Placeholder 3">
            <a:extLst>
              <a:ext uri="{FF2B5EF4-FFF2-40B4-BE49-F238E27FC236}">
                <a16:creationId xmlns:a16="http://schemas.microsoft.com/office/drawing/2014/main" id="{3A074FFF-EBC8-84E2-7452-B720A2C107D7}"/>
              </a:ext>
            </a:extLst>
          </p:cNvPr>
          <p:cNvSpPr>
            <a:spLocks noGrp="1"/>
          </p:cNvSpPr>
          <p:nvPr>
            <p:ph type="dt" sz="half" idx="10"/>
          </p:nvPr>
        </p:nvSpPr>
        <p:spPr/>
        <p:txBody>
          <a:bodyPr/>
          <a:lstStyle>
            <a:lvl1pPr>
              <a:defRPr/>
            </a:lvl1pPr>
          </a:lstStyle>
          <a:p>
            <a:pPr>
              <a:defRPr/>
            </a:pPr>
            <a:fld id="{90422B01-EC7D-4E72-BB32-7F03A97109CE}" type="datetimeFigureOut">
              <a:rPr lang="en-SG"/>
              <a:pPr>
                <a:defRPr/>
              </a:pPr>
              <a:t>26/10/2023</a:t>
            </a:fld>
            <a:endParaRPr lang="en-SG"/>
          </a:p>
        </p:txBody>
      </p:sp>
      <p:sp>
        <p:nvSpPr>
          <p:cNvPr id="6" name="Footer Placeholder 4">
            <a:extLst>
              <a:ext uri="{FF2B5EF4-FFF2-40B4-BE49-F238E27FC236}">
                <a16:creationId xmlns:a16="http://schemas.microsoft.com/office/drawing/2014/main" id="{3CD07073-62BD-905F-B0B1-F1DF53B529F1}"/>
              </a:ext>
            </a:extLst>
          </p:cNvPr>
          <p:cNvSpPr>
            <a:spLocks noGrp="1"/>
          </p:cNvSpPr>
          <p:nvPr>
            <p:ph type="ftr" sz="quarter" idx="11"/>
          </p:nvPr>
        </p:nvSpPr>
        <p:spPr/>
        <p:txBody>
          <a:bodyPr/>
          <a:lstStyle>
            <a:lvl1pPr>
              <a:defRPr/>
            </a:lvl1pPr>
          </a:lstStyle>
          <a:p>
            <a:pPr>
              <a:defRPr/>
            </a:pPr>
            <a:endParaRPr lang="en-SG"/>
          </a:p>
        </p:txBody>
      </p:sp>
      <p:sp>
        <p:nvSpPr>
          <p:cNvPr id="7" name="Slide Number Placeholder 5">
            <a:extLst>
              <a:ext uri="{FF2B5EF4-FFF2-40B4-BE49-F238E27FC236}">
                <a16:creationId xmlns:a16="http://schemas.microsoft.com/office/drawing/2014/main" id="{62F05A0B-09BA-5875-74DD-B1562F7160A8}"/>
              </a:ext>
            </a:extLst>
          </p:cNvPr>
          <p:cNvSpPr>
            <a:spLocks noGrp="1"/>
          </p:cNvSpPr>
          <p:nvPr>
            <p:ph type="sldNum" sz="quarter" idx="12"/>
          </p:nvPr>
        </p:nvSpPr>
        <p:spPr/>
        <p:txBody>
          <a:bodyPr/>
          <a:lstStyle>
            <a:lvl1pPr>
              <a:defRPr/>
            </a:lvl1pPr>
          </a:lstStyle>
          <a:p>
            <a:pPr>
              <a:defRPr/>
            </a:pPr>
            <a:fld id="{216800DD-2812-402D-B043-C0E0914B720B}" type="slidenum">
              <a:rPr lang="en-SG"/>
              <a:pPr>
                <a:defRPr/>
              </a:pPr>
              <a:t>‹#›</a:t>
            </a:fld>
            <a:endParaRPr lang="en-SG"/>
          </a:p>
        </p:txBody>
      </p:sp>
    </p:spTree>
    <p:extLst>
      <p:ext uri="{BB962C8B-B14F-4D97-AF65-F5344CB8AC3E}">
        <p14:creationId xmlns:p14="http://schemas.microsoft.com/office/powerpoint/2010/main" val="3349734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751C88F-AECC-AF1B-F654-6EB2F0B474DF}"/>
              </a:ext>
            </a:extLst>
          </p:cNvPr>
          <p:cNvSpPr>
            <a:spLocks noGrp="1"/>
          </p:cNvSpPr>
          <p:nvPr>
            <p:ph type="dt" sz="half" idx="10"/>
          </p:nvPr>
        </p:nvSpPr>
        <p:spPr/>
        <p:txBody>
          <a:bodyPr/>
          <a:lstStyle>
            <a:lvl1pPr>
              <a:defRPr/>
            </a:lvl1pPr>
          </a:lstStyle>
          <a:p>
            <a:pPr>
              <a:defRPr/>
            </a:pPr>
            <a:fld id="{12F08F30-38E1-4557-8380-DB065C4C79CC}" type="datetimeFigureOut">
              <a:rPr lang="en-SG"/>
              <a:pPr>
                <a:defRPr/>
              </a:pPr>
              <a:t>26/10/2023</a:t>
            </a:fld>
            <a:endParaRPr lang="en-SG"/>
          </a:p>
        </p:txBody>
      </p:sp>
      <p:sp>
        <p:nvSpPr>
          <p:cNvPr id="5" name="Footer Placeholder 4">
            <a:extLst>
              <a:ext uri="{FF2B5EF4-FFF2-40B4-BE49-F238E27FC236}">
                <a16:creationId xmlns:a16="http://schemas.microsoft.com/office/drawing/2014/main" id="{19B931FD-709C-57D0-166C-A320A9090EDE}"/>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id="{C3FAE54F-F2B3-FE9F-D020-4954ECE5E515}"/>
              </a:ext>
            </a:extLst>
          </p:cNvPr>
          <p:cNvSpPr>
            <a:spLocks noGrp="1"/>
          </p:cNvSpPr>
          <p:nvPr>
            <p:ph type="sldNum" sz="quarter" idx="12"/>
          </p:nvPr>
        </p:nvSpPr>
        <p:spPr/>
        <p:txBody>
          <a:bodyPr/>
          <a:lstStyle>
            <a:lvl1pPr>
              <a:defRPr/>
            </a:lvl1pPr>
          </a:lstStyle>
          <a:p>
            <a:pPr>
              <a:defRPr/>
            </a:pPr>
            <a:fld id="{FD21D3C5-89C1-4AE4-A681-0541B9C66E11}" type="slidenum">
              <a:rPr lang="en-SG"/>
              <a:pPr>
                <a:defRPr/>
              </a:pPr>
              <a:t>‹#›</a:t>
            </a:fld>
            <a:endParaRPr lang="en-SG"/>
          </a:p>
        </p:txBody>
      </p:sp>
    </p:spTree>
    <p:extLst>
      <p:ext uri="{BB962C8B-B14F-4D97-AF65-F5344CB8AC3E}">
        <p14:creationId xmlns:p14="http://schemas.microsoft.com/office/powerpoint/2010/main" val="169767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74639"/>
            <a:ext cx="2057401"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1" y="274639"/>
            <a:ext cx="60197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11B9B27-F7F5-5B8D-BFF6-3A5E29767952}"/>
              </a:ext>
            </a:extLst>
          </p:cNvPr>
          <p:cNvSpPr>
            <a:spLocks noGrp="1"/>
          </p:cNvSpPr>
          <p:nvPr>
            <p:ph type="dt" sz="half" idx="10"/>
          </p:nvPr>
        </p:nvSpPr>
        <p:spPr/>
        <p:txBody>
          <a:bodyPr/>
          <a:lstStyle>
            <a:lvl1pPr>
              <a:defRPr/>
            </a:lvl1pPr>
          </a:lstStyle>
          <a:p>
            <a:pPr>
              <a:defRPr/>
            </a:pPr>
            <a:fld id="{CDBA6F63-78B1-43EB-8483-4820360F8D2E}" type="datetimeFigureOut">
              <a:rPr lang="en-SG"/>
              <a:pPr>
                <a:defRPr/>
              </a:pPr>
              <a:t>26/10/2023</a:t>
            </a:fld>
            <a:endParaRPr lang="en-SG"/>
          </a:p>
        </p:txBody>
      </p:sp>
      <p:sp>
        <p:nvSpPr>
          <p:cNvPr id="5" name="Footer Placeholder 4">
            <a:extLst>
              <a:ext uri="{FF2B5EF4-FFF2-40B4-BE49-F238E27FC236}">
                <a16:creationId xmlns:a16="http://schemas.microsoft.com/office/drawing/2014/main" id="{492E0E20-A2CC-0E1B-88CE-CC26F30F88A2}"/>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id="{AEBD1C89-3765-B46D-DBA9-F2ABD37A17D5}"/>
              </a:ext>
            </a:extLst>
          </p:cNvPr>
          <p:cNvSpPr>
            <a:spLocks noGrp="1"/>
          </p:cNvSpPr>
          <p:nvPr>
            <p:ph type="sldNum" sz="quarter" idx="12"/>
          </p:nvPr>
        </p:nvSpPr>
        <p:spPr/>
        <p:txBody>
          <a:bodyPr/>
          <a:lstStyle>
            <a:lvl1pPr>
              <a:defRPr/>
            </a:lvl1pPr>
          </a:lstStyle>
          <a:p>
            <a:pPr>
              <a:defRPr/>
            </a:pPr>
            <a:fld id="{040058DE-6BE4-4636-81BC-F6C9A2DADEC3}" type="slidenum">
              <a:rPr lang="en-SG"/>
              <a:pPr>
                <a:defRPr/>
              </a:pPr>
              <a:t>‹#›</a:t>
            </a:fld>
            <a:endParaRPr lang="en-SG"/>
          </a:p>
        </p:txBody>
      </p:sp>
    </p:spTree>
    <p:extLst>
      <p:ext uri="{BB962C8B-B14F-4D97-AF65-F5344CB8AC3E}">
        <p14:creationId xmlns:p14="http://schemas.microsoft.com/office/powerpoint/2010/main" val="36688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63A4BB-6C7D-43B0-8AE2-0F7ABAD322BF}" type="slidenum">
              <a:rPr lang="en-US"/>
              <a:pPr>
                <a:defRPr/>
              </a:pPr>
              <a:t>‹#›</a:t>
            </a:fld>
            <a:endParaRPr lang="en-US"/>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28E3E0-933C-424D-A99A-87267ECA6AFA}" type="slidenum">
              <a:rPr lang="en-US"/>
              <a:pPr>
                <a:defRPr/>
              </a:pPr>
              <a:t>‹#›</a:t>
            </a:fld>
            <a:endParaRPr 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5D5EB9-6B45-48F4-A0F5-18A8179B3E70}" type="slidenum">
              <a:rPr lang="en-US"/>
              <a:pPr>
                <a:defRPr/>
              </a:pPr>
              <a:t>‹#›</a:t>
            </a:fld>
            <a:endParaRPr 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4F11DC-B9F2-42BA-9BE5-DF68E007B3B2}" type="slidenum">
              <a:rPr lang="en-US"/>
              <a:pPr>
                <a:defRPr/>
              </a:pPr>
              <a:t>‹#›</a:t>
            </a:fld>
            <a:endParaRPr 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6E628A-962F-4F00-BC61-DD16C1C9502F}" type="slidenum">
              <a:rPr lang="en-US"/>
              <a:pPr>
                <a:defRPr/>
              </a:pPr>
              <a:t>‹#›</a:t>
            </a:fld>
            <a:endParaRPr lang="en-US"/>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5507DE-26CD-4698-9BD4-ED110933CCD6}" type="slidenum">
              <a:rPr lang="en-US"/>
              <a:pPr>
                <a:defRPr/>
              </a:pPr>
              <a:t>‹#›</a:t>
            </a:fld>
            <a:endParaRPr lang="en-US"/>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9F3-2CB3-4B2C-9C7D-8C9F3759AED2}" type="slidenum">
              <a:rPr lang="en-US"/>
              <a:pPr>
                <a:defRPr/>
              </a:pPr>
              <a:t>‹#›</a:t>
            </a:fld>
            <a:endParaRPr lang="en-US"/>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CD71B95-3451-4521-B610-105DDA1397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27">
                                            <p:txEl>
                                              <p:pRg st="0" end="0"/>
                                            </p:txEl>
                                          </p:spTgt>
                                        </p:tgtEl>
                                        <p:attrNameLst>
                                          <p:attrName>style.visibility</p:attrName>
                                        </p:attrNameLst>
                                      </p:cBhvr>
                                      <p:to>
                                        <p:strVal val="visible"/>
                                      </p:to>
                                    </p:set>
                                    <p:animEffect transition="in" filter="fade">
                                      <p:cBhvr>
                                        <p:cTn id="17" dur="1000"/>
                                        <p:tgtEl>
                                          <p:spTgt spid="1027">
                                            <p:txEl>
                                              <p:pRg st="0" end="0"/>
                                            </p:txEl>
                                          </p:spTgt>
                                        </p:tgtEl>
                                      </p:cBhvr>
                                    </p:animEffect>
                                    <p:anim calcmode="lin" valueType="num">
                                      <p:cBhvr>
                                        <p:cTn id="1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27">
                                            <p:txEl>
                                              <p:pRg st="1" end="1"/>
                                            </p:txEl>
                                          </p:spTgt>
                                        </p:tgtEl>
                                        <p:attrNameLst>
                                          <p:attrName>style.visibility</p:attrName>
                                        </p:attrNameLst>
                                      </p:cBhvr>
                                      <p:to>
                                        <p:strVal val="visible"/>
                                      </p:to>
                                    </p:set>
                                    <p:animEffect transition="in" filter="fade">
                                      <p:cBhvr>
                                        <p:cTn id="22" dur="1000"/>
                                        <p:tgtEl>
                                          <p:spTgt spid="1027">
                                            <p:txEl>
                                              <p:pRg st="1" end="1"/>
                                            </p:txEl>
                                          </p:spTgt>
                                        </p:tgtEl>
                                      </p:cBhvr>
                                    </p:animEffect>
                                    <p:anim calcmode="lin" valueType="num">
                                      <p:cBhvr>
                                        <p:cTn id="2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27">
                                            <p:txEl>
                                              <p:pRg st="3" end="3"/>
                                            </p:txEl>
                                          </p:spTgt>
                                        </p:tgtEl>
                                        <p:attrNameLst>
                                          <p:attrName>style.visibility</p:attrName>
                                        </p:attrNameLst>
                                      </p:cBhvr>
                                      <p:to>
                                        <p:strVal val="visible"/>
                                      </p:to>
                                    </p:set>
                                    <p:animEffect transition="in" filter="fade">
                                      <p:cBhvr>
                                        <p:cTn id="32" dur="1000"/>
                                        <p:tgtEl>
                                          <p:spTgt spid="1027">
                                            <p:txEl>
                                              <p:pRg st="3" end="3"/>
                                            </p:txEl>
                                          </p:spTgt>
                                        </p:tgtEl>
                                      </p:cBhvr>
                                    </p:animEffect>
                                    <p:anim calcmode="lin" valueType="num">
                                      <p:cBhvr>
                                        <p:cTn id="3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27">
                                            <p:txEl>
                                              <p:pRg st="4" end="4"/>
                                            </p:txEl>
                                          </p:spTgt>
                                        </p:tgtEl>
                                        <p:attrNameLst>
                                          <p:attrName>style.visibility</p:attrName>
                                        </p:attrNameLst>
                                      </p:cBhvr>
                                      <p:to>
                                        <p:strVal val="visible"/>
                                      </p:to>
                                    </p:set>
                                    <p:animEffect transition="in" filter="fade">
                                      <p:cBhvr>
                                        <p:cTn id="37" dur="1000"/>
                                        <p:tgtEl>
                                          <p:spTgt spid="1027">
                                            <p:txEl>
                                              <p:pRg st="4" end="4"/>
                                            </p:txEl>
                                          </p:spTgt>
                                        </p:tgtEl>
                                      </p:cBhvr>
                                    </p:animEffect>
                                    <p:anim calcmode="lin" valueType="num">
                                      <p:cBhvr>
                                        <p:cTn id="3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580F7-F7AA-7186-B6E0-91705778C055}"/>
              </a:ext>
            </a:extLst>
          </p:cNvPr>
          <p:cNvSpPr>
            <a:spLocks noGrp="1"/>
          </p:cNvSpPr>
          <p:nvPr>
            <p:ph type="title"/>
          </p:nvPr>
        </p:nvSpPr>
        <p:spPr>
          <a:xfrm>
            <a:off x="457200" y="274638"/>
            <a:ext cx="8229600" cy="1143000"/>
          </a:xfrm>
          <a:prstGeom prst="rect">
            <a:avLst/>
          </a:prstGeom>
        </p:spPr>
        <p:txBody>
          <a:bodyPr vert="horz" lIns="51435" tIns="25718" rIns="51435" bIns="25718"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F5E68D2-D843-C6DE-0774-5FE7BBCE7C60}"/>
              </a:ext>
            </a:extLst>
          </p:cNvPr>
          <p:cNvSpPr>
            <a:spLocks noGrp="1"/>
          </p:cNvSpPr>
          <p:nvPr>
            <p:ph type="body" idx="1"/>
          </p:nvPr>
        </p:nvSpPr>
        <p:spPr>
          <a:xfrm>
            <a:off x="457200" y="1600200"/>
            <a:ext cx="8229600" cy="4525963"/>
          </a:xfrm>
          <a:prstGeom prst="rect">
            <a:avLst/>
          </a:prstGeom>
        </p:spPr>
        <p:txBody>
          <a:bodyPr vert="horz" lIns="51435" tIns="25718" rIns="51435" bIns="2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D85ADD7-C97F-ACB2-0F94-42840BA92F7B}"/>
              </a:ext>
            </a:extLst>
          </p:cNvPr>
          <p:cNvSpPr>
            <a:spLocks noGrp="1"/>
          </p:cNvSpPr>
          <p:nvPr>
            <p:ph type="dt" sz="half" idx="2"/>
          </p:nvPr>
        </p:nvSpPr>
        <p:spPr>
          <a:xfrm>
            <a:off x="457200" y="6356350"/>
            <a:ext cx="2133600" cy="365125"/>
          </a:xfrm>
          <a:prstGeom prst="rect">
            <a:avLst/>
          </a:prstGeom>
        </p:spPr>
        <p:txBody>
          <a:bodyPr vert="horz" lIns="51435" tIns="25718" rIns="51435" bIns="25718" rtlCol="0" anchor="ctr"/>
          <a:lstStyle>
            <a:lvl1pPr algn="l">
              <a:defRPr sz="1111" smtClean="0">
                <a:solidFill>
                  <a:prstClr val="black">
                    <a:tint val="75000"/>
                  </a:prstClr>
                </a:solidFill>
              </a:defRPr>
            </a:lvl1pPr>
          </a:lstStyle>
          <a:p>
            <a:pPr>
              <a:defRPr/>
            </a:pPr>
            <a:fld id="{223D8811-C431-4F91-8F98-19021E9C65AB}" type="datetimeFigureOut">
              <a:rPr lang="en-SG"/>
              <a:pPr>
                <a:defRPr/>
              </a:pPr>
              <a:t>26/10/2023</a:t>
            </a:fld>
            <a:endParaRPr lang="en-SG"/>
          </a:p>
        </p:txBody>
      </p:sp>
      <p:sp>
        <p:nvSpPr>
          <p:cNvPr id="5" name="Footer Placeholder 4">
            <a:extLst>
              <a:ext uri="{FF2B5EF4-FFF2-40B4-BE49-F238E27FC236}">
                <a16:creationId xmlns:a16="http://schemas.microsoft.com/office/drawing/2014/main" id="{FEA18779-9552-2938-F82D-56856D588FDC}"/>
              </a:ext>
            </a:extLst>
          </p:cNvPr>
          <p:cNvSpPr>
            <a:spLocks noGrp="1"/>
          </p:cNvSpPr>
          <p:nvPr>
            <p:ph type="ftr" sz="quarter" idx="3"/>
          </p:nvPr>
        </p:nvSpPr>
        <p:spPr>
          <a:xfrm>
            <a:off x="3124200" y="6356350"/>
            <a:ext cx="2895600" cy="365125"/>
          </a:xfrm>
          <a:prstGeom prst="rect">
            <a:avLst/>
          </a:prstGeom>
        </p:spPr>
        <p:txBody>
          <a:bodyPr vert="horz" lIns="51435" tIns="25718" rIns="51435" bIns="25718" rtlCol="0" anchor="ctr"/>
          <a:lstStyle>
            <a:lvl1pPr algn="ctr">
              <a:defRPr sz="1111">
                <a:solidFill>
                  <a:prstClr val="black">
                    <a:tint val="75000"/>
                  </a:prstClr>
                </a:solidFill>
              </a:defRPr>
            </a:lvl1pPr>
          </a:lstStyle>
          <a:p>
            <a:pPr>
              <a:defRPr/>
            </a:pPr>
            <a:endParaRPr lang="en-SG"/>
          </a:p>
        </p:txBody>
      </p:sp>
      <p:sp>
        <p:nvSpPr>
          <p:cNvPr id="6" name="Slide Number Placeholder 5">
            <a:extLst>
              <a:ext uri="{FF2B5EF4-FFF2-40B4-BE49-F238E27FC236}">
                <a16:creationId xmlns:a16="http://schemas.microsoft.com/office/drawing/2014/main" id="{CA8E1969-B840-09F0-E26C-8D1581FA057E}"/>
              </a:ext>
            </a:extLst>
          </p:cNvPr>
          <p:cNvSpPr>
            <a:spLocks noGrp="1"/>
          </p:cNvSpPr>
          <p:nvPr>
            <p:ph type="sldNum" sz="quarter" idx="4"/>
          </p:nvPr>
        </p:nvSpPr>
        <p:spPr>
          <a:xfrm>
            <a:off x="6553200" y="6356350"/>
            <a:ext cx="2133600" cy="365125"/>
          </a:xfrm>
          <a:prstGeom prst="rect">
            <a:avLst/>
          </a:prstGeom>
        </p:spPr>
        <p:txBody>
          <a:bodyPr vert="horz" lIns="51435" tIns="25718" rIns="51435" bIns="25718" rtlCol="0" anchor="ctr"/>
          <a:lstStyle>
            <a:lvl1pPr algn="r">
              <a:defRPr sz="1111" smtClean="0">
                <a:solidFill>
                  <a:prstClr val="black">
                    <a:tint val="75000"/>
                  </a:prstClr>
                </a:solidFill>
              </a:defRPr>
            </a:lvl1pPr>
          </a:lstStyle>
          <a:p>
            <a:pPr>
              <a:defRPr/>
            </a:pPr>
            <a:fld id="{7F075CF6-813B-4EF0-B675-9D0AAC69AEB4}" type="slidenum">
              <a:rPr lang="en-SG"/>
              <a:pPr>
                <a:defRPr/>
              </a:pPr>
              <a:t>‹#›</a:t>
            </a:fld>
            <a:endParaRPr lang="en-SG"/>
          </a:p>
        </p:txBody>
      </p:sp>
    </p:spTree>
    <p:extLst>
      <p:ext uri="{BB962C8B-B14F-4D97-AF65-F5344CB8AC3E}">
        <p14:creationId xmlns:p14="http://schemas.microsoft.com/office/powerpoint/2010/main" val="3410844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15975" rtl="0" fontAlgn="base">
        <a:spcBef>
          <a:spcPct val="0"/>
        </a:spcBef>
        <a:spcAft>
          <a:spcPct val="0"/>
        </a:spcAft>
        <a:defRPr sz="3900" kern="1200">
          <a:solidFill>
            <a:schemeClr val="tx1"/>
          </a:solidFill>
          <a:latin typeface="+mj-lt"/>
          <a:ea typeface="+mj-ea"/>
          <a:cs typeface="+mj-cs"/>
        </a:defRPr>
      </a:lvl1pPr>
      <a:lvl2pPr algn="ctr" defTabSz="815975" rtl="0" fontAlgn="base">
        <a:spcBef>
          <a:spcPct val="0"/>
        </a:spcBef>
        <a:spcAft>
          <a:spcPct val="0"/>
        </a:spcAft>
        <a:defRPr sz="3900">
          <a:solidFill>
            <a:schemeClr val="tx1"/>
          </a:solidFill>
          <a:latin typeface="Calibri" panose="020F0502020204030204" pitchFamily="34" charset="0"/>
        </a:defRPr>
      </a:lvl2pPr>
      <a:lvl3pPr algn="ctr" defTabSz="815975" rtl="0" fontAlgn="base">
        <a:spcBef>
          <a:spcPct val="0"/>
        </a:spcBef>
        <a:spcAft>
          <a:spcPct val="0"/>
        </a:spcAft>
        <a:defRPr sz="3900">
          <a:solidFill>
            <a:schemeClr val="tx1"/>
          </a:solidFill>
          <a:latin typeface="Calibri" panose="020F0502020204030204" pitchFamily="34" charset="0"/>
        </a:defRPr>
      </a:lvl3pPr>
      <a:lvl4pPr algn="ctr" defTabSz="815975" rtl="0" fontAlgn="base">
        <a:spcBef>
          <a:spcPct val="0"/>
        </a:spcBef>
        <a:spcAft>
          <a:spcPct val="0"/>
        </a:spcAft>
        <a:defRPr sz="3900">
          <a:solidFill>
            <a:schemeClr val="tx1"/>
          </a:solidFill>
          <a:latin typeface="Calibri" panose="020F0502020204030204" pitchFamily="34" charset="0"/>
        </a:defRPr>
      </a:lvl4pPr>
      <a:lvl5pPr algn="ctr" defTabSz="815975" rtl="0" fontAlgn="base">
        <a:spcBef>
          <a:spcPct val="0"/>
        </a:spcBef>
        <a:spcAft>
          <a:spcPct val="0"/>
        </a:spcAft>
        <a:defRPr sz="3900">
          <a:solidFill>
            <a:schemeClr val="tx1"/>
          </a:solidFill>
          <a:latin typeface="Calibri" panose="020F0502020204030204" pitchFamily="34" charset="0"/>
        </a:defRPr>
      </a:lvl5pPr>
      <a:lvl6pPr marL="457200" algn="ctr" defTabSz="815975" rtl="0" fontAlgn="base">
        <a:spcBef>
          <a:spcPct val="0"/>
        </a:spcBef>
        <a:spcAft>
          <a:spcPct val="0"/>
        </a:spcAft>
        <a:defRPr sz="3900">
          <a:solidFill>
            <a:schemeClr val="tx1"/>
          </a:solidFill>
          <a:latin typeface="Calibri" panose="020F0502020204030204" pitchFamily="34" charset="0"/>
        </a:defRPr>
      </a:lvl6pPr>
      <a:lvl7pPr marL="914400" algn="ctr" defTabSz="815975" rtl="0" fontAlgn="base">
        <a:spcBef>
          <a:spcPct val="0"/>
        </a:spcBef>
        <a:spcAft>
          <a:spcPct val="0"/>
        </a:spcAft>
        <a:defRPr sz="3900">
          <a:solidFill>
            <a:schemeClr val="tx1"/>
          </a:solidFill>
          <a:latin typeface="Calibri" panose="020F0502020204030204" pitchFamily="34" charset="0"/>
        </a:defRPr>
      </a:lvl7pPr>
      <a:lvl8pPr marL="1371600" algn="ctr" defTabSz="815975" rtl="0" fontAlgn="base">
        <a:spcBef>
          <a:spcPct val="0"/>
        </a:spcBef>
        <a:spcAft>
          <a:spcPct val="0"/>
        </a:spcAft>
        <a:defRPr sz="3900">
          <a:solidFill>
            <a:schemeClr val="tx1"/>
          </a:solidFill>
          <a:latin typeface="Calibri" panose="020F0502020204030204" pitchFamily="34" charset="0"/>
        </a:defRPr>
      </a:lvl8pPr>
      <a:lvl9pPr marL="1828800" algn="ctr" defTabSz="815975" rtl="0" fontAlgn="base">
        <a:spcBef>
          <a:spcPct val="0"/>
        </a:spcBef>
        <a:spcAft>
          <a:spcPct val="0"/>
        </a:spcAft>
        <a:defRPr sz="3900">
          <a:solidFill>
            <a:schemeClr val="tx1"/>
          </a:solidFill>
          <a:latin typeface="Calibri" panose="020F0502020204030204" pitchFamily="34" charset="0"/>
        </a:defRPr>
      </a:lvl9pPr>
    </p:titleStyle>
    <p:bodyStyle>
      <a:lvl1pPr marL="304800" indent="-304800" algn="l" defTabSz="815975"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1988" indent="-254000" algn="l" defTabSz="815975" rtl="0" fontAlgn="base">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9175" indent="-203200" algn="l" defTabSz="815975" rtl="0" fontAlgn="base">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27163" indent="-203200" algn="l" defTabSz="815975" rtl="0" fontAlgn="base">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36738" indent="-203200" algn="l" defTabSz="815975" rtl="0" fontAlgn="base">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45036" indent="-204095" algn="l" defTabSz="816376" rtl="0" eaLnBrk="1" latinLnBrk="0" hangingPunct="1">
        <a:spcBef>
          <a:spcPct val="20000"/>
        </a:spcBef>
        <a:buFont typeface="Arial" pitchFamily="34" charset="0"/>
        <a:buChar char="•"/>
        <a:defRPr sz="1746" kern="1200">
          <a:solidFill>
            <a:schemeClr val="tx1"/>
          </a:solidFill>
          <a:latin typeface="+mn-lt"/>
          <a:ea typeface="+mn-ea"/>
          <a:cs typeface="+mn-cs"/>
        </a:defRPr>
      </a:lvl6pPr>
      <a:lvl7pPr marL="2653224" indent="-204095" algn="l" defTabSz="816376" rtl="0" eaLnBrk="1" latinLnBrk="0" hangingPunct="1">
        <a:spcBef>
          <a:spcPct val="20000"/>
        </a:spcBef>
        <a:buFont typeface="Arial" pitchFamily="34" charset="0"/>
        <a:buChar char="•"/>
        <a:defRPr sz="1746" kern="1200">
          <a:solidFill>
            <a:schemeClr val="tx1"/>
          </a:solidFill>
          <a:latin typeface="+mn-lt"/>
          <a:ea typeface="+mn-ea"/>
          <a:cs typeface="+mn-cs"/>
        </a:defRPr>
      </a:lvl7pPr>
      <a:lvl8pPr marL="3061412" indent="-204095" algn="l" defTabSz="816376" rtl="0" eaLnBrk="1" latinLnBrk="0" hangingPunct="1">
        <a:spcBef>
          <a:spcPct val="20000"/>
        </a:spcBef>
        <a:buFont typeface="Arial" pitchFamily="34" charset="0"/>
        <a:buChar char="•"/>
        <a:defRPr sz="1746" kern="1200">
          <a:solidFill>
            <a:schemeClr val="tx1"/>
          </a:solidFill>
          <a:latin typeface="+mn-lt"/>
          <a:ea typeface="+mn-ea"/>
          <a:cs typeface="+mn-cs"/>
        </a:defRPr>
      </a:lvl8pPr>
      <a:lvl9pPr marL="3469600" indent="-204095" algn="l" defTabSz="816376" rtl="0" eaLnBrk="1" latinLnBrk="0" hangingPunct="1">
        <a:spcBef>
          <a:spcPct val="20000"/>
        </a:spcBef>
        <a:buFont typeface="Arial" pitchFamily="34" charset="0"/>
        <a:buChar char="•"/>
        <a:defRPr sz="1746" kern="1200">
          <a:solidFill>
            <a:schemeClr val="tx1"/>
          </a:solidFill>
          <a:latin typeface="+mn-lt"/>
          <a:ea typeface="+mn-ea"/>
          <a:cs typeface="+mn-cs"/>
        </a:defRPr>
      </a:lvl9pPr>
    </p:bodyStyle>
    <p:otherStyle>
      <a:defPPr>
        <a:defRPr lang="en-US"/>
      </a:defPPr>
      <a:lvl1pPr marL="0" algn="l" defTabSz="816376" rtl="0" eaLnBrk="1" latinLnBrk="0" hangingPunct="1">
        <a:defRPr sz="1587" kern="1200">
          <a:solidFill>
            <a:schemeClr val="tx1"/>
          </a:solidFill>
          <a:latin typeface="+mn-lt"/>
          <a:ea typeface="+mn-ea"/>
          <a:cs typeface="+mn-cs"/>
        </a:defRPr>
      </a:lvl1pPr>
      <a:lvl2pPr marL="408188" algn="l" defTabSz="816376" rtl="0" eaLnBrk="1" latinLnBrk="0" hangingPunct="1">
        <a:defRPr sz="1587" kern="1200">
          <a:solidFill>
            <a:schemeClr val="tx1"/>
          </a:solidFill>
          <a:latin typeface="+mn-lt"/>
          <a:ea typeface="+mn-ea"/>
          <a:cs typeface="+mn-cs"/>
        </a:defRPr>
      </a:lvl2pPr>
      <a:lvl3pPr marL="816376" algn="l" defTabSz="816376" rtl="0" eaLnBrk="1" latinLnBrk="0" hangingPunct="1">
        <a:defRPr sz="1587" kern="1200">
          <a:solidFill>
            <a:schemeClr val="tx1"/>
          </a:solidFill>
          <a:latin typeface="+mn-lt"/>
          <a:ea typeface="+mn-ea"/>
          <a:cs typeface="+mn-cs"/>
        </a:defRPr>
      </a:lvl3pPr>
      <a:lvl4pPr marL="1224564" algn="l" defTabSz="816376" rtl="0" eaLnBrk="1" latinLnBrk="0" hangingPunct="1">
        <a:defRPr sz="1587" kern="1200">
          <a:solidFill>
            <a:schemeClr val="tx1"/>
          </a:solidFill>
          <a:latin typeface="+mn-lt"/>
          <a:ea typeface="+mn-ea"/>
          <a:cs typeface="+mn-cs"/>
        </a:defRPr>
      </a:lvl4pPr>
      <a:lvl5pPr marL="1632753" algn="l" defTabSz="816376" rtl="0" eaLnBrk="1" latinLnBrk="0" hangingPunct="1">
        <a:defRPr sz="1587" kern="1200">
          <a:solidFill>
            <a:schemeClr val="tx1"/>
          </a:solidFill>
          <a:latin typeface="+mn-lt"/>
          <a:ea typeface="+mn-ea"/>
          <a:cs typeface="+mn-cs"/>
        </a:defRPr>
      </a:lvl5pPr>
      <a:lvl6pPr marL="2040941" algn="l" defTabSz="816376" rtl="0" eaLnBrk="1" latinLnBrk="0" hangingPunct="1">
        <a:defRPr sz="1587" kern="1200">
          <a:solidFill>
            <a:schemeClr val="tx1"/>
          </a:solidFill>
          <a:latin typeface="+mn-lt"/>
          <a:ea typeface="+mn-ea"/>
          <a:cs typeface="+mn-cs"/>
        </a:defRPr>
      </a:lvl6pPr>
      <a:lvl7pPr marL="2449129" algn="l" defTabSz="816376" rtl="0" eaLnBrk="1" latinLnBrk="0" hangingPunct="1">
        <a:defRPr sz="1587" kern="1200">
          <a:solidFill>
            <a:schemeClr val="tx1"/>
          </a:solidFill>
          <a:latin typeface="+mn-lt"/>
          <a:ea typeface="+mn-ea"/>
          <a:cs typeface="+mn-cs"/>
        </a:defRPr>
      </a:lvl7pPr>
      <a:lvl8pPr marL="2857317" algn="l" defTabSz="816376" rtl="0" eaLnBrk="1" latinLnBrk="0" hangingPunct="1">
        <a:defRPr sz="1587" kern="1200">
          <a:solidFill>
            <a:schemeClr val="tx1"/>
          </a:solidFill>
          <a:latin typeface="+mn-lt"/>
          <a:ea typeface="+mn-ea"/>
          <a:cs typeface="+mn-cs"/>
        </a:defRPr>
      </a:lvl8pPr>
      <a:lvl9pPr marL="3265505" algn="l" defTabSz="816376" rtl="0" eaLnBrk="1" latinLnBrk="0" hangingPunct="1">
        <a:defRPr sz="15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pn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zV025-166">
            <a:extLst>
              <a:ext uri="{FF2B5EF4-FFF2-40B4-BE49-F238E27FC236}">
                <a16:creationId xmlns:a16="http://schemas.microsoft.com/office/drawing/2014/main" id="{B67D7B05-3C1B-25C1-2EE4-28E6F6E25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0"/>
            <a:ext cx="1013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WordArt 30">
            <a:extLst>
              <a:ext uri="{FF2B5EF4-FFF2-40B4-BE49-F238E27FC236}">
                <a16:creationId xmlns:a16="http://schemas.microsoft.com/office/drawing/2014/main" id="{70BAE7BF-2AE4-DCC8-BFF0-BDA3E1505B65}"/>
              </a:ext>
            </a:extLst>
          </p:cNvPr>
          <p:cNvSpPr>
            <a:spLocks noChangeArrowheads="1" noChangeShapeType="1" noTextEdit="1"/>
          </p:cNvSpPr>
          <p:nvPr/>
        </p:nvSpPr>
        <p:spPr bwMode="auto">
          <a:xfrm>
            <a:off x="2547938" y="2154238"/>
            <a:ext cx="3509962" cy="588962"/>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SG" sz="5714" b="1" i="1" u="none" strike="noStrike" kern="10" cap="none" spc="0" normalizeH="0" baseline="0" noProof="0">
                <a:ln w="9525">
                  <a:solidFill>
                    <a:srgbClr val="FF00FF"/>
                  </a:solidFill>
                  <a:round/>
                  <a:headEnd/>
                  <a:tailEnd/>
                </a:ln>
                <a:solidFill>
                  <a:srgbClr val="FF00FF"/>
                </a:solidFill>
                <a:effectLst/>
                <a:uLnTx/>
                <a:uFillTx/>
                <a:latin typeface="Times New Roman" panose="02020603050405020304" pitchFamily="18" charset="0"/>
                <a:ea typeface="+mn-ea"/>
                <a:cs typeface="Times New Roman" panose="02020603050405020304" pitchFamily="18" charset="0"/>
              </a:rPr>
              <a:t>Môn: Tiếng Việt</a:t>
            </a:r>
          </a:p>
        </p:txBody>
      </p:sp>
      <p:sp>
        <p:nvSpPr>
          <p:cNvPr id="5" name="WordArt 32">
            <a:extLst>
              <a:ext uri="{FF2B5EF4-FFF2-40B4-BE49-F238E27FC236}">
                <a16:creationId xmlns:a16="http://schemas.microsoft.com/office/drawing/2014/main" id="{4A165530-D72E-ECCA-1501-B10D91D9457E}"/>
              </a:ext>
            </a:extLst>
          </p:cNvPr>
          <p:cNvSpPr>
            <a:spLocks noChangeArrowheads="1" noChangeShapeType="1" noTextEdit="1"/>
          </p:cNvSpPr>
          <p:nvPr/>
        </p:nvSpPr>
        <p:spPr bwMode="auto">
          <a:xfrm>
            <a:off x="1447800" y="3124200"/>
            <a:ext cx="5715000" cy="1142984"/>
          </a:xfrm>
          <a:prstGeom prst="rect">
            <a:avLst/>
          </a:prstGeom>
        </p:spPr>
        <p:txBody>
          <a:bodyPr wrap="none"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16376" rtl="0" eaLnBrk="1" fontAlgn="base" latinLnBrk="0" hangingPunct="1">
              <a:lnSpc>
                <a:spcPct val="100000"/>
              </a:lnSpc>
              <a:spcBef>
                <a:spcPct val="0"/>
              </a:spcBef>
              <a:spcAft>
                <a:spcPct val="0"/>
              </a:spcAft>
              <a:buClrTx/>
              <a:buSzTx/>
              <a:buFontTx/>
              <a:buNone/>
              <a:tabLst/>
              <a:defRPr/>
            </a:pP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Bài</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8A: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Ấm</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áp</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rừng</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chiều</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tiết</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a:t>
            </a:r>
            <a:r>
              <a:rPr lang="en-US" sz="5714" b="1" kern="10" dirty="0">
                <a:ln w="9525">
                  <a:solidFill>
                    <a:srgbClr val="FF0000"/>
                  </a:solidFill>
                  <a:round/>
                  <a:headEnd/>
                  <a:tailEnd/>
                </a:ln>
                <a:solidFill>
                  <a:srgbClr val="FF0000"/>
                </a:solidFill>
                <a:latin typeface="Times New Roman"/>
                <a:cs typeface="Times New Roman"/>
              </a:rPr>
              <a:t>2</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a:t>
            </a:r>
            <a:endParaRPr kumimoji="0" lang="en-SG"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endParaRPr>
          </a:p>
        </p:txBody>
      </p:sp>
      <p:sp>
        <p:nvSpPr>
          <p:cNvPr id="6" name="Text Box 33">
            <a:extLst>
              <a:ext uri="{FF2B5EF4-FFF2-40B4-BE49-F238E27FC236}">
                <a16:creationId xmlns:a16="http://schemas.microsoft.com/office/drawing/2014/main" id="{CEFD7A59-E8B4-ADB9-C8C9-3BC0C7D746EF}"/>
              </a:ext>
            </a:extLst>
          </p:cNvPr>
          <p:cNvSpPr txBox="1">
            <a:spLocks noChangeArrowheads="1"/>
          </p:cNvSpPr>
          <p:nvPr/>
        </p:nvSpPr>
        <p:spPr bwMode="auto">
          <a:xfrm>
            <a:off x="1143000" y="5819775"/>
            <a:ext cx="7353300" cy="733425"/>
          </a:xfrm>
          <a:prstGeom prst="rect">
            <a:avLst/>
          </a:prstGeom>
          <a:noFill/>
          <a:ln>
            <a:noFill/>
          </a:ln>
          <a:effectLst/>
        </p:spPr>
        <p:txBody>
          <a:bodyPr lIns="145127" tIns="72564" rIns="145127" bIns="72564">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816376" rtl="0" eaLnBrk="1" fontAlgn="base" latinLnBrk="0" hangingPunct="1">
              <a:lnSpc>
                <a:spcPct val="100000"/>
              </a:lnSpc>
              <a:spcBef>
                <a:spcPct val="50000"/>
              </a:spcBef>
              <a:spcAft>
                <a:spcPct val="0"/>
              </a:spcAft>
              <a:buClrTx/>
              <a:buSzTx/>
              <a:buFontTx/>
              <a:buNone/>
              <a:tabLst/>
              <a:defRPr/>
            </a:pPr>
            <a:r>
              <a:rPr kumimoji="0" lang="en-US" sz="3809" b="1" i="0" u="none" strike="noStrike" kern="1200" cap="none" spc="0" normalizeH="0" baseline="0" noProof="0" dirty="0">
                <a:ln>
                  <a:noFill/>
                </a:ln>
                <a:solidFill>
                  <a:srgbClr val="0099CC"/>
                </a:solidFill>
                <a:effectLst/>
                <a:uLnTx/>
                <a:uFillTx/>
                <a:latin typeface="Times New Roman" pitchFamily="18" charset="0"/>
                <a:ea typeface="+mn-ea"/>
                <a:cs typeface="Times New Roman" pitchFamily="18" charset="0"/>
              </a:rPr>
              <a:t>GV: </a:t>
            </a:r>
            <a:r>
              <a:rPr kumimoji="0" lang="en-US" sz="3809" b="1" i="0" u="none" strike="noStrike" kern="1200" cap="none" spc="0" normalizeH="0" baseline="0" noProof="0" dirty="0" err="1">
                <a:ln>
                  <a:noFill/>
                </a:ln>
                <a:solidFill>
                  <a:srgbClr val="0099CC"/>
                </a:solidFill>
                <a:effectLst/>
                <a:uLnTx/>
                <a:uFillTx/>
                <a:latin typeface="Times New Roman" pitchFamily="18" charset="0"/>
                <a:ea typeface="+mn-ea"/>
                <a:cs typeface="Times New Roman" pitchFamily="18" charset="0"/>
              </a:rPr>
              <a:t>Nguyễn</a:t>
            </a:r>
            <a:r>
              <a:rPr kumimoji="0" lang="en-US" sz="3809" b="1" i="0" u="none" strike="noStrike" kern="1200" cap="none" spc="0" normalizeH="0" baseline="0" noProof="0" dirty="0">
                <a:ln>
                  <a:noFill/>
                </a:ln>
                <a:solidFill>
                  <a:srgbClr val="0099CC"/>
                </a:solidFill>
                <a:effectLst/>
                <a:uLnTx/>
                <a:uFillTx/>
                <a:latin typeface="Times New Roman" pitchFamily="18" charset="0"/>
                <a:ea typeface="+mn-ea"/>
                <a:cs typeface="Times New Roman" pitchFamily="18" charset="0"/>
              </a:rPr>
              <a:t> </a:t>
            </a:r>
            <a:r>
              <a:rPr kumimoji="0" lang="en-US" sz="3809" b="1" i="0" u="none" strike="noStrike" kern="1200" cap="none" spc="0" normalizeH="0" baseline="0" noProof="0" dirty="0" err="1">
                <a:ln>
                  <a:noFill/>
                </a:ln>
                <a:solidFill>
                  <a:srgbClr val="0099CC"/>
                </a:solidFill>
                <a:effectLst/>
                <a:uLnTx/>
                <a:uFillTx/>
                <a:latin typeface="Times New Roman" pitchFamily="18" charset="0"/>
                <a:ea typeface="+mn-ea"/>
                <a:cs typeface="Times New Roman" pitchFamily="18" charset="0"/>
              </a:rPr>
              <a:t>Thị</a:t>
            </a:r>
            <a:r>
              <a:rPr kumimoji="0" lang="en-US" sz="3809" b="1" i="0" u="none" strike="noStrike" kern="1200" cap="none" spc="0" normalizeH="0" baseline="0" noProof="0" dirty="0">
                <a:ln>
                  <a:noFill/>
                </a:ln>
                <a:solidFill>
                  <a:srgbClr val="0099CC"/>
                </a:solidFill>
                <a:effectLst/>
                <a:uLnTx/>
                <a:uFillTx/>
                <a:latin typeface="Times New Roman" pitchFamily="18" charset="0"/>
                <a:ea typeface="+mn-ea"/>
                <a:cs typeface="Times New Roman" pitchFamily="18" charset="0"/>
              </a:rPr>
              <a:t> </a:t>
            </a:r>
            <a:r>
              <a:rPr kumimoji="0" lang="en-US" sz="3809" b="1" i="0" u="none" strike="noStrike" kern="1200" cap="none" spc="0" normalizeH="0" baseline="0" noProof="0" dirty="0" err="1">
                <a:ln>
                  <a:noFill/>
                </a:ln>
                <a:solidFill>
                  <a:srgbClr val="0099CC"/>
                </a:solidFill>
                <a:effectLst/>
                <a:uLnTx/>
                <a:uFillTx/>
                <a:latin typeface="Times New Roman" pitchFamily="18" charset="0"/>
                <a:ea typeface="+mn-ea"/>
                <a:cs typeface="Times New Roman" pitchFamily="18" charset="0"/>
              </a:rPr>
              <a:t>Hồng</a:t>
            </a:r>
            <a:r>
              <a:rPr kumimoji="0" lang="en-US" sz="3809" b="1" i="0" u="none" strike="noStrike" kern="1200" cap="none" spc="0" normalizeH="0" baseline="0" noProof="0" dirty="0">
                <a:ln>
                  <a:noFill/>
                </a:ln>
                <a:solidFill>
                  <a:srgbClr val="0099CC"/>
                </a:solidFill>
                <a:effectLst/>
                <a:uLnTx/>
                <a:uFillTx/>
                <a:latin typeface="Times New Roman" pitchFamily="18" charset="0"/>
                <a:ea typeface="+mn-ea"/>
                <a:cs typeface="Times New Roman" pitchFamily="18" charset="0"/>
              </a:rPr>
              <a:t> Loan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512" y="178885"/>
            <a:ext cx="8748972" cy="1938992"/>
          </a:xfrm>
          <a:prstGeom prst="rect">
            <a:avLst/>
          </a:prstGeom>
          <a:solidFill>
            <a:srgbClr val="00FF00"/>
          </a:solidFill>
        </p:spPr>
        <p:txBody>
          <a:bodyPr wrap="square">
            <a:spAutoFit/>
          </a:bodyPr>
          <a:lstStyle/>
          <a:p>
            <a:pPr algn="ctr">
              <a:defRPr/>
            </a:pPr>
            <a:r>
              <a:rPr lang="en-US" sz="4000" b="1" dirty="0" err="1">
                <a:solidFill>
                  <a:srgbClr val="7030A0"/>
                </a:solidFill>
                <a:effectLst>
                  <a:outerShdw blurRad="31750" dist="25400" dir="5400000" algn="tl" rotWithShape="0">
                    <a:srgbClr val="000000">
                      <a:alpha val="25000"/>
                    </a:srgbClr>
                  </a:outerShdw>
                </a:effectLst>
                <a:latin typeface="Aaril"/>
              </a:rPr>
              <a:t>Thứ</a:t>
            </a:r>
            <a:r>
              <a:rPr lang="en-US" sz="4000" b="1" dirty="0">
                <a:solidFill>
                  <a:srgbClr val="7030A0"/>
                </a:solidFill>
                <a:effectLst>
                  <a:outerShdw blurRad="31750" dist="25400" dir="5400000" algn="tl" rotWithShape="0">
                    <a:srgbClr val="000000">
                      <a:alpha val="25000"/>
                    </a:srgbClr>
                  </a:outerShdw>
                </a:effectLst>
                <a:latin typeface="Aaril"/>
              </a:rPr>
              <a:t> </a:t>
            </a:r>
            <a:r>
              <a:rPr lang="en-US" sz="4000" b="1" dirty="0" err="1">
                <a:solidFill>
                  <a:srgbClr val="7030A0"/>
                </a:solidFill>
                <a:effectLst>
                  <a:outerShdw blurRad="31750" dist="25400" dir="5400000" algn="tl" rotWithShape="0">
                    <a:srgbClr val="000000">
                      <a:alpha val="25000"/>
                    </a:srgbClr>
                  </a:outerShdw>
                </a:effectLst>
                <a:latin typeface="Aaril"/>
              </a:rPr>
              <a:t>tư</a:t>
            </a:r>
            <a:r>
              <a:rPr lang="en-US" sz="4000" b="1" dirty="0">
                <a:solidFill>
                  <a:srgbClr val="7030A0"/>
                </a:solidFill>
                <a:effectLst>
                  <a:outerShdw blurRad="31750" dist="25400" dir="5400000" algn="tl" rotWithShape="0">
                    <a:srgbClr val="000000">
                      <a:alpha val="25000"/>
                    </a:srgbClr>
                  </a:outerShdw>
                </a:effectLst>
                <a:latin typeface="Aaril"/>
              </a:rPr>
              <a:t>, </a:t>
            </a:r>
            <a:r>
              <a:rPr lang="en-US" sz="4000" b="1" dirty="0" err="1">
                <a:solidFill>
                  <a:srgbClr val="7030A0"/>
                </a:solidFill>
                <a:effectLst>
                  <a:outerShdw blurRad="31750" dist="25400" dir="5400000" algn="tl" rotWithShape="0">
                    <a:srgbClr val="000000">
                      <a:alpha val="25000"/>
                    </a:srgbClr>
                  </a:outerShdw>
                </a:effectLst>
                <a:latin typeface="Aaril"/>
              </a:rPr>
              <a:t>ngày</a:t>
            </a:r>
            <a:r>
              <a:rPr lang="en-US" sz="4000" b="1" dirty="0">
                <a:solidFill>
                  <a:srgbClr val="7030A0"/>
                </a:solidFill>
                <a:effectLst>
                  <a:outerShdw blurRad="31750" dist="25400" dir="5400000" algn="tl" rotWithShape="0">
                    <a:srgbClr val="000000">
                      <a:alpha val="25000"/>
                    </a:srgbClr>
                  </a:outerShdw>
                </a:effectLst>
                <a:latin typeface="Aaril"/>
              </a:rPr>
              <a:t> 25 </a:t>
            </a:r>
            <a:r>
              <a:rPr lang="en-US" sz="4000" b="1" dirty="0" err="1">
                <a:solidFill>
                  <a:srgbClr val="7030A0"/>
                </a:solidFill>
                <a:effectLst>
                  <a:outerShdw blurRad="31750" dist="25400" dir="5400000" algn="tl" rotWithShape="0">
                    <a:srgbClr val="000000">
                      <a:alpha val="25000"/>
                    </a:srgbClr>
                  </a:outerShdw>
                </a:effectLst>
                <a:latin typeface="Aaril"/>
              </a:rPr>
              <a:t>tháng</a:t>
            </a:r>
            <a:r>
              <a:rPr lang="en-US" sz="4000" b="1" dirty="0">
                <a:solidFill>
                  <a:srgbClr val="7030A0"/>
                </a:solidFill>
                <a:effectLst>
                  <a:outerShdw blurRad="31750" dist="25400" dir="5400000" algn="tl" rotWithShape="0">
                    <a:srgbClr val="000000">
                      <a:alpha val="25000"/>
                    </a:srgbClr>
                  </a:outerShdw>
                </a:effectLst>
                <a:latin typeface="Aaril"/>
              </a:rPr>
              <a:t> </a:t>
            </a:r>
            <a:r>
              <a:rPr lang="vi-VN" sz="4000" b="1" dirty="0">
                <a:solidFill>
                  <a:srgbClr val="7030A0"/>
                </a:solidFill>
                <a:effectLst>
                  <a:outerShdw blurRad="31750" dist="25400" dir="5400000" algn="tl" rotWithShape="0">
                    <a:srgbClr val="000000">
                      <a:alpha val="25000"/>
                    </a:srgbClr>
                  </a:outerShdw>
                </a:effectLst>
                <a:latin typeface="Aaril"/>
              </a:rPr>
              <a:t>1</a:t>
            </a:r>
            <a:r>
              <a:rPr lang="en-US" sz="4000" b="1" dirty="0">
                <a:solidFill>
                  <a:srgbClr val="7030A0"/>
                </a:solidFill>
                <a:effectLst>
                  <a:outerShdw blurRad="31750" dist="25400" dir="5400000" algn="tl" rotWithShape="0">
                    <a:srgbClr val="000000">
                      <a:alpha val="25000"/>
                    </a:srgbClr>
                  </a:outerShdw>
                </a:effectLst>
                <a:latin typeface="Aaril"/>
              </a:rPr>
              <a:t>0 </a:t>
            </a:r>
            <a:r>
              <a:rPr lang="en-US" sz="4000" b="1" dirty="0" err="1">
                <a:solidFill>
                  <a:srgbClr val="7030A0"/>
                </a:solidFill>
                <a:effectLst>
                  <a:outerShdw blurRad="31750" dist="25400" dir="5400000" algn="tl" rotWithShape="0">
                    <a:srgbClr val="000000">
                      <a:alpha val="25000"/>
                    </a:srgbClr>
                  </a:outerShdw>
                </a:effectLst>
                <a:latin typeface="Aaril"/>
              </a:rPr>
              <a:t>năm</a:t>
            </a:r>
            <a:r>
              <a:rPr lang="en-US" sz="4000" b="1" dirty="0">
                <a:solidFill>
                  <a:srgbClr val="7030A0"/>
                </a:solidFill>
                <a:effectLst>
                  <a:outerShdw blurRad="31750" dist="25400" dir="5400000" algn="tl" rotWithShape="0">
                    <a:srgbClr val="000000">
                      <a:alpha val="25000"/>
                    </a:srgbClr>
                  </a:outerShdw>
                </a:effectLst>
                <a:latin typeface="Aaril"/>
              </a:rPr>
              <a:t> 2023</a:t>
            </a:r>
            <a:br>
              <a:rPr lang="en-US" sz="4000" b="1" dirty="0">
                <a:solidFill>
                  <a:srgbClr val="7030A0"/>
                </a:solidFill>
                <a:effectLst>
                  <a:outerShdw blurRad="31750" dist="25400" dir="5400000" algn="tl" rotWithShape="0">
                    <a:srgbClr val="000000">
                      <a:alpha val="25000"/>
                    </a:srgbClr>
                  </a:outerShdw>
                </a:effectLst>
                <a:latin typeface="Aaril"/>
              </a:rPr>
            </a:br>
            <a:r>
              <a:rPr lang="en-US" sz="4000" b="1" u="sng" dirty="0" err="1">
                <a:solidFill>
                  <a:srgbClr val="7030A0"/>
                </a:solidFill>
                <a:effectLst>
                  <a:outerShdw blurRad="31750" dist="25400" dir="5400000" algn="tl" rotWithShape="0">
                    <a:srgbClr val="000000">
                      <a:alpha val="25000"/>
                    </a:srgbClr>
                  </a:outerShdw>
                </a:effectLst>
                <a:latin typeface="Aaril"/>
              </a:rPr>
              <a:t>Tiếng</a:t>
            </a:r>
            <a:r>
              <a:rPr lang="en-US" sz="4000" b="1" u="sng" dirty="0">
                <a:solidFill>
                  <a:srgbClr val="7030A0"/>
                </a:solidFill>
                <a:effectLst>
                  <a:outerShdw blurRad="31750" dist="25400" dir="5400000" algn="tl" rotWithShape="0">
                    <a:srgbClr val="000000">
                      <a:alpha val="25000"/>
                    </a:srgbClr>
                  </a:outerShdw>
                </a:effectLst>
                <a:latin typeface="Aaril"/>
              </a:rPr>
              <a:t> </a:t>
            </a:r>
            <a:r>
              <a:rPr lang="en-US" sz="4000" b="1" u="sng" dirty="0" err="1">
                <a:solidFill>
                  <a:srgbClr val="7030A0"/>
                </a:solidFill>
                <a:effectLst>
                  <a:outerShdw blurRad="31750" dist="25400" dir="5400000" algn="tl" rotWithShape="0">
                    <a:srgbClr val="000000">
                      <a:alpha val="25000"/>
                    </a:srgbClr>
                  </a:outerShdw>
                </a:effectLst>
                <a:latin typeface="Aaril"/>
              </a:rPr>
              <a:t>Việt</a:t>
            </a:r>
            <a:endParaRPr lang="vi-VN" sz="4000" b="1" dirty="0">
              <a:solidFill>
                <a:srgbClr val="7030A0"/>
              </a:solidFill>
              <a:effectLst>
                <a:outerShdw blurRad="31750" dist="25400" dir="5400000" algn="tl" rotWithShape="0">
                  <a:srgbClr val="000000">
                    <a:alpha val="25000"/>
                  </a:srgbClr>
                </a:outerShdw>
              </a:effectLst>
              <a:latin typeface="Aaril"/>
            </a:endParaRPr>
          </a:p>
          <a:p>
            <a:pPr algn="ctr">
              <a:defRPr/>
            </a:pPr>
            <a:r>
              <a:rPr lang="vi-VN" sz="4000" b="1" dirty="0">
                <a:ln w="11430"/>
                <a:solidFill>
                  <a:srgbClr val="FF0000"/>
                </a:solidFill>
                <a:effectLst>
                  <a:outerShdw blurRad="50800" dist="39000" dir="5460000" algn="tl">
                    <a:srgbClr val="000000">
                      <a:alpha val="38000"/>
                    </a:srgbClr>
                  </a:outerShdw>
                </a:effectLst>
                <a:latin typeface="+mj-lt"/>
              </a:rPr>
              <a:t>BÀI </a:t>
            </a:r>
            <a:r>
              <a:rPr lang="en-US" sz="4000" b="1" dirty="0" err="1">
                <a:ln w="11430"/>
                <a:solidFill>
                  <a:srgbClr val="FF0000"/>
                </a:solidFill>
                <a:effectLst>
                  <a:outerShdw blurRad="50800" dist="39000" dir="5460000" algn="tl">
                    <a:srgbClr val="000000">
                      <a:alpha val="38000"/>
                    </a:srgbClr>
                  </a:outerShdw>
                </a:effectLst>
                <a:latin typeface="+mj-lt"/>
              </a:rPr>
              <a:t>8B</a:t>
            </a:r>
            <a:r>
              <a:rPr lang="en-US" sz="4000" b="1" dirty="0">
                <a:ln w="11430"/>
                <a:solidFill>
                  <a:srgbClr val="FF0000"/>
                </a:solidFill>
                <a:effectLst>
                  <a:outerShdw blurRad="50800" dist="39000" dir="5460000" algn="tl">
                    <a:srgbClr val="000000">
                      <a:alpha val="38000"/>
                    </a:srgbClr>
                  </a:outerShdw>
                </a:effectLst>
                <a:latin typeface="+mj-lt"/>
              </a:rPr>
              <a:t>. </a:t>
            </a:r>
            <a:r>
              <a:rPr lang="en-US" sz="4000" b="1" dirty="0" err="1">
                <a:ln w="11430"/>
                <a:solidFill>
                  <a:srgbClr val="FF0000"/>
                </a:solidFill>
                <a:effectLst>
                  <a:outerShdw blurRad="50800" dist="39000" dir="5460000" algn="tl">
                    <a:srgbClr val="000000">
                      <a:alpha val="38000"/>
                    </a:srgbClr>
                  </a:outerShdw>
                </a:effectLst>
                <a:latin typeface="+mj-lt"/>
              </a:rPr>
              <a:t>Ấm</a:t>
            </a:r>
            <a:r>
              <a:rPr lang="en-US" sz="4000" b="1" dirty="0">
                <a:ln w="11430"/>
                <a:solidFill>
                  <a:srgbClr val="FF0000"/>
                </a:solidFill>
                <a:effectLst>
                  <a:outerShdw blurRad="50800" dist="39000" dir="5460000" algn="tl">
                    <a:srgbClr val="000000">
                      <a:alpha val="38000"/>
                    </a:srgbClr>
                  </a:outerShdw>
                </a:effectLst>
                <a:latin typeface="+mj-lt"/>
              </a:rPr>
              <a:t> </a:t>
            </a:r>
            <a:r>
              <a:rPr lang="en-US" sz="4000" b="1" dirty="0" err="1">
                <a:ln w="11430"/>
                <a:solidFill>
                  <a:srgbClr val="FF0000"/>
                </a:solidFill>
                <a:effectLst>
                  <a:outerShdw blurRad="50800" dist="39000" dir="5460000" algn="tl">
                    <a:srgbClr val="000000">
                      <a:alpha val="38000"/>
                    </a:srgbClr>
                  </a:outerShdw>
                </a:effectLst>
                <a:latin typeface="+mj-lt"/>
              </a:rPr>
              <a:t>áp</a:t>
            </a:r>
            <a:r>
              <a:rPr lang="en-US" sz="4000" b="1" dirty="0">
                <a:ln w="11430"/>
                <a:solidFill>
                  <a:srgbClr val="FF0000"/>
                </a:solidFill>
                <a:effectLst>
                  <a:outerShdw blurRad="50800" dist="39000" dir="5460000" algn="tl">
                    <a:srgbClr val="000000">
                      <a:alpha val="38000"/>
                    </a:srgbClr>
                  </a:outerShdw>
                </a:effectLst>
                <a:latin typeface="+mj-lt"/>
              </a:rPr>
              <a:t> </a:t>
            </a:r>
            <a:r>
              <a:rPr lang="en-US" sz="4000" b="1" dirty="0" err="1">
                <a:ln w="11430"/>
                <a:solidFill>
                  <a:srgbClr val="FF0000"/>
                </a:solidFill>
                <a:effectLst>
                  <a:outerShdw blurRad="50800" dist="39000" dir="5460000" algn="tl">
                    <a:srgbClr val="000000">
                      <a:alpha val="38000"/>
                    </a:srgbClr>
                  </a:outerShdw>
                </a:effectLst>
                <a:latin typeface="+mj-lt"/>
              </a:rPr>
              <a:t>rừng</a:t>
            </a:r>
            <a:r>
              <a:rPr lang="en-US" sz="4000" b="1" dirty="0">
                <a:ln w="11430"/>
                <a:solidFill>
                  <a:srgbClr val="FF0000"/>
                </a:solidFill>
                <a:effectLst>
                  <a:outerShdw blurRad="50800" dist="39000" dir="5460000" algn="tl">
                    <a:srgbClr val="000000">
                      <a:alpha val="38000"/>
                    </a:srgbClr>
                  </a:outerShdw>
                </a:effectLst>
                <a:latin typeface="+mj-lt"/>
              </a:rPr>
              <a:t> </a:t>
            </a:r>
            <a:r>
              <a:rPr lang="en-US" sz="4000" b="1" dirty="0" err="1">
                <a:ln w="11430"/>
                <a:solidFill>
                  <a:srgbClr val="FF0000"/>
                </a:solidFill>
                <a:effectLst>
                  <a:outerShdw blurRad="50800" dist="39000" dir="5460000" algn="tl">
                    <a:srgbClr val="000000">
                      <a:alpha val="38000"/>
                    </a:srgbClr>
                  </a:outerShdw>
                </a:effectLst>
                <a:latin typeface="+mj-lt"/>
              </a:rPr>
              <a:t>chiều</a:t>
            </a:r>
            <a:r>
              <a:rPr lang="en-US" sz="4000" b="1" dirty="0">
                <a:ln w="11430"/>
                <a:solidFill>
                  <a:srgbClr val="FF0000"/>
                </a:solidFill>
                <a:effectLst>
                  <a:outerShdw blurRad="50800" dist="39000" dir="5460000" algn="tl">
                    <a:srgbClr val="000000">
                      <a:alpha val="38000"/>
                    </a:srgbClr>
                  </a:outerShdw>
                </a:effectLst>
                <a:latin typeface="+mj-lt"/>
              </a:rPr>
              <a:t> </a:t>
            </a:r>
            <a:r>
              <a:rPr lang="en-US" sz="4000" b="1" dirty="0">
                <a:solidFill>
                  <a:srgbClr val="FF0000"/>
                </a:solidFill>
                <a:effectLst>
                  <a:outerShdw blurRad="31750" dist="25400" dir="5400000" algn="tl" rotWithShape="0">
                    <a:srgbClr val="000000">
                      <a:alpha val="25000"/>
                    </a:srgbClr>
                  </a:outerShdw>
                </a:effectLst>
                <a:latin typeface="+mj-lt"/>
                <a:cs typeface="Arial" pitchFamily="34" charset="0"/>
              </a:rPr>
              <a:t>(</a:t>
            </a:r>
            <a:r>
              <a:rPr lang="en-US" sz="4000" b="1" dirty="0" err="1">
                <a:solidFill>
                  <a:srgbClr val="FF0000"/>
                </a:solidFill>
                <a:effectLst>
                  <a:outerShdw blurRad="31750" dist="25400" dir="5400000" algn="tl" rotWithShape="0">
                    <a:srgbClr val="000000">
                      <a:alpha val="25000"/>
                    </a:srgbClr>
                  </a:outerShdw>
                </a:effectLst>
                <a:latin typeface="+mj-lt"/>
                <a:cs typeface="Arial" pitchFamily="34" charset="0"/>
              </a:rPr>
              <a:t>tiết2,3</a:t>
            </a:r>
            <a:r>
              <a:rPr lang="en-US" sz="4000" b="1" dirty="0">
                <a:solidFill>
                  <a:srgbClr val="FF0000"/>
                </a:solidFill>
                <a:effectLst>
                  <a:outerShdw blurRad="31750" dist="25400" dir="5400000" algn="tl" rotWithShape="0">
                    <a:srgbClr val="000000">
                      <a:alpha val="25000"/>
                    </a:srgbClr>
                  </a:outerShdw>
                </a:effectLst>
                <a:latin typeface="+mj-lt"/>
                <a:cs typeface="Arial" pitchFamily="34" charset="0"/>
              </a:rPr>
              <a:t>)</a:t>
            </a:r>
            <a:endParaRPr lang="en-US" sz="4000" dirty="0">
              <a:solidFill>
                <a:srgbClr val="FF0000"/>
              </a:solidFill>
              <a:latin typeface="+mj-lt"/>
              <a:cs typeface="Arial" pitchFamily="34" charset="0"/>
            </a:endParaRPr>
          </a:p>
        </p:txBody>
      </p:sp>
      <p:pic>
        <p:nvPicPr>
          <p:cNvPr id="4" name="Picture 7" descr="Book-03-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343400"/>
            <a:ext cx="4955381" cy="220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228600" y="2362200"/>
            <a:ext cx="8694965" cy="2667000"/>
          </a:xfrm>
          <a:prstGeom prst="horizontalScroll">
            <a:avLst>
              <a:gd name="adj" fmla="val 19601"/>
            </a:avLst>
          </a:prstGeom>
          <a:solidFill>
            <a:srgbClr val="FFFF00"/>
          </a:solidFill>
          <a:ln w="55000" cap="flat" cmpd="thickThin" algn="ctr">
            <a:solidFill>
              <a:srgbClr val="2DA2BF">
                <a:shade val="50000"/>
              </a:srgbClr>
            </a:solidFill>
            <a:prstDash val="solid"/>
          </a:ln>
          <a:effectLst/>
        </p:spPr>
        <p:txBody>
          <a:bodyPr lIns="91055" tIns="45521" rIns="91055" bIns="45521" anchor="ctr"/>
          <a:lstStyle/>
          <a:p>
            <a:pPr algn="ctr" eaLnBrk="0" fontAlgn="base" hangingPunct="0">
              <a:spcBef>
                <a:spcPct val="0"/>
              </a:spcBef>
              <a:spcAft>
                <a:spcPct val="0"/>
              </a:spcAft>
              <a:defRPr/>
            </a:pPr>
            <a:r>
              <a:rPr lang="en-US" sz="3200" b="1" u="sng" kern="0" dirty="0" err="1">
                <a:solidFill>
                  <a:srgbClr val="7030A0"/>
                </a:solidFill>
                <a:latin typeface="Aaril"/>
              </a:rPr>
              <a:t>MỤC</a:t>
            </a:r>
            <a:r>
              <a:rPr lang="en-US" sz="3200" b="1" u="sng" kern="0" dirty="0">
                <a:solidFill>
                  <a:srgbClr val="7030A0"/>
                </a:solidFill>
                <a:latin typeface="Aaril"/>
              </a:rPr>
              <a:t> </a:t>
            </a:r>
            <a:r>
              <a:rPr lang="en-US" sz="3200" b="1" u="sng" kern="0" dirty="0" err="1">
                <a:solidFill>
                  <a:srgbClr val="7030A0"/>
                </a:solidFill>
                <a:latin typeface="Aaril"/>
              </a:rPr>
              <a:t>TIÊU</a:t>
            </a:r>
            <a:endParaRPr lang="en-US" sz="3200" b="1" u="sng" kern="0" dirty="0">
              <a:solidFill>
                <a:srgbClr val="7030A0"/>
              </a:solidFill>
              <a:latin typeface="Aaril"/>
            </a:endParaRPr>
          </a:p>
          <a:p>
            <a:pPr algn="ctr" eaLnBrk="0" fontAlgn="base" hangingPunct="0">
              <a:spcBef>
                <a:spcPct val="0"/>
              </a:spcBef>
              <a:spcAft>
                <a:spcPct val="0"/>
              </a:spcAft>
              <a:defRPr/>
            </a:pPr>
            <a:r>
              <a:rPr lang="en-US" sz="3200" b="1" kern="0" dirty="0" err="1">
                <a:solidFill>
                  <a:srgbClr val="7030A0"/>
                </a:solidFill>
                <a:latin typeface="Aaril"/>
              </a:rPr>
              <a:t>SHDH</a:t>
            </a:r>
            <a:r>
              <a:rPr lang="en-US" sz="3200" b="1" kern="0" dirty="0">
                <a:solidFill>
                  <a:srgbClr val="7030A0"/>
                </a:solidFill>
                <a:latin typeface="Aaril"/>
              </a:rPr>
              <a:t> </a:t>
            </a:r>
            <a:r>
              <a:rPr lang="en-US" sz="3200" b="1" kern="0" dirty="0" err="1">
                <a:solidFill>
                  <a:srgbClr val="7030A0"/>
                </a:solidFill>
                <a:latin typeface="Aaril"/>
              </a:rPr>
              <a:t>trang</a:t>
            </a:r>
            <a:r>
              <a:rPr lang="en-US" sz="3200" b="1" kern="0" dirty="0">
                <a:solidFill>
                  <a:srgbClr val="7030A0"/>
                </a:solidFill>
                <a:latin typeface="Aaril"/>
              </a:rPr>
              <a:t> 138</a:t>
            </a:r>
          </a:p>
          <a:p>
            <a:pPr algn="ctr"/>
            <a:r>
              <a:rPr lang="en-US" sz="3600" b="1" dirty="0">
                <a:solidFill>
                  <a:srgbClr val="FF0000"/>
                </a:solidFill>
                <a:latin typeface="Aaril"/>
                <a:cs typeface="Times New Roman" pitchFamily="18" charset="0"/>
              </a:rPr>
              <a:t>  </a:t>
            </a:r>
            <a:endParaRPr lang="en-US" sz="4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880054523"/>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1303495" y="1859049"/>
            <a:ext cx="1531010" cy="243221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2465674" y="415555"/>
            <a:ext cx="946406" cy="1454890"/>
          </a:xfrm>
          <a:prstGeom prst="rect">
            <a:avLst/>
          </a:prstGeom>
        </p:spPr>
      </p:pic>
      <p:pic>
        <p:nvPicPr>
          <p:cNvPr id="35" name="图片 34" descr="1"/>
          <p:cNvPicPr>
            <a:picLocks noChangeAspect="1"/>
          </p:cNvPicPr>
          <p:nvPr/>
        </p:nvPicPr>
        <p:blipFill>
          <a:blip r:embed="rId6"/>
          <a:stretch>
            <a:fillRect/>
          </a:stretch>
        </p:blipFill>
        <p:spPr>
          <a:xfrm>
            <a:off x="575557" y="3867503"/>
            <a:ext cx="7992888" cy="2578769"/>
          </a:xfrm>
          <a:prstGeom prst="rect">
            <a:avLst/>
          </a:prstGeom>
        </p:spPr>
      </p:pic>
      <p:pic>
        <p:nvPicPr>
          <p:cNvPr id="52" name="图片 51" descr="36f9a2a7dc2088575b3175c2c9b24629"/>
          <p:cNvPicPr>
            <a:picLocks noChangeAspect="1"/>
          </p:cNvPicPr>
          <p:nvPr/>
        </p:nvPicPr>
        <p:blipFill>
          <a:blip r:embed="rId7" cstate="print"/>
          <a:stretch>
            <a:fillRect/>
          </a:stretch>
        </p:blipFill>
        <p:spPr>
          <a:xfrm>
            <a:off x="3643521" y="4415706"/>
            <a:ext cx="2198489" cy="2061210"/>
          </a:xfrm>
          <a:prstGeom prst="rect">
            <a:avLst/>
          </a:prstGeom>
        </p:spPr>
      </p:pic>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2092" y="4583802"/>
            <a:ext cx="654725" cy="1918335"/>
          </a:xfrm>
          <a:prstGeom prst="rect">
            <a:avLst/>
          </a:prstGeom>
        </p:spPr>
      </p:pic>
      <p:sp>
        <p:nvSpPr>
          <p:cNvPr id="16" name="WordArt 5"/>
          <p:cNvSpPr>
            <a:spLocks noChangeArrowheads="1" noChangeShapeType="1" noTextEdit="1"/>
          </p:cNvSpPr>
          <p:nvPr/>
        </p:nvSpPr>
        <p:spPr bwMode="auto">
          <a:xfrm>
            <a:off x="914400" y="1291531"/>
            <a:ext cx="6934200" cy="3352800"/>
          </a:xfrm>
          <a:prstGeom prst="rect">
            <a:avLst/>
          </a:prstGeom>
        </p:spPr>
        <p:txBody>
          <a:bodyPr wrap="none" lIns="91397" tIns="45699" rIns="91397" bIns="45699" numCol="1"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3964" eaLnBrk="0" fontAlgn="base" hangingPunct="0">
              <a:spcBef>
                <a:spcPct val="0"/>
              </a:spcBef>
              <a:spcAft>
                <a:spcPct val="0"/>
              </a:spcAft>
            </a:pPr>
            <a:r>
              <a:rPr lang="en-US" sz="3600" b="1" kern="10" dirty="0">
                <a:ln w="9525">
                  <a:round/>
                  <a:headEnd/>
                  <a:tailEnd/>
                </a:ln>
                <a:solidFill>
                  <a:srgbClr val="FF0000"/>
                </a:solidFill>
                <a:cs typeface="Arial"/>
              </a:rPr>
              <a:t>B. </a:t>
            </a:r>
            <a:r>
              <a:rPr lang="vi-VN" sz="3600" b="1" kern="10" dirty="0">
                <a:ln w="9525">
                  <a:round/>
                  <a:headEnd/>
                  <a:tailEnd/>
                </a:ln>
                <a:solidFill>
                  <a:srgbClr val="FF0000"/>
                </a:solidFill>
                <a:cs typeface="Arial"/>
              </a:rPr>
              <a:t>HOẠT ĐỘNG </a:t>
            </a:r>
            <a:r>
              <a:rPr lang="en-US" sz="3600" b="1" kern="10" dirty="0" err="1">
                <a:ln w="9525">
                  <a:round/>
                  <a:headEnd/>
                  <a:tailEnd/>
                </a:ln>
                <a:solidFill>
                  <a:srgbClr val="FF0000"/>
                </a:solidFill>
                <a:cs typeface="Arial"/>
              </a:rPr>
              <a:t>THỰC</a:t>
            </a:r>
            <a:r>
              <a:rPr lang="en-US" sz="3600" b="1" kern="10" dirty="0">
                <a:ln w="9525">
                  <a:round/>
                  <a:headEnd/>
                  <a:tailEnd/>
                </a:ln>
                <a:solidFill>
                  <a:srgbClr val="FF0000"/>
                </a:solidFill>
                <a:cs typeface="Arial"/>
              </a:rPr>
              <a:t> </a:t>
            </a:r>
            <a:r>
              <a:rPr lang="en-US" sz="3600" b="1" kern="10" dirty="0" err="1">
                <a:ln w="9525">
                  <a:round/>
                  <a:headEnd/>
                  <a:tailEnd/>
                </a:ln>
                <a:solidFill>
                  <a:srgbClr val="FF0000"/>
                </a:solidFill>
                <a:cs typeface="Arial"/>
              </a:rPr>
              <a:t>HÀNH</a:t>
            </a:r>
            <a:endParaRPr lang="en-US" sz="3600" b="1" kern="10" dirty="0">
              <a:ln w="9525">
                <a:round/>
                <a:headEnd/>
                <a:tailEnd/>
              </a:ln>
              <a:solidFill>
                <a:srgbClr val="FF0000"/>
              </a:solidFill>
              <a:latin typeface="Arial"/>
              <a:cs typeface="Arial"/>
            </a:endParaRPr>
          </a:p>
        </p:txBody>
      </p:sp>
      <p:pic>
        <p:nvPicPr>
          <p:cNvPr id="18"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4063420" y="-62705"/>
            <a:ext cx="1531010" cy="2432210"/>
          </a:xfrm>
          <a:prstGeom prst="rect">
            <a:avLst/>
          </a:prstGeom>
        </p:spPr>
      </p:pic>
      <p:pic>
        <p:nvPicPr>
          <p:cNvPr id="9" name="Picture 11"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335024" y="1143340"/>
            <a:ext cx="12573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082035" y="1751041"/>
            <a:ext cx="1257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372100" y="609600"/>
            <a:ext cx="137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Book-09-jun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701435">
            <a:off x="4883547" y="3457596"/>
            <a:ext cx="1456709" cy="121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ay hoa 2"/>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332708" y="145503"/>
            <a:ext cx="671864"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Flash Lang hoa de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04100" y="-36871"/>
            <a:ext cx="1169474" cy="117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31975965"/>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0" presetClass="path" presetSubtype="0" accel="50000" decel="50000" fill="hold" nodeType="afterEffect">
                                  <p:stCondLst>
                                    <p:cond delay="0"/>
                                  </p:stCondLst>
                                  <p:childTnLst>
                                    <p:animMotion origin="layout" path="M -0.01445 0.01134 L -0.01445 0.01157 C -0.025 0.01852 -0.0168 0.01134 -0.02227 0.01898 C -0.02357 0.02083 -0.02513 0.02222 -0.02657 0.02407 L -0.02864 0.02662 C -0.03138 0.03634 -0.02825 0.02708 -0.03294 0.03518 C -0.03528 0.03958 -0.03346 0.03912 -0.03567 0.04398 C -0.03697 0.04676 -0.0388 0.04861 -0.03997 0.05162 C -0.04648 0.06898 -0.03971 0.05092 -0.04492 0.06435 C -0.04544 0.06551 -0.0457 0.06713 -0.04635 0.06782 C -0.04713 0.06921 -0.04817 0.06944 -0.04921 0.0706 C -0.05065 0.08102 -0.04856 0.07083 -0.05195 0.07777 C -0.0552 0.08472 -0.05364 0.08472 -0.0569 0.08912 C -0.05834 0.0912 -0.06119 0.09444 -0.06119 0.09444 C -0.06328 0.1 -0.06497 0.10555 -0.06822 0.10949 C -0.06901 0.11018 -0.06966 0.11134 -0.07044 0.1118 C -0.07135 0.11296 -0.0724 0.11319 -0.07317 0.11435 C -0.07408 0.11551 -0.0746 0.11713 -0.0754 0.11828 C -0.07604 0.11921 -0.07682 0.1199 -0.07748 0.12083 C -0.07825 0.12199 -0.07877 0.12361 -0.07955 0.1243 C -0.08098 0.12639 -0.08242 0.12801 -0.08385 0.12963 C -0.08645 0.13264 -0.08841 0.13541 -0.09166 0.13703 L -0.09374 0.13819 C -0.09557 0.14143 -0.09752 0.1456 -0.10014 0.14699 L -0.10222 0.14838 C -0.10756 0.15486 -0.10105 0.14676 -0.10652 0.15486 C -0.10808 0.15694 -0.11003 0.1581 -0.11146 0.16088 C -0.11264 0.16342 -0.11433 0.16875 -0.11433 0.16898 C -0.11446 0.17152 -0.11472 0.17453 -0.11498 0.17754 C -0.11524 0.18009 -0.11563 0.18217 -0.11563 0.18495 C -0.11563 0.20069 -0.11563 0.2169 -0.11498 0.23287 C -0.11485 0.23472 -0.11394 0.23611 -0.11355 0.23796 C -0.11329 0.23912 -0.11316 0.24051 -0.1129 0.24166 C -0.11198 0.24514 -0.1099 0.25208 -0.1086 0.25416 C -0.10717 0.25671 -0.10599 0.25972 -0.10443 0.2618 C -0.10365 0.2625 -0.103 0.26365 -0.10222 0.26435 C -0.10118 0.26527 -0.09986 0.26597 -0.09869 0.2669 C -0.09804 0.26736 -0.09726 0.26736 -0.09661 0.26805 C -0.09583 0.26875 -0.09518 0.2699 -0.0944 0.2706 C -0.09348 0.27152 -0.09036 0.27268 -0.08945 0.27315 C -0.0888 0.27384 -0.08815 0.275 -0.08736 0.27569 C -0.08658 0.27615 -0.08164 0.27801 -0.08098 0.27801 C -0.07955 0.27847 -0.07812 0.27893 -0.07682 0.2794 C -0.07513 0.27986 -0.072 0.28171 -0.07044 0.28194 C -0.06093 0.28264 -0.05156 0.28264 -0.04205 0.2831 C -0.03789 0.28356 -0.03359 0.28379 -0.02929 0.28449 C -0.02434 0.28518 -0.02539 0.28611 -0.02018 0.28819 C -0.01848 0.28889 -0.0168 0.28912 -0.01523 0.28935 C -0.01381 0.29027 -0.01237 0.2912 -0.01093 0.2919 C -0.00872 0.29305 -0.00365 0.29421 -0.0017 0.29444 C 0.00417 0.29514 0.01003 0.29537 0.01589 0.29583 C 0.01836 0.29652 0.01993 0.29699 0.02227 0.29815 C 0.02305 0.29861 0.0237 0.2993 0.02448 0.29953 C 0.02631 0.3 0.02826 0.30023 0.03008 0.30069 C 0.03204 0.30139 0.03386 0.30277 0.03581 0.30324 C 0.03724 0.3037 0.03855 0.30393 0.03998 0.30463 C 0.04102 0.30486 0.04193 0.30555 0.04284 0.30578 C 0.04454 0.30625 0.0461 0.30648 0.04779 0.30694 C 0.04896 0.3074 0.05014 0.30787 0.05131 0.30833 C 0.05274 0.30879 0.05417 0.30926 0.0556 0.30949 C 0.06055 0.3125 0.05456 0.30926 0.06407 0.31203 C 0.06485 0.31227 0.0655 0.31296 0.06615 0.31342 C 0.06758 0.31389 0.06902 0.31412 0.07045 0.31458 C 0.0711 0.31504 0.07188 0.31597 0.07253 0.31597 C 0.0849 0.31597 0.07761 0.31574 0.08321 0.31342 C 0.09076 0.30995 0.08269 0.31458 0.09024 0.30949 C 0.09102 0.30902 0.09167 0.30879 0.09232 0.30833 C 0.09362 0.30717 0.0948 0.30578 0.09597 0.30463 C 0.09662 0.3037 0.09727 0.30277 0.09805 0.30185 C 0.10027 0.3 0.10365 0.3 0.10586 0.29953 C 0.10704 0.29907 0.10821 0.29861 0.10938 0.29815 C 0.1112 0.29745 0.11316 0.29629 0.11498 0.29583 L 0.11993 0.29444 C 0.12071 0.29398 0.12136 0.29352 0.12214 0.29328 C 0.12396 0.29236 0.12592 0.29166 0.12774 0.29074 C 0.12969 0.28958 0.13633 0.28495 0.13842 0.2831 C 0.14076 0.28102 0.14532 0.27615 0.14753 0.27315 C 0.15105 0.26852 0.14948 0.27037 0.15248 0.2669 C 0.153 0.26551 0.15352 0.26435 0.15391 0.26296 C 0.15469 0.26134 0.15573 0.25995 0.15612 0.2581 C 0.15704 0.25139 0.15743 0.23796 0.15743 0.23819 C 0.1573 0.21944 0.15678 0.20069 0.15678 0.18217 C 0.15678 0.11852 0.15417 0.1375 0.15886 0.10833 C 0.15912 0.10416 0.15912 0.09977 0.15964 0.0956 C 0.1599 0.09305 0.16055 0.09051 0.16107 0.08819 C 0.16198 0.08287 0.16133 0.08541 0.16316 0.08032 L 0.16524 0.06921 C 0.1655 0.06782 0.16563 0.06643 0.16602 0.06551 C 0.16641 0.06435 0.16706 0.06319 0.16745 0.0618 C 0.16797 0.05926 0.16797 0.05648 0.16876 0.05416 C 0.16928 0.05301 0.1698 0.05185 0.17019 0.05046 C 0.17084 0.04815 0.17136 0.04352 0.17162 0.04166 C 0.17188 0.04027 0.17201 0.03912 0.1724 0.03773 C 0.17279 0.03657 0.17331 0.03518 0.17383 0.03379 C 0.17357 -0.02917 0.17357 -0.09167 0.17305 -0.15463 C 0.17305 -0.15787 0.17162 -0.15949 0.17097 -0.1625 C 0.17058 -0.16343 0.17058 -0.16482 0.17019 -0.16598 C 0.16941 -0.16852 0.16732 -0.17269 0.16602 -0.17477 C 0.16368 -0.17801 0.16264 -0.17801 0.15964 -0.17986 L 0.15534 -0.18241 C 0.15469 -0.18264 0.15391 -0.18287 0.15326 -0.18357 C 0.14948 -0.18681 0.15144 -0.18565 0.14753 -0.18727 C 0.14688 -0.1882 0.14623 -0.18935 0.14545 -0.18982 C 0.14415 -0.19098 0.14258 -0.19144 0.14115 -0.19236 L 0.13907 -0.19375 C 0.13907 -0.19352 0.1349 -0.19607 0.1349 -0.19584 C 0.13295 -0.19676 0.12865 -0.19815 0.12709 -0.2 C 0.12448 -0.20301 0.12487 -0.20301 0.12136 -0.20486 C 0.11823 -0.20695 0.11836 -0.20556 0.11498 -0.2088 C 0.11394 -0.20973 0.11329 -0.21158 0.11224 -0.2125 C 0.11133 -0.2132 0.11029 -0.2132 0.10938 -0.21366 C 0.1043 -0.21644 0.11094 -0.21366 0.10365 -0.21621 C 0.10274 -0.21713 0.10183 -0.21806 0.10092 -0.21875 C 0.10014 -0.21922 0.09948 -0.21945 0.0987 -0.22014 C 0.09688 -0.22153 0.09506 -0.22385 0.0931 -0.225 L 0.08881 -0.22755 C 0.08816 -0.22801 0.08751 -0.22848 0.08672 -0.22894 C 0.08581 -0.22917 0.0849 -0.22986 0.08386 -0.2301 C 0.08243 -0.23056 0.08099 -0.23102 0.07969 -0.23148 C 0.07852 -0.23172 0.07735 -0.23218 0.07605 -0.23264 C 0.06993 -0.23704 0.07501 -0.23403 0.06693 -0.23635 C 0.06589 -0.23681 0.06498 -0.23727 0.06407 -0.23773 C 0.06264 -0.2382 0.0612 -0.23843 0.05977 -0.23889 C 0.05886 -0.23935 0.05795 -0.23982 0.05704 -0.24028 C 0.0556 -0.24074 0.05417 -0.24098 0.05274 -0.24144 C 0.04844 -0.24398 0.05235 -0.2419 0.04493 -0.24398 C 0.04024 -0.24514 0.04284 -0.24468 0.03933 -0.24653 C 0.03737 -0.24746 0.03477 -0.24838 0.03295 -0.24908 L 0.02019 -0.25278 C 0.0142 -0.25625 0.01745 -0.25486 0.01029 -0.25648 C 0.00964 -0.25695 0.00886 -0.25741 0.00821 -0.25787 C -0.00416 -0.2632 -0.02162 -0.2581 -0.03072 -0.25787 C -0.03151 -0.25695 -0.03216 -0.25602 -0.03294 -0.25533 C -0.03476 -0.25348 -0.03671 -0.25185 -0.03854 -0.25023 C -0.03945 -0.24931 -0.04049 -0.24861 -0.0414 -0.24769 C -0.04257 -0.24653 -0.04388 -0.24537 -0.04492 -0.24398 C -0.0457 -0.24283 -0.04622 -0.24098 -0.047 -0.24028 C -0.0483 -0.23889 -0.04999 -0.23889 -0.0513 -0.23773 C -0.05221 -0.23681 -0.05325 -0.23611 -0.05416 -0.23519 C -0.05651 -0.23241 -0.05716 -0.23102 -0.05911 -0.22755 C -0.0595 -0.22547 -0.06002 -0.22338 -0.06054 -0.2213 C -0.0608 -0.22014 -0.0608 -0.21875 -0.06119 -0.2176 C -0.06197 -0.21482 -0.06328 -0.21273 -0.06406 -0.20996 C -0.06575 -0.20394 -0.06536 -0.2051 -0.06757 -0.19861 C -0.06796 -0.19746 -0.06861 -0.1963 -0.06901 -0.19491 C -0.07213 -0.18426 -0.072 -0.18473 -0.07395 -0.17593 C -0.07369 -0.16806 -0.07356 -0.16042 -0.07317 -0.15209 C -0.07304 -0.14861 -0.07226 -0.14699 -0.07188 -0.14329 C -0.07149 -0.14121 -0.07135 -0.13912 -0.0711 -0.13704 C -0.07031 -0.13172 -0.07031 -0.13426 -0.06901 -0.12824 C -0.06848 -0.1257 -0.06822 -0.12315 -0.06757 -0.1206 C -0.06666 -0.11736 -0.06523 -0.11459 -0.06471 -0.11065 C -0.06445 -0.10903 -0.06445 -0.10718 -0.06406 -0.10556 C -0.06354 -0.10394 -0.0625 -0.10324 -0.06184 -0.10185 C -0.06041 -0.09861 -0.05898 -0.09514 -0.05768 -0.09167 C -0.05716 -0.09074 -0.05664 -0.08935 -0.05624 -0.08797 C -0.05585 -0.08704 -0.05598 -0.08519 -0.05559 -0.08426 C -0.05494 -0.08287 -0.05403 -0.08218 -0.05338 -0.08033 C -0.05273 -0.07894 -0.05273 -0.07685 -0.05195 -0.07547 C -0.05117 -0.07385 -0.04999 -0.07315 -0.04921 -0.07153 C -0.04309 -0.05949 -0.04908 -0.06736 -0.04427 -0.06181 C -0.04296 -0.05533 -0.04374 -0.05764 -0.03997 -0.05047 C -0.03867 -0.04769 -0.03736 -0.04491 -0.03567 -0.0426 C -0.03216 -0.03797 -0.03385 -0.04005 -0.03072 -0.03635 C -0.02981 -0.0338 -0.0289 -0.03148 -0.028 -0.02917 C -0.02722 -0.02709 -0.02643 -0.0257 -0.02578 -0.02385 C -0.02487 -0.0213 -0.02292 -0.01621 -0.02292 -0.01598 C -0.02097 -0.00579 -0.02434 -0.02223 -0.0194 -0.00486 C -0.01902 -0.00324 -0.01862 -0.00162 -0.01797 2.96296E-6 C -0.01718 0.00277 -0.0151 0.00949 -0.01445 0.01134 Z " pathEditMode="relative" rAng="0"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rCtr x="4349" y="1644"/>
                                    </p:animMotion>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830997"/>
          </a:xfrm>
          <a:prstGeom prst="rect">
            <a:avLst/>
          </a:prstGeom>
          <a:noFill/>
        </p:spPr>
        <p:txBody>
          <a:bodyPr wrap="square" rtlCol="0">
            <a:spAutoFit/>
          </a:bodyPr>
          <a:lstStyle/>
          <a:p>
            <a:r>
              <a:rPr lang="en-US" sz="2400" dirty="0">
                <a:solidFill>
                  <a:srgbClr val="FF0000"/>
                </a:solidFill>
              </a:rPr>
              <a:t>   </a:t>
            </a:r>
            <a:r>
              <a:rPr lang="vi-VN" sz="2400" b="1" dirty="0">
                <a:solidFill>
                  <a:srgbClr val="FF0000"/>
                </a:solidFill>
              </a:rPr>
              <a:t>1. Lập dàn ý cho bài văn miêu tả một cảnh đẹp ở địa phương em</a:t>
            </a:r>
            <a:r>
              <a:rPr lang="en-US" sz="2400" b="1" dirty="0">
                <a:solidFill>
                  <a:srgbClr val="FF0000"/>
                </a:solidFill>
              </a:rPr>
              <a:t>. (</a:t>
            </a:r>
            <a:r>
              <a:rPr lang="en-US" sz="2400" b="1" dirty="0" err="1">
                <a:solidFill>
                  <a:srgbClr val="FF0000"/>
                </a:solidFill>
              </a:rPr>
              <a:t>giợi</a:t>
            </a:r>
            <a:r>
              <a:rPr lang="en-US" sz="2400" b="1" dirty="0">
                <a:solidFill>
                  <a:srgbClr val="FF0000"/>
                </a:solidFill>
              </a:rPr>
              <a:t> ý </a:t>
            </a:r>
            <a:r>
              <a:rPr lang="en-US" sz="2400" b="1" dirty="0" err="1">
                <a:solidFill>
                  <a:srgbClr val="FF0000"/>
                </a:solidFill>
              </a:rPr>
              <a:t>SHDH</a:t>
            </a:r>
            <a:r>
              <a:rPr lang="en-US" sz="2400" b="1" dirty="0">
                <a:solidFill>
                  <a:srgbClr val="FF0000"/>
                </a:solidFill>
              </a:rPr>
              <a:t> </a:t>
            </a:r>
            <a:r>
              <a:rPr lang="en-US" sz="2400" b="1" dirty="0" err="1">
                <a:solidFill>
                  <a:srgbClr val="FF0000"/>
                </a:solidFill>
              </a:rPr>
              <a:t>trang</a:t>
            </a:r>
            <a:r>
              <a:rPr lang="en-US" sz="2400" b="1" dirty="0">
                <a:solidFill>
                  <a:srgbClr val="FF0000"/>
                </a:solidFill>
              </a:rPr>
              <a:t> 141)</a:t>
            </a:r>
          </a:p>
        </p:txBody>
      </p:sp>
      <p:sp>
        <p:nvSpPr>
          <p:cNvPr id="5" name="TextBox 4"/>
          <p:cNvSpPr txBox="1"/>
          <p:nvPr/>
        </p:nvSpPr>
        <p:spPr>
          <a:xfrm>
            <a:off x="762000" y="1295400"/>
            <a:ext cx="7924800" cy="4524315"/>
          </a:xfrm>
          <a:prstGeom prst="rect">
            <a:avLst/>
          </a:prstGeom>
          <a:noFill/>
        </p:spPr>
        <p:txBody>
          <a:bodyPr wrap="square" rtlCol="0">
            <a:spAutoFit/>
          </a:bodyPr>
          <a:lstStyle/>
          <a:p>
            <a:r>
              <a:rPr lang="vi-VN" sz="2400" b="1" u="sng" dirty="0">
                <a:solidFill>
                  <a:srgbClr val="FF00FF"/>
                </a:solidFill>
              </a:rPr>
              <a:t>Bài làm:</a:t>
            </a:r>
          </a:p>
          <a:p>
            <a:r>
              <a:rPr lang="en-US" sz="2400" b="1" dirty="0">
                <a:solidFill>
                  <a:srgbClr val="FF00FF"/>
                </a:solidFill>
              </a:rPr>
              <a:t>     </a:t>
            </a:r>
            <a:r>
              <a:rPr lang="vi-VN" sz="2400" b="1" dirty="0">
                <a:solidFill>
                  <a:srgbClr val="FF00FF"/>
                </a:solidFill>
              </a:rPr>
              <a:t>Ví dụ mẫu: Lập dàn ý tả cánh đồng</a:t>
            </a:r>
          </a:p>
          <a:p>
            <a:r>
              <a:rPr lang="en-US" sz="2400" b="1" dirty="0">
                <a:solidFill>
                  <a:srgbClr val="FF00FF"/>
                </a:solidFill>
              </a:rPr>
              <a:t>  </a:t>
            </a:r>
            <a:r>
              <a:rPr lang="vi-VN" sz="2400" b="1" dirty="0">
                <a:solidFill>
                  <a:srgbClr val="FF00FF"/>
                </a:solidFill>
              </a:rPr>
              <a:t>Mở bài</a:t>
            </a:r>
            <a:r>
              <a:rPr lang="vi-VN" sz="2400" dirty="0">
                <a:solidFill>
                  <a:srgbClr val="FF00FF"/>
                </a:solidFill>
              </a:rPr>
              <a:t>: Một buổi sáng đẹp trời, tôi rảo bước trên đường làng quen thuộc và ngắm nhìn cánh đồng lúa chín vàng rộng mênh mông</a:t>
            </a:r>
          </a:p>
          <a:p>
            <a:r>
              <a:rPr lang="en-US" sz="2400" b="1" dirty="0">
                <a:solidFill>
                  <a:srgbClr val="FF00FF"/>
                </a:solidFill>
              </a:rPr>
              <a:t>  </a:t>
            </a:r>
            <a:r>
              <a:rPr lang="vi-VN" sz="2400" b="1" dirty="0">
                <a:solidFill>
                  <a:srgbClr val="FF00FF"/>
                </a:solidFill>
              </a:rPr>
              <a:t>Thân bài:</a:t>
            </a:r>
            <a:endParaRPr lang="vi-VN" sz="2400" dirty="0">
              <a:solidFill>
                <a:srgbClr val="FF00FF"/>
              </a:solidFill>
            </a:endParaRPr>
          </a:p>
          <a:p>
            <a:r>
              <a:rPr lang="vi-VN" sz="2400" dirty="0">
                <a:solidFill>
                  <a:srgbClr val="FF00FF"/>
                </a:solidFill>
              </a:rPr>
              <a:t>Tả bao quát: </a:t>
            </a:r>
          </a:p>
          <a:p>
            <a:pPr lvl="1"/>
            <a:r>
              <a:rPr lang="en-US" sz="2400" dirty="0">
                <a:solidFill>
                  <a:srgbClr val="FF00FF"/>
                </a:solidFill>
              </a:rPr>
              <a:t>   </a:t>
            </a:r>
            <a:r>
              <a:rPr lang="vi-VN" sz="2400" dirty="0">
                <a:solidFill>
                  <a:srgbClr val="FF00FF"/>
                </a:solidFill>
              </a:rPr>
              <a:t>Buổi không khí trong lành, mát mẻ.</a:t>
            </a:r>
          </a:p>
          <a:p>
            <a:pPr lvl="1"/>
            <a:r>
              <a:rPr lang="en-US" sz="2400" dirty="0">
                <a:solidFill>
                  <a:srgbClr val="FF00FF"/>
                </a:solidFill>
              </a:rPr>
              <a:t>  </a:t>
            </a:r>
            <a:r>
              <a:rPr lang="vi-VN" sz="2400" dirty="0">
                <a:solidFill>
                  <a:srgbClr val="FF00FF"/>
                </a:solidFill>
              </a:rPr>
              <a:t>Thi thoảng những làn gió nhẹ lướt ta khiến em cảm nhận được mùi thơm của những hạt lúa chún.</a:t>
            </a:r>
          </a:p>
          <a:p>
            <a:pPr lvl="1"/>
            <a:r>
              <a:rPr lang="en-US" sz="2400" dirty="0">
                <a:solidFill>
                  <a:srgbClr val="FF00FF"/>
                </a:solidFill>
              </a:rPr>
              <a:t>   </a:t>
            </a:r>
            <a:r>
              <a:rPr lang="vi-VN" sz="2400" dirty="0">
                <a:solidFill>
                  <a:srgbClr val="FF00FF"/>
                </a:solidFill>
              </a:rPr>
              <a:t>Phóng tầm mắt nhìn ra xa, cánh đồng lúa trải dài mênh mông như tấm lụa vàng..</a:t>
            </a:r>
            <a:r>
              <a:rPr lang="vi-VN" sz="2400" dirty="0"/>
              <a:t>.</a:t>
            </a:r>
          </a:p>
        </p:txBody>
      </p:sp>
    </p:spTree>
  </p:cSld>
  <p:clrMapOvr>
    <a:masterClrMapping/>
  </p:clrMapOvr>
  <p:transition>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458200" cy="4524315"/>
          </a:xfrm>
          <a:prstGeom prst="rect">
            <a:avLst/>
          </a:prstGeom>
          <a:noFill/>
        </p:spPr>
        <p:txBody>
          <a:bodyPr wrap="square" rtlCol="0">
            <a:spAutoFit/>
          </a:bodyPr>
          <a:lstStyle/>
          <a:p>
            <a:r>
              <a:rPr lang="vi-VN" sz="2400" dirty="0">
                <a:solidFill>
                  <a:srgbClr val="FF0066"/>
                </a:solidFill>
              </a:rPr>
              <a:t>Tả chi tiết:</a:t>
            </a:r>
          </a:p>
          <a:p>
            <a:pPr lvl="1"/>
            <a:r>
              <a:rPr lang="en-US" sz="2400" dirty="0">
                <a:solidFill>
                  <a:srgbClr val="FF0066"/>
                </a:solidFill>
              </a:rPr>
              <a:t>    </a:t>
            </a:r>
            <a:r>
              <a:rPr lang="vi-VN" sz="2400" dirty="0">
                <a:solidFill>
                  <a:srgbClr val="FF0066"/>
                </a:solidFill>
              </a:rPr>
              <a:t>Len lỏi trên những bờ đê nhỏ, tôi thả mình vào cánh đồng lúa vàng ươm.</a:t>
            </a:r>
          </a:p>
          <a:p>
            <a:pPr lvl="1"/>
            <a:r>
              <a:rPr lang="en-US" sz="2400" dirty="0">
                <a:solidFill>
                  <a:srgbClr val="FF0066"/>
                </a:solidFill>
              </a:rPr>
              <a:t>    </a:t>
            </a:r>
            <a:r>
              <a:rPr lang="vi-VN" sz="2400" dirty="0">
                <a:solidFill>
                  <a:srgbClr val="FF0066"/>
                </a:solidFill>
              </a:rPr>
              <a:t>Lúa năm nay được mùa, bông nào cũng nặng hạt.</a:t>
            </a:r>
          </a:p>
          <a:p>
            <a:pPr lvl="1"/>
            <a:r>
              <a:rPr lang="en-US" sz="2400" dirty="0">
                <a:solidFill>
                  <a:srgbClr val="FF0066"/>
                </a:solidFill>
              </a:rPr>
              <a:t>   </a:t>
            </a:r>
            <a:r>
              <a:rPr lang="vi-VN" sz="2400" dirty="0">
                <a:solidFill>
                  <a:srgbClr val="FF0066"/>
                </a:solidFill>
              </a:rPr>
              <a:t>Tia nắng ban mai chiếu xuống, hạt nào hạt nấy căng tròn, mình chắc mẩy....</a:t>
            </a:r>
          </a:p>
          <a:p>
            <a:pPr lvl="1"/>
            <a:r>
              <a:rPr lang="en-US" sz="2400" dirty="0">
                <a:solidFill>
                  <a:srgbClr val="FF0066"/>
                </a:solidFill>
              </a:rPr>
              <a:t>     </a:t>
            </a:r>
            <a:r>
              <a:rPr lang="vi-VN" sz="2400" dirty="0">
                <a:solidFill>
                  <a:srgbClr val="FF0066"/>
                </a:solidFill>
              </a:rPr>
              <a:t>Th</a:t>
            </a:r>
            <a:r>
              <a:rPr lang="en-US" sz="2400" dirty="0" err="1">
                <a:solidFill>
                  <a:srgbClr val="FF0066"/>
                </a:solidFill>
              </a:rPr>
              <a:t>ỉnh</a:t>
            </a:r>
            <a:r>
              <a:rPr lang="vi-VN" sz="2400" dirty="0">
                <a:solidFill>
                  <a:srgbClr val="FF0066"/>
                </a:solidFill>
              </a:rPr>
              <a:t> thoảng, nghe tiếng ồm ộp của những chú ếch đang nấp đâu đó dưới những khóm lúa.</a:t>
            </a:r>
          </a:p>
          <a:p>
            <a:pPr lvl="1"/>
            <a:r>
              <a:rPr lang="en-US" sz="2400" dirty="0">
                <a:solidFill>
                  <a:srgbClr val="FF0066"/>
                </a:solidFill>
              </a:rPr>
              <a:t>    </a:t>
            </a:r>
            <a:r>
              <a:rPr lang="vi-VN" sz="2400" dirty="0">
                <a:solidFill>
                  <a:srgbClr val="FF0066"/>
                </a:solidFill>
              </a:rPr>
              <a:t>Từ sáng sớm các bác nông dân đã nhanh nhanh ra đồng, vừa đi vừa cười nói vui vẻ, một ngày mới bắt đầu...</a:t>
            </a:r>
          </a:p>
          <a:p>
            <a:r>
              <a:rPr lang="vi-VN" sz="2400" b="1" dirty="0">
                <a:solidFill>
                  <a:srgbClr val="FF0066"/>
                </a:solidFill>
              </a:rPr>
              <a:t>Kết bài:</a:t>
            </a:r>
            <a:r>
              <a:rPr lang="vi-VN" sz="2400" dirty="0">
                <a:solidFill>
                  <a:srgbClr val="FF0066"/>
                </a:solidFill>
              </a:rPr>
              <a:t> Đứng giữa cánh đồng như đứng giữa một bức tranh, hứa hẹn một mùa bội thu cho người nông dân.</a:t>
            </a:r>
          </a:p>
        </p:txBody>
      </p:sp>
      <p:sp>
        <p:nvSpPr>
          <p:cNvPr id="5" name="TextBox 4"/>
          <p:cNvSpPr txBox="1"/>
          <p:nvPr/>
        </p:nvSpPr>
        <p:spPr>
          <a:xfrm>
            <a:off x="685800" y="5105400"/>
            <a:ext cx="7924800" cy="830997"/>
          </a:xfrm>
          <a:prstGeom prst="rect">
            <a:avLst/>
          </a:prstGeom>
          <a:noFill/>
        </p:spPr>
        <p:txBody>
          <a:bodyPr wrap="square" rtlCol="0">
            <a:spAutoFit/>
          </a:bodyPr>
          <a:lstStyle/>
          <a:p>
            <a:r>
              <a:rPr lang="vi-VN" sz="2400" b="1" dirty="0"/>
              <a:t>2. Dựa theo dàn ý đã lập, viết một đoạn văn miêu tả cảnh đẹp ở địa phương em</a:t>
            </a:r>
            <a:r>
              <a:rPr lang="en-US" sz="2400" b="1" dirty="0"/>
              <a:t>.</a:t>
            </a:r>
            <a:r>
              <a:rPr lang="en-US" sz="2400" b="1" dirty="0">
                <a:solidFill>
                  <a:srgbClr val="FF0000"/>
                </a:solidFill>
              </a:rPr>
              <a:t> (</a:t>
            </a:r>
            <a:r>
              <a:rPr lang="en-US" sz="2400" b="1" dirty="0" err="1">
                <a:solidFill>
                  <a:srgbClr val="FF0000"/>
                </a:solidFill>
              </a:rPr>
              <a:t>giợi</a:t>
            </a:r>
            <a:r>
              <a:rPr lang="en-US" sz="2400" b="1" dirty="0">
                <a:solidFill>
                  <a:srgbClr val="FF0000"/>
                </a:solidFill>
              </a:rPr>
              <a:t> ý </a:t>
            </a:r>
            <a:r>
              <a:rPr lang="en-US" sz="2400" b="1" dirty="0" err="1">
                <a:solidFill>
                  <a:srgbClr val="FF0000"/>
                </a:solidFill>
              </a:rPr>
              <a:t>SHDH</a:t>
            </a:r>
            <a:r>
              <a:rPr lang="en-US" sz="2400" b="1" dirty="0">
                <a:solidFill>
                  <a:srgbClr val="FF0000"/>
                </a:solidFill>
              </a:rPr>
              <a:t> </a:t>
            </a:r>
            <a:r>
              <a:rPr lang="en-US" sz="2400" b="1" dirty="0" err="1">
                <a:solidFill>
                  <a:srgbClr val="FF0000"/>
                </a:solidFill>
              </a:rPr>
              <a:t>trang</a:t>
            </a:r>
            <a:r>
              <a:rPr lang="en-US" sz="2400" b="1" dirty="0">
                <a:solidFill>
                  <a:srgbClr val="FF0000"/>
                </a:solidFill>
              </a:rPr>
              <a:t> 141)</a:t>
            </a:r>
            <a:endParaRPr lang="en-US" sz="2400" dirty="0"/>
          </a:p>
        </p:txBody>
      </p:sp>
    </p:spTree>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81000"/>
            <a:ext cx="7772400" cy="5632311"/>
          </a:xfrm>
          <a:prstGeom prst="rect">
            <a:avLst/>
          </a:prstGeom>
          <a:noFill/>
        </p:spPr>
        <p:txBody>
          <a:bodyPr wrap="square" rtlCol="0">
            <a:spAutoFit/>
          </a:bodyPr>
          <a:lstStyle/>
          <a:p>
            <a:r>
              <a:rPr lang="en-US" sz="2000" b="1" dirty="0">
                <a:solidFill>
                  <a:srgbClr val="0000FF"/>
                </a:solidFill>
              </a:rPr>
              <a:t>            </a:t>
            </a:r>
            <a:r>
              <a:rPr lang="vi-VN" sz="2000" b="1" u="sng" dirty="0">
                <a:solidFill>
                  <a:srgbClr val="0000FF"/>
                </a:solidFill>
              </a:rPr>
              <a:t>Bài làm:</a:t>
            </a:r>
          </a:p>
          <a:p>
            <a:r>
              <a:rPr lang="vi-VN" sz="2000" b="1" dirty="0">
                <a:solidFill>
                  <a:srgbClr val="0000FF"/>
                </a:solidFill>
              </a:rPr>
              <a:t>Cánh đồng quê em đẹp như một dải lụa vàng óng mỗi khi vào mùa lúa chín.Đi học  trên con đường làng nhỏ hẹp, hai bên là cánh đồng lúa mênh mông, bát ngát một sắc vàng em như thấy mình lạc vào thế giới cổ tích ngày xưa. Em rất thích ngắm nhìn đồng lúa chín vào những buổi sáng mai. Chao ôi! Khung cảnh ấy mới đẹp làm sao. Trong không gian yên tĩnh, cánh đồng lúa đắm mình trong làn sương sớm lành lạnh của buổi sáng mùa thu. Những giọt sương sớm, như chưa hít đủ mùi hương lúa mới để rồi cứ vấn vương, đọng mãi nơi đầu bông lúa chín vàng. Toàn bộ cánh đồng được bao phủ bởi một màu vàng óng của lúa chín, lác đác một vài ruộng lúa cấy muộn vẫn còn màu xanh. Những bông lúa trĩu nặng hạt đều tăm tắp, chắc và mẩy uốn cong mềm mại, ngả vào nhau thì thầm trò chuyện. Mỗi khi có gió, những sóng lúa lại nhấp nhô, xô đuổi nhau chạy mãi vào bờ. Một mùi thơm dịu dàng, thoang thoảng của hương lúa bay xa, hoà lẫn trong mùi của đất  mang đến một cảm giác thanh bình, yên ả của chốn đồng quê</a:t>
            </a:r>
            <a:r>
              <a:rPr lang="vi-VN" sz="2000" b="1" dirty="0"/>
              <a:t>.</a:t>
            </a:r>
          </a:p>
        </p:txBody>
      </p:sp>
    </p:spTree>
  </p:cSld>
  <p:clrMapOvr>
    <a:masterClrMapping/>
  </p:clrMapOvr>
  <p:transition>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zV025-165">
            <a:extLst>
              <a:ext uri="{FF2B5EF4-FFF2-40B4-BE49-F238E27FC236}">
                <a16:creationId xmlns:a16="http://schemas.microsoft.com/office/drawing/2014/main" id="{10C313E3-C91E-5D96-91C2-188D69974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3">
            <a:extLst>
              <a:ext uri="{FF2B5EF4-FFF2-40B4-BE49-F238E27FC236}">
                <a16:creationId xmlns:a16="http://schemas.microsoft.com/office/drawing/2014/main" id="{CC1A4B47-BD8F-679B-48B7-064AFE3C6EFB}"/>
              </a:ext>
            </a:extLst>
          </p:cNvPr>
          <p:cNvSpPr>
            <a:spLocks noChangeArrowheads="1" noChangeShapeType="1" noTextEdit="1"/>
          </p:cNvSpPr>
          <p:nvPr/>
        </p:nvSpPr>
        <p:spPr bwMode="auto">
          <a:xfrm>
            <a:off x="609600" y="1085850"/>
            <a:ext cx="8534400" cy="457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174" b="1" i="0" u="none" strike="noStrike" kern="10" cap="none" spc="0" normalizeH="0" baseline="0" noProof="0">
                <a:ln w="12700">
                  <a:solidFill>
                    <a:srgbClr val="3333CC"/>
                  </a:solidFill>
                  <a:round/>
                  <a:headEnd/>
                  <a:tailEnd/>
                </a:ln>
                <a:solidFill>
                  <a:srgbClr val="0000FF">
                    <a:alpha val="50195"/>
                  </a:srgbClr>
                </a:solidFill>
                <a:effectLst>
                  <a:outerShdw dist="45791" dir="2021404" algn="ctr" rotWithShape="0">
                    <a:srgbClr val="9999FF"/>
                  </a:outerShdw>
                </a:effectLst>
                <a:uLnTx/>
                <a:uFillTx/>
                <a:latin typeface="Arial" panose="020B0604020202020204" pitchFamily="34" charset="0"/>
                <a:ea typeface="+mn-ea"/>
                <a:cs typeface="Arial" panose="020B0604020202020204" pitchFamily="34" charset="0"/>
              </a:rPr>
              <a:t>Chân thành cảm ơn quý thầy, cô cùng các em</a:t>
            </a:r>
            <a:endParaRPr kumimoji="0" lang="en-SG" sz="3174" b="1" i="0" u="none" strike="noStrike" kern="10" cap="none" spc="0" normalizeH="0" baseline="0" noProof="0">
              <a:ln w="12700">
                <a:solidFill>
                  <a:srgbClr val="3333CC"/>
                </a:solidFill>
                <a:round/>
                <a:headEnd/>
                <a:tailEnd/>
              </a:ln>
              <a:solidFill>
                <a:srgbClr val="0000FF">
                  <a:alpha val="50195"/>
                </a:srgbClr>
              </a:solidFill>
              <a:effectLst>
                <a:outerShdw dist="45791" dir="2021404" algn="ctr" rotWithShape="0">
                  <a:srgbClr val="9999FF"/>
                </a:outerShdw>
              </a:effectLst>
              <a:uLnTx/>
              <a:uFillTx/>
              <a:latin typeface="Arial" panose="020B0604020202020204" pitchFamily="34" charset="0"/>
              <a:ea typeface="+mn-ea"/>
              <a:cs typeface="Arial" panose="020B0604020202020204" pitchFamily="34" charset="0"/>
            </a:endParaRPr>
          </a:p>
        </p:txBody>
      </p:sp>
      <p:sp>
        <p:nvSpPr>
          <p:cNvPr id="6" name="WordArt 4">
            <a:extLst>
              <a:ext uri="{FF2B5EF4-FFF2-40B4-BE49-F238E27FC236}">
                <a16:creationId xmlns:a16="http://schemas.microsoft.com/office/drawing/2014/main" id="{73277F99-D2D2-FAFD-C066-1C09464BABD1}"/>
              </a:ext>
            </a:extLst>
          </p:cNvPr>
          <p:cNvSpPr>
            <a:spLocks noChangeArrowheads="1" noChangeShapeType="1" noTextEdit="1"/>
          </p:cNvSpPr>
          <p:nvPr/>
        </p:nvSpPr>
        <p:spPr bwMode="auto">
          <a:xfrm>
            <a:off x="2971800" y="3429000"/>
            <a:ext cx="3352800" cy="9144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SG" sz="2857" b="1" i="1"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Chào tạm biệt!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0"/>
                                        <p:tgtEl>
                                          <p:spTgt spid="5"/>
                                        </p:tgtEl>
                                      </p:cBhvr>
                                    </p:animEffect>
                                  </p:childTnLst>
                                </p:cTn>
                              </p:par>
                              <p:par>
                                <p:cTn id="8" presetID="53"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ppt_w</p:attrName>
                                        </p:attrNameLst>
                                      </p:cBhvr>
                                      <p:tavLst>
                                        <p:tav tm="0">
                                          <p:val>
                                            <p:fltVal val="0"/>
                                          </p:val>
                                        </p:tav>
                                        <p:tav tm="100000">
                                          <p:val>
                                            <p:strVal val="#ppt_w"/>
                                          </p:val>
                                        </p:tav>
                                      </p:tavLst>
                                    </p:anim>
                                    <p:anim calcmode="lin" valueType="num">
                                      <p:cBhvr>
                                        <p:cTn id="11" dur="5000" fill="hold"/>
                                        <p:tgtEl>
                                          <p:spTgt spid="6"/>
                                        </p:tgtEl>
                                        <p:attrNameLst>
                                          <p:attrName>ppt_h</p:attrName>
                                        </p:attrNameLst>
                                      </p:cBhvr>
                                      <p:tavLst>
                                        <p:tav tm="0">
                                          <p:val>
                                            <p:fltVal val="0"/>
                                          </p:val>
                                        </p:tav>
                                        <p:tav tm="100000">
                                          <p:val>
                                            <p:strVal val="#ppt_h"/>
                                          </p:val>
                                        </p:tav>
                                      </p:tavLst>
                                    </p:anim>
                                    <p:animEffect transition="in" filter="fade">
                                      <p:cBhvr>
                                        <p:cTn id="1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605</Words>
  <Application>Microsoft Office PowerPoint</Application>
  <PresentationFormat>On-screen Show (4:3)</PresentationFormat>
  <Paragraphs>32</Paragraphs>
  <Slides>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Aaril</vt:lpstr>
      <vt:lpstr>Arial</vt:lpstr>
      <vt:lpstr>Calibri</vt:lpstr>
      <vt:lpstr>Times New Roman</vt:lpstr>
      <vt:lpstr>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Nguyễn Thị Hồng Loan</cp:lastModifiedBy>
  <cp:revision>47</cp:revision>
  <dcterms:created xsi:type="dcterms:W3CDTF">2010-10-11T04:17:13Z</dcterms:created>
  <dcterms:modified xsi:type="dcterms:W3CDTF">2023-10-26T09:13:35Z</dcterms:modified>
</cp:coreProperties>
</file>