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06" r:id="rId3"/>
    <p:sldId id="292" r:id="rId4"/>
    <p:sldId id="293" r:id="rId5"/>
    <p:sldId id="294" r:id="rId6"/>
    <p:sldId id="258" r:id="rId7"/>
    <p:sldId id="268" r:id="rId8"/>
    <p:sldId id="272" r:id="rId9"/>
    <p:sldId id="274" r:id="rId10"/>
    <p:sldId id="273" r:id="rId11"/>
    <p:sldId id="264" r:id="rId12"/>
    <p:sldId id="276" r:id="rId13"/>
    <p:sldId id="275" r:id="rId14"/>
    <p:sldId id="279" r:id="rId15"/>
    <p:sldId id="278" r:id="rId16"/>
    <p:sldId id="287" r:id="rId17"/>
    <p:sldId id="288" r:id="rId18"/>
    <p:sldId id="295" r:id="rId19"/>
    <p:sldId id="291" r:id="rId20"/>
    <p:sldId id="296" r:id="rId21"/>
    <p:sldId id="281" r:id="rId22"/>
    <p:sldId id="267" r:id="rId23"/>
    <p:sldId id="30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00FF"/>
    <a:srgbClr val="FF0000"/>
    <a:srgbClr val="66FF99"/>
    <a:srgbClr val="FF6600"/>
    <a:srgbClr val="FFFF00"/>
    <a:srgbClr val="660033"/>
    <a:srgbClr val="FFFF99"/>
    <a:srgbClr val="DBD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A1CC9-14ED-4152-99B2-78BDFD1FC524}" type="datetimeFigureOut">
              <a:rPr lang="en-US" smtClean="0"/>
              <a:t>10/26/2023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03A17-8BF1-422A-AD36-4B543AEA08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AEB8ED6-C9F8-8027-F677-E79685CAFA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D1EE010-84F8-E522-15A7-721C30EF8F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a:p>
        </p:txBody>
      </p:sp>
      <p:sp>
        <p:nvSpPr>
          <p:cNvPr id="8196" name="Slide Number Placeholder 3">
            <a:extLst>
              <a:ext uri="{FF2B5EF4-FFF2-40B4-BE49-F238E27FC236}">
                <a16:creationId xmlns:a16="http://schemas.microsoft.com/office/drawing/2014/main" id="{911D4BB9-FD76-2A45-874D-8FCC506813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a:solidFill>
                  <a:schemeClr val="tx1"/>
                </a:solidFill>
                <a:latin typeface="Arial" panose="020B0604020202020204" pitchFamily="34" charset="0"/>
              </a:defRPr>
            </a:lvl1pPr>
            <a:lvl2pPr marL="742950" indent="-285750" defTabSz="514350">
              <a:defRPr>
                <a:solidFill>
                  <a:schemeClr val="tx1"/>
                </a:solidFill>
                <a:latin typeface="Arial" panose="020B0604020202020204" pitchFamily="34" charset="0"/>
              </a:defRPr>
            </a:lvl2pPr>
            <a:lvl3pPr marL="1143000" indent="-228600" defTabSz="514350">
              <a:defRPr>
                <a:solidFill>
                  <a:schemeClr val="tx1"/>
                </a:solidFill>
                <a:latin typeface="Arial" panose="020B0604020202020204" pitchFamily="34" charset="0"/>
              </a:defRPr>
            </a:lvl3pPr>
            <a:lvl4pPr marL="1600200" indent="-228600" defTabSz="514350">
              <a:defRPr>
                <a:solidFill>
                  <a:schemeClr val="tx1"/>
                </a:solidFill>
                <a:latin typeface="Arial" panose="020B0604020202020204" pitchFamily="34" charset="0"/>
              </a:defRPr>
            </a:lvl4pPr>
            <a:lvl5pPr marL="2057400" indent="-228600" defTabSz="514350">
              <a:defRPr>
                <a:solidFill>
                  <a:schemeClr val="tx1"/>
                </a:solidFill>
                <a:latin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0A468C69-F510-4B59-8FD9-BE6A72269015}" type="slidenum">
              <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1</a:t>
            </a:fld>
            <a:endPar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312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a:latin typeface="Calibri" pitchFamily="34" charset="0"/>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EF67B8-B21B-4FFB-953A-E46F404E4047}" type="slidenum">
              <a:rPr lang="en-US" smtClean="0">
                <a:solidFill>
                  <a:srgbClr val="000000"/>
                </a:solidFill>
                <a:latin typeface="Times New Roman" pitchFamily="18" charset="0"/>
              </a:rPr>
              <a:pPr/>
              <a:t>18</a:t>
            </a:fld>
            <a:endParaRPr lang="en-US">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DABE0-B588-4868-AB14-78592A1F57E1}" type="slidenum">
              <a:rPr lang="en-US"/>
              <a:pPr>
                <a:defRPr/>
              </a:pPr>
              <a:t>‹#›</a:t>
            </a:fld>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4EE933-C2D1-491F-BCD7-388E7228091F}"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1C7B9-43CF-44BF-AA27-67CF07132FA1}" type="slidenum">
              <a:rPr lang="en-US"/>
              <a:pPr>
                <a:defRPr/>
              </a:pPr>
              <a:t>‹#›</a:t>
            </a:fld>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1" y="3886200"/>
            <a:ext cx="6400801" cy="1752599"/>
          </a:xfrm>
        </p:spPr>
        <p:txBody>
          <a:bodyPr/>
          <a:lstStyle>
            <a:lvl1pPr marL="0" indent="0" algn="ctr">
              <a:buNone/>
              <a:defRPr>
                <a:solidFill>
                  <a:schemeClr val="tx1">
                    <a:tint val="75000"/>
                  </a:schemeClr>
                </a:solidFill>
              </a:defRPr>
            </a:lvl1pPr>
            <a:lvl2pPr marL="408188" indent="0" algn="ctr">
              <a:buNone/>
              <a:defRPr>
                <a:solidFill>
                  <a:schemeClr val="tx1">
                    <a:tint val="75000"/>
                  </a:schemeClr>
                </a:solidFill>
              </a:defRPr>
            </a:lvl2pPr>
            <a:lvl3pPr marL="816376" indent="0" algn="ctr">
              <a:buNone/>
              <a:defRPr>
                <a:solidFill>
                  <a:schemeClr val="tx1">
                    <a:tint val="75000"/>
                  </a:schemeClr>
                </a:solidFill>
              </a:defRPr>
            </a:lvl3pPr>
            <a:lvl4pPr marL="1224564" indent="0" algn="ctr">
              <a:buNone/>
              <a:defRPr>
                <a:solidFill>
                  <a:schemeClr val="tx1">
                    <a:tint val="75000"/>
                  </a:schemeClr>
                </a:solidFill>
              </a:defRPr>
            </a:lvl4pPr>
            <a:lvl5pPr marL="1632753" indent="0" algn="ctr">
              <a:buNone/>
              <a:defRPr>
                <a:solidFill>
                  <a:schemeClr val="tx1">
                    <a:tint val="75000"/>
                  </a:schemeClr>
                </a:solidFill>
              </a:defRPr>
            </a:lvl5pPr>
            <a:lvl6pPr marL="2040941" indent="0" algn="ctr">
              <a:buNone/>
              <a:defRPr>
                <a:solidFill>
                  <a:schemeClr val="tx1">
                    <a:tint val="75000"/>
                  </a:schemeClr>
                </a:solidFill>
              </a:defRPr>
            </a:lvl6pPr>
            <a:lvl7pPr marL="2449129" indent="0" algn="ctr">
              <a:buNone/>
              <a:defRPr>
                <a:solidFill>
                  <a:schemeClr val="tx1">
                    <a:tint val="75000"/>
                  </a:schemeClr>
                </a:solidFill>
              </a:defRPr>
            </a:lvl7pPr>
            <a:lvl8pPr marL="2857317" indent="0" algn="ctr">
              <a:buNone/>
              <a:defRPr>
                <a:solidFill>
                  <a:schemeClr val="tx1">
                    <a:tint val="75000"/>
                  </a:schemeClr>
                </a:solidFill>
              </a:defRPr>
            </a:lvl8pPr>
            <a:lvl9pPr marL="3265505" indent="0" algn="ctr">
              <a:buNone/>
              <a:defRPr>
                <a:solidFill>
                  <a:schemeClr val="tx1">
                    <a:tint val="75000"/>
                  </a:schemeClr>
                </a:solidFill>
              </a:defRPr>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1E9CF274-7E78-5E2D-6000-FA5649EBD8B3}"/>
              </a:ext>
            </a:extLst>
          </p:cNvPr>
          <p:cNvSpPr>
            <a:spLocks noGrp="1"/>
          </p:cNvSpPr>
          <p:nvPr>
            <p:ph type="dt" sz="half" idx="10"/>
          </p:nvPr>
        </p:nvSpPr>
        <p:spPr/>
        <p:txBody>
          <a:bodyPr/>
          <a:lstStyle>
            <a:lvl1pPr>
              <a:defRPr/>
            </a:lvl1pPr>
          </a:lstStyle>
          <a:p>
            <a:pPr>
              <a:defRPr/>
            </a:pPr>
            <a:fld id="{9E786DEF-0F53-4AE3-B5C8-7B738507019B}" type="datetimeFigureOut">
              <a:rPr lang="en-SG"/>
              <a:pPr>
                <a:defRPr/>
              </a:pPr>
              <a:t>26/10/2023</a:t>
            </a:fld>
            <a:endParaRPr lang="en-SG"/>
          </a:p>
        </p:txBody>
      </p:sp>
      <p:sp>
        <p:nvSpPr>
          <p:cNvPr id="5" name="Footer Placeholder 4">
            <a:extLst>
              <a:ext uri="{FF2B5EF4-FFF2-40B4-BE49-F238E27FC236}">
                <a16:creationId xmlns:a16="http://schemas.microsoft.com/office/drawing/2014/main" id="{ED46E2CA-AFA1-5DBD-0564-69F1392E024A}"/>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E89B5B91-6E42-0DE2-813D-99ACB40D7884}"/>
              </a:ext>
            </a:extLst>
          </p:cNvPr>
          <p:cNvSpPr>
            <a:spLocks noGrp="1"/>
          </p:cNvSpPr>
          <p:nvPr>
            <p:ph type="sldNum" sz="quarter" idx="12"/>
          </p:nvPr>
        </p:nvSpPr>
        <p:spPr/>
        <p:txBody>
          <a:bodyPr/>
          <a:lstStyle>
            <a:lvl1pPr>
              <a:defRPr/>
            </a:lvl1pPr>
          </a:lstStyle>
          <a:p>
            <a:pPr>
              <a:defRPr/>
            </a:pPr>
            <a:fld id="{1D6FBEA3-E26E-4E7F-AAD8-D18C54C6ADC9}" type="slidenum">
              <a:rPr lang="en-SG"/>
              <a:pPr>
                <a:defRPr/>
              </a:pPr>
              <a:t>‹#›</a:t>
            </a:fld>
            <a:endParaRPr lang="en-SG"/>
          </a:p>
        </p:txBody>
      </p:sp>
    </p:spTree>
    <p:extLst>
      <p:ext uri="{BB962C8B-B14F-4D97-AF65-F5344CB8AC3E}">
        <p14:creationId xmlns:p14="http://schemas.microsoft.com/office/powerpoint/2010/main" val="287386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1651A0E-9D37-0329-4F6E-25A6C1249958}"/>
              </a:ext>
            </a:extLst>
          </p:cNvPr>
          <p:cNvSpPr>
            <a:spLocks noGrp="1"/>
          </p:cNvSpPr>
          <p:nvPr>
            <p:ph type="dt" sz="half" idx="10"/>
          </p:nvPr>
        </p:nvSpPr>
        <p:spPr/>
        <p:txBody>
          <a:bodyPr/>
          <a:lstStyle>
            <a:lvl1pPr>
              <a:defRPr/>
            </a:lvl1pPr>
          </a:lstStyle>
          <a:p>
            <a:pPr>
              <a:defRPr/>
            </a:pPr>
            <a:fld id="{A468B32E-F94A-4548-B789-06ADBFC34023}" type="datetimeFigureOut">
              <a:rPr lang="en-SG"/>
              <a:pPr>
                <a:defRPr/>
              </a:pPr>
              <a:t>26/10/2023</a:t>
            </a:fld>
            <a:endParaRPr lang="en-SG"/>
          </a:p>
        </p:txBody>
      </p:sp>
      <p:sp>
        <p:nvSpPr>
          <p:cNvPr id="5" name="Footer Placeholder 4">
            <a:extLst>
              <a:ext uri="{FF2B5EF4-FFF2-40B4-BE49-F238E27FC236}">
                <a16:creationId xmlns:a16="http://schemas.microsoft.com/office/drawing/2014/main" id="{5BB3A843-485D-181C-F530-D8BB3128433A}"/>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532FB9B9-1861-35D9-6AFD-5BD6CA907645}"/>
              </a:ext>
            </a:extLst>
          </p:cNvPr>
          <p:cNvSpPr>
            <a:spLocks noGrp="1"/>
          </p:cNvSpPr>
          <p:nvPr>
            <p:ph type="sldNum" sz="quarter" idx="12"/>
          </p:nvPr>
        </p:nvSpPr>
        <p:spPr/>
        <p:txBody>
          <a:bodyPr/>
          <a:lstStyle>
            <a:lvl1pPr>
              <a:defRPr/>
            </a:lvl1pPr>
          </a:lstStyle>
          <a:p>
            <a:pPr>
              <a:defRPr/>
            </a:pPr>
            <a:fld id="{7BCE229D-9C7A-4F62-BE39-95A240A4B4FC}" type="slidenum">
              <a:rPr lang="en-SG"/>
              <a:pPr>
                <a:defRPr/>
              </a:pPr>
              <a:t>‹#›</a:t>
            </a:fld>
            <a:endParaRPr lang="en-SG"/>
          </a:p>
        </p:txBody>
      </p:sp>
    </p:spTree>
    <p:extLst>
      <p:ext uri="{BB962C8B-B14F-4D97-AF65-F5344CB8AC3E}">
        <p14:creationId xmlns:p14="http://schemas.microsoft.com/office/powerpoint/2010/main" val="354100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2"/>
            <a:ext cx="7772400" cy="1362074"/>
          </a:xfrm>
        </p:spPr>
        <p:txBody>
          <a:bodyPr anchor="t"/>
          <a:lstStyle>
            <a:lvl1pPr algn="l">
              <a:defRPr sz="3651" b="1" cap="all"/>
            </a:lvl1pPr>
          </a:lstStyle>
          <a:p>
            <a:r>
              <a:rPr lang="en-US"/>
              <a:t>Click to edit Master title style</a:t>
            </a:r>
            <a:endParaRPr lang="en-SG"/>
          </a:p>
        </p:txBody>
      </p:sp>
      <p:sp>
        <p:nvSpPr>
          <p:cNvPr id="3" name="Text Placeholder 2"/>
          <p:cNvSpPr>
            <a:spLocks noGrp="1"/>
          </p:cNvSpPr>
          <p:nvPr>
            <p:ph type="body" idx="1"/>
          </p:nvPr>
        </p:nvSpPr>
        <p:spPr>
          <a:xfrm>
            <a:off x="722312" y="2906715"/>
            <a:ext cx="7772400" cy="1500187"/>
          </a:xfrm>
        </p:spPr>
        <p:txBody>
          <a:bodyPr anchor="b"/>
          <a:lstStyle>
            <a:lvl1pPr marL="0" indent="0">
              <a:buNone/>
              <a:defRPr sz="1746">
                <a:solidFill>
                  <a:schemeClr val="tx1">
                    <a:tint val="75000"/>
                  </a:schemeClr>
                </a:solidFill>
              </a:defRPr>
            </a:lvl1pPr>
            <a:lvl2pPr marL="408188" indent="0">
              <a:buNone/>
              <a:defRPr sz="1587">
                <a:solidFill>
                  <a:schemeClr val="tx1">
                    <a:tint val="75000"/>
                  </a:schemeClr>
                </a:solidFill>
              </a:defRPr>
            </a:lvl2pPr>
            <a:lvl3pPr marL="816376" indent="0">
              <a:buNone/>
              <a:defRPr sz="1428">
                <a:solidFill>
                  <a:schemeClr val="tx1">
                    <a:tint val="75000"/>
                  </a:schemeClr>
                </a:solidFill>
              </a:defRPr>
            </a:lvl3pPr>
            <a:lvl4pPr marL="1224564" indent="0">
              <a:buNone/>
              <a:defRPr sz="1270">
                <a:solidFill>
                  <a:schemeClr val="tx1">
                    <a:tint val="75000"/>
                  </a:schemeClr>
                </a:solidFill>
              </a:defRPr>
            </a:lvl4pPr>
            <a:lvl5pPr marL="1632753" indent="0">
              <a:buNone/>
              <a:defRPr sz="1270">
                <a:solidFill>
                  <a:schemeClr val="tx1">
                    <a:tint val="75000"/>
                  </a:schemeClr>
                </a:solidFill>
              </a:defRPr>
            </a:lvl5pPr>
            <a:lvl6pPr marL="2040941" indent="0">
              <a:buNone/>
              <a:defRPr sz="1270">
                <a:solidFill>
                  <a:schemeClr val="tx1">
                    <a:tint val="75000"/>
                  </a:schemeClr>
                </a:solidFill>
              </a:defRPr>
            </a:lvl6pPr>
            <a:lvl7pPr marL="2449129" indent="0">
              <a:buNone/>
              <a:defRPr sz="1270">
                <a:solidFill>
                  <a:schemeClr val="tx1">
                    <a:tint val="75000"/>
                  </a:schemeClr>
                </a:solidFill>
              </a:defRPr>
            </a:lvl7pPr>
            <a:lvl8pPr marL="2857317" indent="0">
              <a:buNone/>
              <a:defRPr sz="1270">
                <a:solidFill>
                  <a:schemeClr val="tx1">
                    <a:tint val="75000"/>
                  </a:schemeClr>
                </a:solidFill>
              </a:defRPr>
            </a:lvl8pPr>
            <a:lvl9pPr marL="3265505" indent="0">
              <a:buNone/>
              <a:defRPr sz="127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155DD-204F-2606-F244-B0784EEF070A}"/>
              </a:ext>
            </a:extLst>
          </p:cNvPr>
          <p:cNvSpPr>
            <a:spLocks noGrp="1"/>
          </p:cNvSpPr>
          <p:nvPr>
            <p:ph type="dt" sz="half" idx="10"/>
          </p:nvPr>
        </p:nvSpPr>
        <p:spPr/>
        <p:txBody>
          <a:bodyPr/>
          <a:lstStyle>
            <a:lvl1pPr>
              <a:defRPr/>
            </a:lvl1pPr>
          </a:lstStyle>
          <a:p>
            <a:pPr>
              <a:defRPr/>
            </a:pPr>
            <a:fld id="{51705DAF-0843-4231-A762-624D9B8C0F79}" type="datetimeFigureOut">
              <a:rPr lang="en-SG"/>
              <a:pPr>
                <a:defRPr/>
              </a:pPr>
              <a:t>26/10/2023</a:t>
            </a:fld>
            <a:endParaRPr lang="en-SG"/>
          </a:p>
        </p:txBody>
      </p:sp>
      <p:sp>
        <p:nvSpPr>
          <p:cNvPr id="5" name="Footer Placeholder 4">
            <a:extLst>
              <a:ext uri="{FF2B5EF4-FFF2-40B4-BE49-F238E27FC236}">
                <a16:creationId xmlns:a16="http://schemas.microsoft.com/office/drawing/2014/main" id="{84018093-71C4-96EE-84AB-9EEC8E3D1B7A}"/>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190D94D2-C05B-32DC-0EF3-DBE632008B21}"/>
              </a:ext>
            </a:extLst>
          </p:cNvPr>
          <p:cNvSpPr>
            <a:spLocks noGrp="1"/>
          </p:cNvSpPr>
          <p:nvPr>
            <p:ph type="sldNum" sz="quarter" idx="12"/>
          </p:nvPr>
        </p:nvSpPr>
        <p:spPr/>
        <p:txBody>
          <a:bodyPr/>
          <a:lstStyle>
            <a:lvl1pPr>
              <a:defRPr/>
            </a:lvl1pPr>
          </a:lstStyle>
          <a:p>
            <a:pPr>
              <a:defRPr/>
            </a:pPr>
            <a:fld id="{BCF7658A-4C2A-47EE-AD90-009462198CE3}" type="slidenum">
              <a:rPr lang="en-SG"/>
              <a:pPr>
                <a:defRPr/>
              </a:pPr>
              <a:t>‹#›</a:t>
            </a:fld>
            <a:endParaRPr lang="en-SG"/>
          </a:p>
        </p:txBody>
      </p:sp>
    </p:spTree>
    <p:extLst>
      <p:ext uri="{BB962C8B-B14F-4D97-AF65-F5344CB8AC3E}">
        <p14:creationId xmlns:p14="http://schemas.microsoft.com/office/powerpoint/2010/main" val="109154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1"/>
            <a:ext cx="4038599" cy="4525962"/>
          </a:xfrm>
        </p:spPr>
        <p:txBody>
          <a:bodyPr/>
          <a:lstStyle>
            <a:lvl1pPr>
              <a:defRPr sz="2540"/>
            </a:lvl1pPr>
            <a:lvl2pPr>
              <a:defRPr sz="2222"/>
            </a:lvl2pPr>
            <a:lvl3pPr>
              <a:defRPr sz="174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1" y="1600201"/>
            <a:ext cx="4038599" cy="4525962"/>
          </a:xfrm>
        </p:spPr>
        <p:txBody>
          <a:bodyPr/>
          <a:lstStyle>
            <a:lvl1pPr>
              <a:defRPr sz="2540"/>
            </a:lvl1pPr>
            <a:lvl2pPr>
              <a:defRPr sz="2222"/>
            </a:lvl2pPr>
            <a:lvl3pPr>
              <a:defRPr sz="174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a:extLst>
              <a:ext uri="{FF2B5EF4-FFF2-40B4-BE49-F238E27FC236}">
                <a16:creationId xmlns:a16="http://schemas.microsoft.com/office/drawing/2014/main" id="{5FAC418B-47C6-AAC1-A147-6EC5B17AD69C}"/>
              </a:ext>
            </a:extLst>
          </p:cNvPr>
          <p:cNvSpPr>
            <a:spLocks noGrp="1"/>
          </p:cNvSpPr>
          <p:nvPr>
            <p:ph type="dt" sz="half" idx="10"/>
          </p:nvPr>
        </p:nvSpPr>
        <p:spPr/>
        <p:txBody>
          <a:bodyPr/>
          <a:lstStyle>
            <a:lvl1pPr>
              <a:defRPr/>
            </a:lvl1pPr>
          </a:lstStyle>
          <a:p>
            <a:pPr>
              <a:defRPr/>
            </a:pPr>
            <a:fld id="{98B3A6F2-3539-43DC-B07A-AFCEA6E9959A}" type="datetimeFigureOut">
              <a:rPr lang="en-SG"/>
              <a:pPr>
                <a:defRPr/>
              </a:pPr>
              <a:t>26/10/2023</a:t>
            </a:fld>
            <a:endParaRPr lang="en-SG"/>
          </a:p>
        </p:txBody>
      </p:sp>
      <p:sp>
        <p:nvSpPr>
          <p:cNvPr id="6" name="Footer Placeholder 4">
            <a:extLst>
              <a:ext uri="{FF2B5EF4-FFF2-40B4-BE49-F238E27FC236}">
                <a16:creationId xmlns:a16="http://schemas.microsoft.com/office/drawing/2014/main" id="{91A757A7-760E-A4E6-40BA-85347F1D0C8C}"/>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id="{05C1A15B-3EA2-580E-3556-9DF2AAE4B171}"/>
              </a:ext>
            </a:extLst>
          </p:cNvPr>
          <p:cNvSpPr>
            <a:spLocks noGrp="1"/>
          </p:cNvSpPr>
          <p:nvPr>
            <p:ph type="sldNum" sz="quarter" idx="12"/>
          </p:nvPr>
        </p:nvSpPr>
        <p:spPr/>
        <p:txBody>
          <a:bodyPr/>
          <a:lstStyle>
            <a:lvl1pPr>
              <a:defRPr/>
            </a:lvl1pPr>
          </a:lstStyle>
          <a:p>
            <a:pPr>
              <a:defRPr/>
            </a:pPr>
            <a:fld id="{8C9F0121-28D8-41EE-960E-973A2AC0EF87}" type="slidenum">
              <a:rPr lang="en-SG"/>
              <a:pPr>
                <a:defRPr/>
              </a:pPr>
              <a:t>‹#›</a:t>
            </a:fld>
            <a:endParaRPr lang="en-SG"/>
          </a:p>
        </p:txBody>
      </p:sp>
    </p:spTree>
    <p:extLst>
      <p:ext uri="{BB962C8B-B14F-4D97-AF65-F5344CB8AC3E}">
        <p14:creationId xmlns:p14="http://schemas.microsoft.com/office/powerpoint/2010/main" val="372960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22" b="1"/>
            </a:lvl1pPr>
            <a:lvl2pPr marL="408188" indent="0">
              <a:buNone/>
              <a:defRPr sz="1746" b="1"/>
            </a:lvl2pPr>
            <a:lvl3pPr marL="816376" indent="0">
              <a:buNone/>
              <a:defRPr sz="1587" b="1"/>
            </a:lvl3pPr>
            <a:lvl4pPr marL="1224564" indent="0">
              <a:buNone/>
              <a:defRPr sz="1428" b="1"/>
            </a:lvl4pPr>
            <a:lvl5pPr marL="1632753" indent="0">
              <a:buNone/>
              <a:defRPr sz="1428" b="1"/>
            </a:lvl5pPr>
            <a:lvl6pPr marL="2040941" indent="0">
              <a:buNone/>
              <a:defRPr sz="1428" b="1"/>
            </a:lvl6pPr>
            <a:lvl7pPr marL="2449129" indent="0">
              <a:buNone/>
              <a:defRPr sz="1428" b="1"/>
            </a:lvl7pPr>
            <a:lvl8pPr marL="2857317" indent="0">
              <a:buNone/>
              <a:defRPr sz="1428" b="1"/>
            </a:lvl8pPr>
            <a:lvl9pPr marL="3265505" indent="0">
              <a:buNone/>
              <a:defRPr sz="1428" b="1"/>
            </a:lvl9pPr>
          </a:lstStyle>
          <a:p>
            <a:pPr lvl="0"/>
            <a:r>
              <a:rPr lang="en-US"/>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222"/>
            </a:lvl1pPr>
            <a:lvl2pPr>
              <a:defRPr sz="1746"/>
            </a:lvl2pPr>
            <a:lvl3pPr>
              <a:defRPr sz="1587"/>
            </a:lvl3pPr>
            <a:lvl4pPr>
              <a:defRPr sz="1428"/>
            </a:lvl4pPr>
            <a:lvl5pPr>
              <a:defRPr sz="1428"/>
            </a:lvl5pPr>
            <a:lvl6pPr>
              <a:defRPr sz="1428"/>
            </a:lvl6pPr>
            <a:lvl7pPr>
              <a:defRPr sz="1428"/>
            </a:lvl7pPr>
            <a:lvl8pPr>
              <a:defRPr sz="1428"/>
            </a:lvl8pPr>
            <a:lvl9pPr>
              <a:defRPr sz="1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22" b="1"/>
            </a:lvl1pPr>
            <a:lvl2pPr marL="408188" indent="0">
              <a:buNone/>
              <a:defRPr sz="1746" b="1"/>
            </a:lvl2pPr>
            <a:lvl3pPr marL="816376" indent="0">
              <a:buNone/>
              <a:defRPr sz="1587" b="1"/>
            </a:lvl3pPr>
            <a:lvl4pPr marL="1224564" indent="0">
              <a:buNone/>
              <a:defRPr sz="1428" b="1"/>
            </a:lvl4pPr>
            <a:lvl5pPr marL="1632753" indent="0">
              <a:buNone/>
              <a:defRPr sz="1428" b="1"/>
            </a:lvl5pPr>
            <a:lvl6pPr marL="2040941" indent="0">
              <a:buNone/>
              <a:defRPr sz="1428" b="1"/>
            </a:lvl6pPr>
            <a:lvl7pPr marL="2449129" indent="0">
              <a:buNone/>
              <a:defRPr sz="1428" b="1"/>
            </a:lvl7pPr>
            <a:lvl8pPr marL="2857317" indent="0">
              <a:buNone/>
              <a:defRPr sz="1428" b="1"/>
            </a:lvl8pPr>
            <a:lvl9pPr marL="3265505" indent="0">
              <a:buNone/>
              <a:defRPr sz="1428"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222"/>
            </a:lvl1pPr>
            <a:lvl2pPr>
              <a:defRPr sz="1746"/>
            </a:lvl2pPr>
            <a:lvl3pPr>
              <a:defRPr sz="1587"/>
            </a:lvl3pPr>
            <a:lvl4pPr>
              <a:defRPr sz="1428"/>
            </a:lvl4pPr>
            <a:lvl5pPr>
              <a:defRPr sz="1428"/>
            </a:lvl5pPr>
            <a:lvl6pPr>
              <a:defRPr sz="1428"/>
            </a:lvl6pPr>
            <a:lvl7pPr>
              <a:defRPr sz="1428"/>
            </a:lvl7pPr>
            <a:lvl8pPr>
              <a:defRPr sz="1428"/>
            </a:lvl8pPr>
            <a:lvl9pPr>
              <a:defRPr sz="1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a:extLst>
              <a:ext uri="{FF2B5EF4-FFF2-40B4-BE49-F238E27FC236}">
                <a16:creationId xmlns:a16="http://schemas.microsoft.com/office/drawing/2014/main" id="{0DF56287-3F42-E87C-A92B-45A818956147}"/>
              </a:ext>
            </a:extLst>
          </p:cNvPr>
          <p:cNvSpPr>
            <a:spLocks noGrp="1"/>
          </p:cNvSpPr>
          <p:nvPr>
            <p:ph type="dt" sz="half" idx="10"/>
          </p:nvPr>
        </p:nvSpPr>
        <p:spPr/>
        <p:txBody>
          <a:bodyPr/>
          <a:lstStyle>
            <a:lvl1pPr>
              <a:defRPr/>
            </a:lvl1pPr>
          </a:lstStyle>
          <a:p>
            <a:pPr>
              <a:defRPr/>
            </a:pPr>
            <a:fld id="{64395525-4E47-48E4-BC81-3225B65C7574}" type="datetimeFigureOut">
              <a:rPr lang="en-SG"/>
              <a:pPr>
                <a:defRPr/>
              </a:pPr>
              <a:t>26/10/2023</a:t>
            </a:fld>
            <a:endParaRPr lang="en-SG"/>
          </a:p>
        </p:txBody>
      </p:sp>
      <p:sp>
        <p:nvSpPr>
          <p:cNvPr id="8" name="Footer Placeholder 4">
            <a:extLst>
              <a:ext uri="{FF2B5EF4-FFF2-40B4-BE49-F238E27FC236}">
                <a16:creationId xmlns:a16="http://schemas.microsoft.com/office/drawing/2014/main" id="{67C791C9-A151-7549-C962-9B30606D9CB4}"/>
              </a:ext>
            </a:extLst>
          </p:cNvPr>
          <p:cNvSpPr>
            <a:spLocks noGrp="1"/>
          </p:cNvSpPr>
          <p:nvPr>
            <p:ph type="ftr" sz="quarter" idx="11"/>
          </p:nvPr>
        </p:nvSpPr>
        <p:spPr/>
        <p:txBody>
          <a:bodyPr/>
          <a:lstStyle>
            <a:lvl1pPr>
              <a:defRPr/>
            </a:lvl1pPr>
          </a:lstStyle>
          <a:p>
            <a:pPr>
              <a:defRPr/>
            </a:pPr>
            <a:endParaRPr lang="en-SG"/>
          </a:p>
        </p:txBody>
      </p:sp>
      <p:sp>
        <p:nvSpPr>
          <p:cNvPr id="9" name="Slide Number Placeholder 5">
            <a:extLst>
              <a:ext uri="{FF2B5EF4-FFF2-40B4-BE49-F238E27FC236}">
                <a16:creationId xmlns:a16="http://schemas.microsoft.com/office/drawing/2014/main" id="{E529EEAF-DFEA-5F7C-8CA0-C956F8E28239}"/>
              </a:ext>
            </a:extLst>
          </p:cNvPr>
          <p:cNvSpPr>
            <a:spLocks noGrp="1"/>
          </p:cNvSpPr>
          <p:nvPr>
            <p:ph type="sldNum" sz="quarter" idx="12"/>
          </p:nvPr>
        </p:nvSpPr>
        <p:spPr/>
        <p:txBody>
          <a:bodyPr/>
          <a:lstStyle>
            <a:lvl1pPr>
              <a:defRPr/>
            </a:lvl1pPr>
          </a:lstStyle>
          <a:p>
            <a:pPr>
              <a:defRPr/>
            </a:pPr>
            <a:fld id="{E79CFE8B-0738-4068-B2BC-07D9D664E5EB}" type="slidenum">
              <a:rPr lang="en-SG"/>
              <a:pPr>
                <a:defRPr/>
              </a:pPr>
              <a:t>‹#›</a:t>
            </a:fld>
            <a:endParaRPr lang="en-SG"/>
          </a:p>
        </p:txBody>
      </p:sp>
    </p:spTree>
    <p:extLst>
      <p:ext uri="{BB962C8B-B14F-4D97-AF65-F5344CB8AC3E}">
        <p14:creationId xmlns:p14="http://schemas.microsoft.com/office/powerpoint/2010/main" val="35413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a:extLst>
              <a:ext uri="{FF2B5EF4-FFF2-40B4-BE49-F238E27FC236}">
                <a16:creationId xmlns:a16="http://schemas.microsoft.com/office/drawing/2014/main" id="{0F297CCB-66A4-F16C-D0FC-F038B28F2AAF}"/>
              </a:ext>
            </a:extLst>
          </p:cNvPr>
          <p:cNvSpPr>
            <a:spLocks noGrp="1"/>
          </p:cNvSpPr>
          <p:nvPr>
            <p:ph type="dt" sz="half" idx="10"/>
          </p:nvPr>
        </p:nvSpPr>
        <p:spPr/>
        <p:txBody>
          <a:bodyPr/>
          <a:lstStyle>
            <a:lvl1pPr>
              <a:defRPr/>
            </a:lvl1pPr>
          </a:lstStyle>
          <a:p>
            <a:pPr>
              <a:defRPr/>
            </a:pPr>
            <a:fld id="{AB9827D4-F7D3-4369-8A9D-1DEF91A12109}" type="datetimeFigureOut">
              <a:rPr lang="en-SG"/>
              <a:pPr>
                <a:defRPr/>
              </a:pPr>
              <a:t>26/10/2023</a:t>
            </a:fld>
            <a:endParaRPr lang="en-SG"/>
          </a:p>
        </p:txBody>
      </p:sp>
      <p:sp>
        <p:nvSpPr>
          <p:cNvPr id="4" name="Footer Placeholder 4">
            <a:extLst>
              <a:ext uri="{FF2B5EF4-FFF2-40B4-BE49-F238E27FC236}">
                <a16:creationId xmlns:a16="http://schemas.microsoft.com/office/drawing/2014/main" id="{019516F2-1A90-11CE-349F-1B7CE4D33C74}"/>
              </a:ext>
            </a:extLst>
          </p:cNvPr>
          <p:cNvSpPr>
            <a:spLocks noGrp="1"/>
          </p:cNvSpPr>
          <p:nvPr>
            <p:ph type="ftr" sz="quarter" idx="11"/>
          </p:nvPr>
        </p:nvSpPr>
        <p:spPr/>
        <p:txBody>
          <a:bodyPr/>
          <a:lstStyle>
            <a:lvl1pPr>
              <a:defRPr/>
            </a:lvl1pPr>
          </a:lstStyle>
          <a:p>
            <a:pPr>
              <a:defRPr/>
            </a:pPr>
            <a:endParaRPr lang="en-SG"/>
          </a:p>
        </p:txBody>
      </p:sp>
      <p:sp>
        <p:nvSpPr>
          <p:cNvPr id="5" name="Slide Number Placeholder 5">
            <a:extLst>
              <a:ext uri="{FF2B5EF4-FFF2-40B4-BE49-F238E27FC236}">
                <a16:creationId xmlns:a16="http://schemas.microsoft.com/office/drawing/2014/main" id="{C36E7034-9371-7F3A-F860-275E754761CD}"/>
              </a:ext>
            </a:extLst>
          </p:cNvPr>
          <p:cNvSpPr>
            <a:spLocks noGrp="1"/>
          </p:cNvSpPr>
          <p:nvPr>
            <p:ph type="sldNum" sz="quarter" idx="12"/>
          </p:nvPr>
        </p:nvSpPr>
        <p:spPr/>
        <p:txBody>
          <a:bodyPr/>
          <a:lstStyle>
            <a:lvl1pPr>
              <a:defRPr/>
            </a:lvl1pPr>
          </a:lstStyle>
          <a:p>
            <a:pPr>
              <a:defRPr/>
            </a:pPr>
            <a:fld id="{3EBF8219-9B57-421F-B25F-03FA71DD00E6}" type="slidenum">
              <a:rPr lang="en-SG"/>
              <a:pPr>
                <a:defRPr/>
              </a:pPr>
              <a:t>‹#›</a:t>
            </a:fld>
            <a:endParaRPr lang="en-SG"/>
          </a:p>
        </p:txBody>
      </p:sp>
    </p:spTree>
    <p:extLst>
      <p:ext uri="{BB962C8B-B14F-4D97-AF65-F5344CB8AC3E}">
        <p14:creationId xmlns:p14="http://schemas.microsoft.com/office/powerpoint/2010/main" val="1582708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C31247-E369-1718-AF20-B34F3563B608}"/>
              </a:ext>
            </a:extLst>
          </p:cNvPr>
          <p:cNvSpPr>
            <a:spLocks noGrp="1"/>
          </p:cNvSpPr>
          <p:nvPr>
            <p:ph type="dt" sz="half" idx="10"/>
          </p:nvPr>
        </p:nvSpPr>
        <p:spPr/>
        <p:txBody>
          <a:bodyPr/>
          <a:lstStyle>
            <a:lvl1pPr>
              <a:defRPr/>
            </a:lvl1pPr>
          </a:lstStyle>
          <a:p>
            <a:pPr>
              <a:defRPr/>
            </a:pPr>
            <a:fld id="{6C36FFBE-6336-4D45-9A43-A5318173A8CA}" type="datetimeFigureOut">
              <a:rPr lang="en-SG"/>
              <a:pPr>
                <a:defRPr/>
              </a:pPr>
              <a:t>26/10/2023</a:t>
            </a:fld>
            <a:endParaRPr lang="en-SG"/>
          </a:p>
        </p:txBody>
      </p:sp>
      <p:sp>
        <p:nvSpPr>
          <p:cNvPr id="3" name="Footer Placeholder 4">
            <a:extLst>
              <a:ext uri="{FF2B5EF4-FFF2-40B4-BE49-F238E27FC236}">
                <a16:creationId xmlns:a16="http://schemas.microsoft.com/office/drawing/2014/main" id="{60B9553D-6881-9834-D923-97C5BD14311E}"/>
              </a:ext>
            </a:extLst>
          </p:cNvPr>
          <p:cNvSpPr>
            <a:spLocks noGrp="1"/>
          </p:cNvSpPr>
          <p:nvPr>
            <p:ph type="ftr" sz="quarter" idx="11"/>
          </p:nvPr>
        </p:nvSpPr>
        <p:spPr/>
        <p:txBody>
          <a:bodyPr/>
          <a:lstStyle>
            <a:lvl1pPr>
              <a:defRPr/>
            </a:lvl1pPr>
          </a:lstStyle>
          <a:p>
            <a:pPr>
              <a:defRPr/>
            </a:pPr>
            <a:endParaRPr lang="en-SG"/>
          </a:p>
        </p:txBody>
      </p:sp>
      <p:sp>
        <p:nvSpPr>
          <p:cNvPr id="4" name="Slide Number Placeholder 5">
            <a:extLst>
              <a:ext uri="{FF2B5EF4-FFF2-40B4-BE49-F238E27FC236}">
                <a16:creationId xmlns:a16="http://schemas.microsoft.com/office/drawing/2014/main" id="{C1E2D444-5AF9-5982-30AB-CE504CEA8D29}"/>
              </a:ext>
            </a:extLst>
          </p:cNvPr>
          <p:cNvSpPr>
            <a:spLocks noGrp="1"/>
          </p:cNvSpPr>
          <p:nvPr>
            <p:ph type="sldNum" sz="quarter" idx="12"/>
          </p:nvPr>
        </p:nvSpPr>
        <p:spPr/>
        <p:txBody>
          <a:bodyPr/>
          <a:lstStyle>
            <a:lvl1pPr>
              <a:defRPr/>
            </a:lvl1pPr>
          </a:lstStyle>
          <a:p>
            <a:pPr>
              <a:defRPr/>
            </a:pPr>
            <a:fld id="{E239E172-63BD-40C8-8620-3830AB3846F8}" type="slidenum">
              <a:rPr lang="en-SG"/>
              <a:pPr>
                <a:defRPr/>
              </a:pPr>
              <a:t>‹#›</a:t>
            </a:fld>
            <a:endParaRPr lang="en-SG"/>
          </a:p>
        </p:txBody>
      </p:sp>
    </p:spTree>
    <p:extLst>
      <p:ext uri="{BB962C8B-B14F-4D97-AF65-F5344CB8AC3E}">
        <p14:creationId xmlns:p14="http://schemas.microsoft.com/office/powerpoint/2010/main" val="3114236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746" b="1"/>
            </a:lvl1pPr>
          </a:lstStyle>
          <a:p>
            <a:r>
              <a:rPr lang="en-US"/>
              <a:t>Click to edit Master title style</a:t>
            </a:r>
            <a:endParaRPr lang="en-SG"/>
          </a:p>
        </p:txBody>
      </p:sp>
      <p:sp>
        <p:nvSpPr>
          <p:cNvPr id="3" name="Content Placeholder 2"/>
          <p:cNvSpPr>
            <a:spLocks noGrp="1"/>
          </p:cNvSpPr>
          <p:nvPr>
            <p:ph idx="1"/>
          </p:nvPr>
        </p:nvSpPr>
        <p:spPr>
          <a:xfrm>
            <a:off x="3575050" y="273052"/>
            <a:ext cx="5111750" cy="5853112"/>
          </a:xfrm>
        </p:spPr>
        <p:txBody>
          <a:bodyPr/>
          <a:lstStyle>
            <a:lvl1pPr>
              <a:defRPr sz="2857"/>
            </a:lvl1pPr>
            <a:lvl2pPr>
              <a:defRPr sz="2540"/>
            </a:lvl2pPr>
            <a:lvl3pPr>
              <a:defRPr sz="2222"/>
            </a:lvl3pPr>
            <a:lvl4pPr>
              <a:defRPr sz="1746"/>
            </a:lvl4pPr>
            <a:lvl5pPr>
              <a:defRPr sz="1746"/>
            </a:lvl5pPr>
            <a:lvl6pPr>
              <a:defRPr sz="1746"/>
            </a:lvl6pPr>
            <a:lvl7pPr>
              <a:defRPr sz="1746"/>
            </a:lvl7pPr>
            <a:lvl8pPr>
              <a:defRPr sz="1746"/>
            </a:lvl8pPr>
            <a:lvl9pPr>
              <a:defRPr sz="17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1"/>
            <a:ext cx="3008313" cy="4691062"/>
          </a:xfrm>
        </p:spPr>
        <p:txBody>
          <a:bodyPr/>
          <a:lstStyle>
            <a:lvl1pPr marL="0" indent="0">
              <a:buNone/>
              <a:defRPr sz="1270"/>
            </a:lvl1pPr>
            <a:lvl2pPr marL="408188" indent="0">
              <a:buNone/>
              <a:defRPr sz="1111"/>
            </a:lvl2pPr>
            <a:lvl3pPr marL="816376" indent="0">
              <a:buNone/>
              <a:defRPr sz="952"/>
            </a:lvl3pPr>
            <a:lvl4pPr marL="1224564" indent="0">
              <a:buNone/>
              <a:defRPr sz="794"/>
            </a:lvl4pPr>
            <a:lvl5pPr marL="1632753" indent="0">
              <a:buNone/>
              <a:defRPr sz="794"/>
            </a:lvl5pPr>
            <a:lvl6pPr marL="2040941" indent="0">
              <a:buNone/>
              <a:defRPr sz="794"/>
            </a:lvl6pPr>
            <a:lvl7pPr marL="2449129" indent="0">
              <a:buNone/>
              <a:defRPr sz="794"/>
            </a:lvl7pPr>
            <a:lvl8pPr marL="2857317" indent="0">
              <a:buNone/>
              <a:defRPr sz="794"/>
            </a:lvl8pPr>
            <a:lvl9pPr marL="3265505" indent="0">
              <a:buNone/>
              <a:defRPr sz="794"/>
            </a:lvl9pPr>
          </a:lstStyle>
          <a:p>
            <a:pPr lvl="0"/>
            <a:r>
              <a:rPr lang="en-US"/>
              <a:t>Click to edit Master text styles</a:t>
            </a:r>
          </a:p>
        </p:txBody>
      </p:sp>
      <p:sp>
        <p:nvSpPr>
          <p:cNvPr id="5" name="Date Placeholder 3">
            <a:extLst>
              <a:ext uri="{FF2B5EF4-FFF2-40B4-BE49-F238E27FC236}">
                <a16:creationId xmlns:a16="http://schemas.microsoft.com/office/drawing/2014/main" id="{F5D3B88F-AE9C-39F4-5E6E-BC5ECF9BA029}"/>
              </a:ext>
            </a:extLst>
          </p:cNvPr>
          <p:cNvSpPr>
            <a:spLocks noGrp="1"/>
          </p:cNvSpPr>
          <p:nvPr>
            <p:ph type="dt" sz="half" idx="10"/>
          </p:nvPr>
        </p:nvSpPr>
        <p:spPr/>
        <p:txBody>
          <a:bodyPr/>
          <a:lstStyle>
            <a:lvl1pPr>
              <a:defRPr/>
            </a:lvl1pPr>
          </a:lstStyle>
          <a:p>
            <a:pPr>
              <a:defRPr/>
            </a:pPr>
            <a:fld id="{F82649D8-958F-4CE0-AF69-3B93D022FCB5}" type="datetimeFigureOut">
              <a:rPr lang="en-SG"/>
              <a:pPr>
                <a:defRPr/>
              </a:pPr>
              <a:t>26/10/2023</a:t>
            </a:fld>
            <a:endParaRPr lang="en-SG"/>
          </a:p>
        </p:txBody>
      </p:sp>
      <p:sp>
        <p:nvSpPr>
          <p:cNvPr id="6" name="Footer Placeholder 4">
            <a:extLst>
              <a:ext uri="{FF2B5EF4-FFF2-40B4-BE49-F238E27FC236}">
                <a16:creationId xmlns:a16="http://schemas.microsoft.com/office/drawing/2014/main" id="{6B8F42EC-B9D1-0E18-431D-63C1C3786E0D}"/>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id="{D535873F-989B-0316-DC11-6AAE5DFEE66A}"/>
              </a:ext>
            </a:extLst>
          </p:cNvPr>
          <p:cNvSpPr>
            <a:spLocks noGrp="1"/>
          </p:cNvSpPr>
          <p:nvPr>
            <p:ph type="sldNum" sz="quarter" idx="12"/>
          </p:nvPr>
        </p:nvSpPr>
        <p:spPr/>
        <p:txBody>
          <a:bodyPr/>
          <a:lstStyle>
            <a:lvl1pPr>
              <a:defRPr/>
            </a:lvl1pPr>
          </a:lstStyle>
          <a:p>
            <a:pPr>
              <a:defRPr/>
            </a:pPr>
            <a:fld id="{599D4A16-1CCE-4022-9EBD-F7CB62A0ACA8}" type="slidenum">
              <a:rPr lang="en-SG"/>
              <a:pPr>
                <a:defRPr/>
              </a:pPr>
              <a:t>‹#›</a:t>
            </a:fld>
            <a:endParaRPr lang="en-SG"/>
          </a:p>
        </p:txBody>
      </p:sp>
    </p:spTree>
    <p:extLst>
      <p:ext uri="{BB962C8B-B14F-4D97-AF65-F5344CB8AC3E}">
        <p14:creationId xmlns:p14="http://schemas.microsoft.com/office/powerpoint/2010/main" val="138888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4318C-6697-43B7-8320-59F96EE2C926}" type="slidenum">
              <a:rPr lang="en-US"/>
              <a:pPr>
                <a:defRPr/>
              </a:pPr>
              <a:t>‹#›</a:t>
            </a:fld>
            <a:endParaRPr lang="en-US"/>
          </a:p>
        </p:txBody>
      </p:sp>
    </p:spTree>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599"/>
            <a:ext cx="5486400" cy="566739"/>
          </a:xfrm>
        </p:spPr>
        <p:txBody>
          <a:bodyPr anchor="b"/>
          <a:lstStyle>
            <a:lvl1pPr algn="l">
              <a:defRPr sz="1746" b="1"/>
            </a:lvl1pPr>
          </a:lstStyle>
          <a:p>
            <a:r>
              <a:rPr lang="en-US"/>
              <a:t>Click to edit Master title style</a:t>
            </a:r>
            <a:endParaRPr lang="en-SG"/>
          </a:p>
        </p:txBody>
      </p:sp>
      <p:sp>
        <p:nvSpPr>
          <p:cNvPr id="3" name="Picture Placeholder 2"/>
          <p:cNvSpPr>
            <a:spLocks noGrp="1"/>
          </p:cNvSpPr>
          <p:nvPr>
            <p:ph type="pic" idx="1"/>
          </p:nvPr>
        </p:nvSpPr>
        <p:spPr>
          <a:xfrm>
            <a:off x="1792289" y="612777"/>
            <a:ext cx="5486400" cy="4114800"/>
          </a:xfrm>
        </p:spPr>
        <p:txBody>
          <a:bodyPr/>
          <a:lstStyle>
            <a:lvl1pPr marL="0" indent="0">
              <a:buNone/>
              <a:defRPr sz="2857"/>
            </a:lvl1pPr>
            <a:lvl2pPr marL="408188" indent="0">
              <a:buNone/>
              <a:defRPr sz="2540"/>
            </a:lvl2pPr>
            <a:lvl3pPr marL="816376" indent="0">
              <a:buNone/>
              <a:defRPr sz="2222"/>
            </a:lvl3pPr>
            <a:lvl4pPr marL="1224564" indent="0">
              <a:buNone/>
              <a:defRPr sz="1746"/>
            </a:lvl4pPr>
            <a:lvl5pPr marL="1632753" indent="0">
              <a:buNone/>
              <a:defRPr sz="1746"/>
            </a:lvl5pPr>
            <a:lvl6pPr marL="2040941" indent="0">
              <a:buNone/>
              <a:defRPr sz="1746"/>
            </a:lvl6pPr>
            <a:lvl7pPr marL="2449129" indent="0">
              <a:buNone/>
              <a:defRPr sz="1746"/>
            </a:lvl7pPr>
            <a:lvl8pPr marL="2857317" indent="0">
              <a:buNone/>
              <a:defRPr sz="1746"/>
            </a:lvl8pPr>
            <a:lvl9pPr marL="3265505" indent="0">
              <a:buNone/>
              <a:defRPr sz="1746"/>
            </a:lvl9pPr>
          </a:lstStyle>
          <a:p>
            <a:pPr lvl="0"/>
            <a:endParaRPr lang="en-SG"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270"/>
            </a:lvl1pPr>
            <a:lvl2pPr marL="408188" indent="0">
              <a:buNone/>
              <a:defRPr sz="1111"/>
            </a:lvl2pPr>
            <a:lvl3pPr marL="816376" indent="0">
              <a:buNone/>
              <a:defRPr sz="952"/>
            </a:lvl3pPr>
            <a:lvl4pPr marL="1224564" indent="0">
              <a:buNone/>
              <a:defRPr sz="794"/>
            </a:lvl4pPr>
            <a:lvl5pPr marL="1632753" indent="0">
              <a:buNone/>
              <a:defRPr sz="794"/>
            </a:lvl5pPr>
            <a:lvl6pPr marL="2040941" indent="0">
              <a:buNone/>
              <a:defRPr sz="794"/>
            </a:lvl6pPr>
            <a:lvl7pPr marL="2449129" indent="0">
              <a:buNone/>
              <a:defRPr sz="794"/>
            </a:lvl7pPr>
            <a:lvl8pPr marL="2857317" indent="0">
              <a:buNone/>
              <a:defRPr sz="794"/>
            </a:lvl8pPr>
            <a:lvl9pPr marL="3265505" indent="0">
              <a:buNone/>
              <a:defRPr sz="794"/>
            </a:lvl9pPr>
          </a:lstStyle>
          <a:p>
            <a:pPr lvl="0"/>
            <a:r>
              <a:rPr lang="en-US"/>
              <a:t>Click to edit Master text styles</a:t>
            </a:r>
          </a:p>
        </p:txBody>
      </p:sp>
      <p:sp>
        <p:nvSpPr>
          <p:cNvPr id="5" name="Date Placeholder 3">
            <a:extLst>
              <a:ext uri="{FF2B5EF4-FFF2-40B4-BE49-F238E27FC236}">
                <a16:creationId xmlns:a16="http://schemas.microsoft.com/office/drawing/2014/main" id="{3A074FFF-EBC8-84E2-7452-B720A2C107D7}"/>
              </a:ext>
            </a:extLst>
          </p:cNvPr>
          <p:cNvSpPr>
            <a:spLocks noGrp="1"/>
          </p:cNvSpPr>
          <p:nvPr>
            <p:ph type="dt" sz="half" idx="10"/>
          </p:nvPr>
        </p:nvSpPr>
        <p:spPr/>
        <p:txBody>
          <a:bodyPr/>
          <a:lstStyle>
            <a:lvl1pPr>
              <a:defRPr/>
            </a:lvl1pPr>
          </a:lstStyle>
          <a:p>
            <a:pPr>
              <a:defRPr/>
            </a:pPr>
            <a:fld id="{90422B01-EC7D-4E72-BB32-7F03A97109CE}" type="datetimeFigureOut">
              <a:rPr lang="en-SG"/>
              <a:pPr>
                <a:defRPr/>
              </a:pPr>
              <a:t>26/10/2023</a:t>
            </a:fld>
            <a:endParaRPr lang="en-SG"/>
          </a:p>
        </p:txBody>
      </p:sp>
      <p:sp>
        <p:nvSpPr>
          <p:cNvPr id="6" name="Footer Placeholder 4">
            <a:extLst>
              <a:ext uri="{FF2B5EF4-FFF2-40B4-BE49-F238E27FC236}">
                <a16:creationId xmlns:a16="http://schemas.microsoft.com/office/drawing/2014/main" id="{3CD07073-62BD-905F-B0B1-F1DF53B529F1}"/>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id="{62F05A0B-09BA-5875-74DD-B1562F7160A8}"/>
              </a:ext>
            </a:extLst>
          </p:cNvPr>
          <p:cNvSpPr>
            <a:spLocks noGrp="1"/>
          </p:cNvSpPr>
          <p:nvPr>
            <p:ph type="sldNum" sz="quarter" idx="12"/>
          </p:nvPr>
        </p:nvSpPr>
        <p:spPr/>
        <p:txBody>
          <a:bodyPr/>
          <a:lstStyle>
            <a:lvl1pPr>
              <a:defRPr/>
            </a:lvl1pPr>
          </a:lstStyle>
          <a:p>
            <a:pPr>
              <a:defRPr/>
            </a:pPr>
            <a:fld id="{216800DD-2812-402D-B043-C0E0914B720B}" type="slidenum">
              <a:rPr lang="en-SG"/>
              <a:pPr>
                <a:defRPr/>
              </a:pPr>
              <a:t>‹#›</a:t>
            </a:fld>
            <a:endParaRPr lang="en-SG"/>
          </a:p>
        </p:txBody>
      </p:sp>
    </p:spTree>
    <p:extLst>
      <p:ext uri="{BB962C8B-B14F-4D97-AF65-F5344CB8AC3E}">
        <p14:creationId xmlns:p14="http://schemas.microsoft.com/office/powerpoint/2010/main" val="334973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751C88F-AECC-AF1B-F654-6EB2F0B474DF}"/>
              </a:ext>
            </a:extLst>
          </p:cNvPr>
          <p:cNvSpPr>
            <a:spLocks noGrp="1"/>
          </p:cNvSpPr>
          <p:nvPr>
            <p:ph type="dt" sz="half" idx="10"/>
          </p:nvPr>
        </p:nvSpPr>
        <p:spPr/>
        <p:txBody>
          <a:bodyPr/>
          <a:lstStyle>
            <a:lvl1pPr>
              <a:defRPr/>
            </a:lvl1pPr>
          </a:lstStyle>
          <a:p>
            <a:pPr>
              <a:defRPr/>
            </a:pPr>
            <a:fld id="{12F08F30-38E1-4557-8380-DB065C4C79CC}" type="datetimeFigureOut">
              <a:rPr lang="en-SG"/>
              <a:pPr>
                <a:defRPr/>
              </a:pPr>
              <a:t>26/10/2023</a:t>
            </a:fld>
            <a:endParaRPr lang="en-SG"/>
          </a:p>
        </p:txBody>
      </p:sp>
      <p:sp>
        <p:nvSpPr>
          <p:cNvPr id="5" name="Footer Placeholder 4">
            <a:extLst>
              <a:ext uri="{FF2B5EF4-FFF2-40B4-BE49-F238E27FC236}">
                <a16:creationId xmlns:a16="http://schemas.microsoft.com/office/drawing/2014/main" id="{19B931FD-709C-57D0-166C-A320A9090EDE}"/>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C3FAE54F-F2B3-FE9F-D020-4954ECE5E515}"/>
              </a:ext>
            </a:extLst>
          </p:cNvPr>
          <p:cNvSpPr>
            <a:spLocks noGrp="1"/>
          </p:cNvSpPr>
          <p:nvPr>
            <p:ph type="sldNum" sz="quarter" idx="12"/>
          </p:nvPr>
        </p:nvSpPr>
        <p:spPr/>
        <p:txBody>
          <a:bodyPr/>
          <a:lstStyle>
            <a:lvl1pPr>
              <a:defRPr/>
            </a:lvl1pPr>
          </a:lstStyle>
          <a:p>
            <a:pPr>
              <a:defRPr/>
            </a:pPr>
            <a:fld id="{FD21D3C5-89C1-4AE4-A681-0541B9C66E11}" type="slidenum">
              <a:rPr lang="en-SG"/>
              <a:pPr>
                <a:defRPr/>
              </a:pPr>
              <a:t>‹#›</a:t>
            </a:fld>
            <a:endParaRPr lang="en-SG"/>
          </a:p>
        </p:txBody>
      </p:sp>
    </p:spTree>
    <p:extLst>
      <p:ext uri="{BB962C8B-B14F-4D97-AF65-F5344CB8AC3E}">
        <p14:creationId xmlns:p14="http://schemas.microsoft.com/office/powerpoint/2010/main" val="169767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39"/>
            <a:ext cx="2057401"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1" y="274639"/>
            <a:ext cx="60197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11B9B27-F7F5-5B8D-BFF6-3A5E29767952}"/>
              </a:ext>
            </a:extLst>
          </p:cNvPr>
          <p:cNvSpPr>
            <a:spLocks noGrp="1"/>
          </p:cNvSpPr>
          <p:nvPr>
            <p:ph type="dt" sz="half" idx="10"/>
          </p:nvPr>
        </p:nvSpPr>
        <p:spPr/>
        <p:txBody>
          <a:bodyPr/>
          <a:lstStyle>
            <a:lvl1pPr>
              <a:defRPr/>
            </a:lvl1pPr>
          </a:lstStyle>
          <a:p>
            <a:pPr>
              <a:defRPr/>
            </a:pPr>
            <a:fld id="{CDBA6F63-78B1-43EB-8483-4820360F8D2E}" type="datetimeFigureOut">
              <a:rPr lang="en-SG"/>
              <a:pPr>
                <a:defRPr/>
              </a:pPr>
              <a:t>26/10/2023</a:t>
            </a:fld>
            <a:endParaRPr lang="en-SG"/>
          </a:p>
        </p:txBody>
      </p:sp>
      <p:sp>
        <p:nvSpPr>
          <p:cNvPr id="5" name="Footer Placeholder 4">
            <a:extLst>
              <a:ext uri="{FF2B5EF4-FFF2-40B4-BE49-F238E27FC236}">
                <a16:creationId xmlns:a16="http://schemas.microsoft.com/office/drawing/2014/main" id="{492E0E20-A2CC-0E1B-88CE-CC26F30F88A2}"/>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AEBD1C89-3765-B46D-DBA9-F2ABD37A17D5}"/>
              </a:ext>
            </a:extLst>
          </p:cNvPr>
          <p:cNvSpPr>
            <a:spLocks noGrp="1"/>
          </p:cNvSpPr>
          <p:nvPr>
            <p:ph type="sldNum" sz="quarter" idx="12"/>
          </p:nvPr>
        </p:nvSpPr>
        <p:spPr/>
        <p:txBody>
          <a:bodyPr/>
          <a:lstStyle>
            <a:lvl1pPr>
              <a:defRPr/>
            </a:lvl1pPr>
          </a:lstStyle>
          <a:p>
            <a:pPr>
              <a:defRPr/>
            </a:pPr>
            <a:fld id="{040058DE-6BE4-4636-81BC-F6C9A2DADEC3}" type="slidenum">
              <a:rPr lang="en-SG"/>
              <a:pPr>
                <a:defRPr/>
              </a:pPr>
              <a:t>‹#›</a:t>
            </a:fld>
            <a:endParaRPr lang="en-SG"/>
          </a:p>
        </p:txBody>
      </p:sp>
    </p:spTree>
    <p:extLst>
      <p:ext uri="{BB962C8B-B14F-4D97-AF65-F5344CB8AC3E}">
        <p14:creationId xmlns:p14="http://schemas.microsoft.com/office/powerpoint/2010/main" val="36688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3A4BB-6C7D-43B0-8AE2-0F7ABAD322BF}"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28E3E0-933C-424D-A99A-87267ECA6AFA}"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5D5EB9-6B45-48F4-A0F5-18A8179B3E70}"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4F11DC-B9F2-42BA-9BE5-DF68E007B3B2}"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6E628A-962F-4F00-BC61-DD16C1C9502F}"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507DE-26CD-4698-9BD4-ED110933CCD6}"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9F3-2CB3-4B2C-9C7D-8C9F3759AED2}"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CD71B95-3451-4521-B610-105DDA1397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580F7-F7AA-7186-B6E0-91705778C055}"/>
              </a:ext>
            </a:extLst>
          </p:cNvPr>
          <p:cNvSpPr>
            <a:spLocks noGrp="1"/>
          </p:cNvSpPr>
          <p:nvPr>
            <p:ph type="title"/>
          </p:nvPr>
        </p:nvSpPr>
        <p:spPr>
          <a:xfrm>
            <a:off x="457200" y="274638"/>
            <a:ext cx="8229600" cy="1143000"/>
          </a:xfrm>
          <a:prstGeom prst="rect">
            <a:avLst/>
          </a:prstGeom>
        </p:spPr>
        <p:txBody>
          <a:bodyPr vert="horz" lIns="51435" tIns="25718" rIns="51435" bIns="25718"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F5E68D2-D843-C6DE-0774-5FE7BBCE7C60}"/>
              </a:ext>
            </a:extLst>
          </p:cNvPr>
          <p:cNvSpPr>
            <a:spLocks noGrp="1"/>
          </p:cNvSpPr>
          <p:nvPr>
            <p:ph type="body" idx="1"/>
          </p:nvPr>
        </p:nvSpPr>
        <p:spPr>
          <a:xfrm>
            <a:off x="457200" y="1600200"/>
            <a:ext cx="8229600" cy="4525963"/>
          </a:xfrm>
          <a:prstGeom prst="rect">
            <a:avLst/>
          </a:prstGeom>
        </p:spPr>
        <p:txBody>
          <a:bodyPr vert="horz" lIns="51435" tIns="25718" rIns="51435" bIns="2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D85ADD7-C97F-ACB2-0F94-42840BA92F7B}"/>
              </a:ext>
            </a:extLst>
          </p:cNvPr>
          <p:cNvSpPr>
            <a:spLocks noGrp="1"/>
          </p:cNvSpPr>
          <p:nvPr>
            <p:ph type="dt" sz="half" idx="2"/>
          </p:nvPr>
        </p:nvSpPr>
        <p:spPr>
          <a:xfrm>
            <a:off x="457200" y="6356350"/>
            <a:ext cx="2133600" cy="365125"/>
          </a:xfrm>
          <a:prstGeom prst="rect">
            <a:avLst/>
          </a:prstGeom>
        </p:spPr>
        <p:txBody>
          <a:bodyPr vert="horz" lIns="51435" tIns="25718" rIns="51435" bIns="25718" rtlCol="0" anchor="ctr"/>
          <a:lstStyle>
            <a:lvl1pPr algn="l">
              <a:defRPr sz="1111" smtClean="0">
                <a:solidFill>
                  <a:prstClr val="black">
                    <a:tint val="75000"/>
                  </a:prstClr>
                </a:solidFill>
              </a:defRPr>
            </a:lvl1pPr>
          </a:lstStyle>
          <a:p>
            <a:pPr>
              <a:defRPr/>
            </a:pPr>
            <a:fld id="{223D8811-C431-4F91-8F98-19021E9C65AB}" type="datetimeFigureOut">
              <a:rPr lang="en-SG"/>
              <a:pPr>
                <a:defRPr/>
              </a:pPr>
              <a:t>26/10/2023</a:t>
            </a:fld>
            <a:endParaRPr lang="en-SG"/>
          </a:p>
        </p:txBody>
      </p:sp>
      <p:sp>
        <p:nvSpPr>
          <p:cNvPr id="5" name="Footer Placeholder 4">
            <a:extLst>
              <a:ext uri="{FF2B5EF4-FFF2-40B4-BE49-F238E27FC236}">
                <a16:creationId xmlns:a16="http://schemas.microsoft.com/office/drawing/2014/main" id="{FEA18779-9552-2938-F82D-56856D588FDC}"/>
              </a:ext>
            </a:extLst>
          </p:cNvPr>
          <p:cNvSpPr>
            <a:spLocks noGrp="1"/>
          </p:cNvSpPr>
          <p:nvPr>
            <p:ph type="ftr" sz="quarter" idx="3"/>
          </p:nvPr>
        </p:nvSpPr>
        <p:spPr>
          <a:xfrm>
            <a:off x="3124200" y="6356350"/>
            <a:ext cx="2895600" cy="365125"/>
          </a:xfrm>
          <a:prstGeom prst="rect">
            <a:avLst/>
          </a:prstGeom>
        </p:spPr>
        <p:txBody>
          <a:bodyPr vert="horz" lIns="51435" tIns="25718" rIns="51435" bIns="25718" rtlCol="0" anchor="ctr"/>
          <a:lstStyle>
            <a:lvl1pPr algn="ctr">
              <a:defRPr sz="1111">
                <a:solidFill>
                  <a:prstClr val="black">
                    <a:tint val="75000"/>
                  </a:prstClr>
                </a:solidFill>
              </a:defRPr>
            </a:lvl1pPr>
          </a:lstStyle>
          <a:p>
            <a:pPr>
              <a:defRPr/>
            </a:pPr>
            <a:endParaRPr lang="en-SG"/>
          </a:p>
        </p:txBody>
      </p:sp>
      <p:sp>
        <p:nvSpPr>
          <p:cNvPr id="6" name="Slide Number Placeholder 5">
            <a:extLst>
              <a:ext uri="{FF2B5EF4-FFF2-40B4-BE49-F238E27FC236}">
                <a16:creationId xmlns:a16="http://schemas.microsoft.com/office/drawing/2014/main" id="{CA8E1969-B840-09F0-E26C-8D1581FA057E}"/>
              </a:ext>
            </a:extLst>
          </p:cNvPr>
          <p:cNvSpPr>
            <a:spLocks noGrp="1"/>
          </p:cNvSpPr>
          <p:nvPr>
            <p:ph type="sldNum" sz="quarter" idx="4"/>
          </p:nvPr>
        </p:nvSpPr>
        <p:spPr>
          <a:xfrm>
            <a:off x="6553200" y="6356350"/>
            <a:ext cx="2133600" cy="365125"/>
          </a:xfrm>
          <a:prstGeom prst="rect">
            <a:avLst/>
          </a:prstGeom>
        </p:spPr>
        <p:txBody>
          <a:bodyPr vert="horz" lIns="51435" tIns="25718" rIns="51435" bIns="25718" rtlCol="0" anchor="ctr"/>
          <a:lstStyle>
            <a:lvl1pPr algn="r">
              <a:defRPr sz="1111" smtClean="0">
                <a:solidFill>
                  <a:prstClr val="black">
                    <a:tint val="75000"/>
                  </a:prstClr>
                </a:solidFill>
              </a:defRPr>
            </a:lvl1pPr>
          </a:lstStyle>
          <a:p>
            <a:pPr>
              <a:defRPr/>
            </a:pPr>
            <a:fld id="{7F075CF6-813B-4EF0-B675-9D0AAC69AEB4}" type="slidenum">
              <a:rPr lang="en-SG"/>
              <a:pPr>
                <a:defRPr/>
              </a:pPr>
              <a:t>‹#›</a:t>
            </a:fld>
            <a:endParaRPr lang="en-SG"/>
          </a:p>
        </p:txBody>
      </p:sp>
    </p:spTree>
    <p:extLst>
      <p:ext uri="{BB962C8B-B14F-4D97-AF65-F5344CB8AC3E}">
        <p14:creationId xmlns:p14="http://schemas.microsoft.com/office/powerpoint/2010/main" val="3410844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15975" rtl="0" fontAlgn="base">
        <a:spcBef>
          <a:spcPct val="0"/>
        </a:spcBef>
        <a:spcAft>
          <a:spcPct val="0"/>
        </a:spcAft>
        <a:defRPr sz="3900" kern="1200">
          <a:solidFill>
            <a:schemeClr val="tx1"/>
          </a:solidFill>
          <a:latin typeface="+mj-lt"/>
          <a:ea typeface="+mj-ea"/>
          <a:cs typeface="+mj-cs"/>
        </a:defRPr>
      </a:lvl1pPr>
      <a:lvl2pPr algn="ctr" defTabSz="815975" rtl="0" fontAlgn="base">
        <a:spcBef>
          <a:spcPct val="0"/>
        </a:spcBef>
        <a:spcAft>
          <a:spcPct val="0"/>
        </a:spcAft>
        <a:defRPr sz="3900">
          <a:solidFill>
            <a:schemeClr val="tx1"/>
          </a:solidFill>
          <a:latin typeface="Calibri" panose="020F0502020204030204" pitchFamily="34" charset="0"/>
        </a:defRPr>
      </a:lvl2pPr>
      <a:lvl3pPr algn="ctr" defTabSz="815975" rtl="0" fontAlgn="base">
        <a:spcBef>
          <a:spcPct val="0"/>
        </a:spcBef>
        <a:spcAft>
          <a:spcPct val="0"/>
        </a:spcAft>
        <a:defRPr sz="3900">
          <a:solidFill>
            <a:schemeClr val="tx1"/>
          </a:solidFill>
          <a:latin typeface="Calibri" panose="020F0502020204030204" pitchFamily="34" charset="0"/>
        </a:defRPr>
      </a:lvl3pPr>
      <a:lvl4pPr algn="ctr" defTabSz="815975" rtl="0" fontAlgn="base">
        <a:spcBef>
          <a:spcPct val="0"/>
        </a:spcBef>
        <a:spcAft>
          <a:spcPct val="0"/>
        </a:spcAft>
        <a:defRPr sz="3900">
          <a:solidFill>
            <a:schemeClr val="tx1"/>
          </a:solidFill>
          <a:latin typeface="Calibri" panose="020F0502020204030204" pitchFamily="34" charset="0"/>
        </a:defRPr>
      </a:lvl4pPr>
      <a:lvl5pPr algn="ctr" defTabSz="815975" rtl="0" fontAlgn="base">
        <a:spcBef>
          <a:spcPct val="0"/>
        </a:spcBef>
        <a:spcAft>
          <a:spcPct val="0"/>
        </a:spcAft>
        <a:defRPr sz="3900">
          <a:solidFill>
            <a:schemeClr val="tx1"/>
          </a:solidFill>
          <a:latin typeface="Calibri" panose="020F0502020204030204" pitchFamily="34" charset="0"/>
        </a:defRPr>
      </a:lvl5pPr>
      <a:lvl6pPr marL="457200" algn="ctr" defTabSz="815975" rtl="0" fontAlgn="base">
        <a:spcBef>
          <a:spcPct val="0"/>
        </a:spcBef>
        <a:spcAft>
          <a:spcPct val="0"/>
        </a:spcAft>
        <a:defRPr sz="3900">
          <a:solidFill>
            <a:schemeClr val="tx1"/>
          </a:solidFill>
          <a:latin typeface="Calibri" panose="020F0502020204030204" pitchFamily="34" charset="0"/>
        </a:defRPr>
      </a:lvl6pPr>
      <a:lvl7pPr marL="914400" algn="ctr" defTabSz="815975" rtl="0" fontAlgn="base">
        <a:spcBef>
          <a:spcPct val="0"/>
        </a:spcBef>
        <a:spcAft>
          <a:spcPct val="0"/>
        </a:spcAft>
        <a:defRPr sz="3900">
          <a:solidFill>
            <a:schemeClr val="tx1"/>
          </a:solidFill>
          <a:latin typeface="Calibri" panose="020F0502020204030204" pitchFamily="34" charset="0"/>
        </a:defRPr>
      </a:lvl7pPr>
      <a:lvl8pPr marL="1371600" algn="ctr" defTabSz="815975" rtl="0" fontAlgn="base">
        <a:spcBef>
          <a:spcPct val="0"/>
        </a:spcBef>
        <a:spcAft>
          <a:spcPct val="0"/>
        </a:spcAft>
        <a:defRPr sz="3900">
          <a:solidFill>
            <a:schemeClr val="tx1"/>
          </a:solidFill>
          <a:latin typeface="Calibri" panose="020F0502020204030204" pitchFamily="34" charset="0"/>
        </a:defRPr>
      </a:lvl8pPr>
      <a:lvl9pPr marL="1828800" algn="ctr" defTabSz="815975" rtl="0" fontAlgn="base">
        <a:spcBef>
          <a:spcPct val="0"/>
        </a:spcBef>
        <a:spcAft>
          <a:spcPct val="0"/>
        </a:spcAft>
        <a:defRPr sz="3900">
          <a:solidFill>
            <a:schemeClr val="tx1"/>
          </a:solidFill>
          <a:latin typeface="Calibri" panose="020F0502020204030204" pitchFamily="34" charset="0"/>
        </a:defRPr>
      </a:lvl9pPr>
    </p:titleStyle>
    <p:bodyStyle>
      <a:lvl1pPr marL="304800" indent="-304800" algn="l" defTabSz="815975"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1988" indent="-254000" algn="l" defTabSz="81597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5975" rtl="0" fontAlgn="base">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27163" indent="-203200" algn="l" defTabSz="815975" rtl="0" fontAlgn="base">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36738" indent="-203200" algn="l" defTabSz="815975" rtl="0" fontAlgn="base">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45036"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6pPr>
      <a:lvl7pPr marL="2653224"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7pPr>
      <a:lvl8pPr marL="3061412"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8pPr>
      <a:lvl9pPr marL="3469600" indent="-204095" algn="l" defTabSz="816376" rtl="0" eaLnBrk="1" latinLnBrk="0" hangingPunct="1">
        <a:spcBef>
          <a:spcPct val="20000"/>
        </a:spcBef>
        <a:buFont typeface="Arial" pitchFamily="34" charset="0"/>
        <a:buChar char="•"/>
        <a:defRPr sz="1746" kern="1200">
          <a:solidFill>
            <a:schemeClr val="tx1"/>
          </a:solidFill>
          <a:latin typeface="+mn-lt"/>
          <a:ea typeface="+mn-ea"/>
          <a:cs typeface="+mn-cs"/>
        </a:defRPr>
      </a:lvl9pPr>
    </p:bodyStyle>
    <p:otherStyle>
      <a:defPPr>
        <a:defRPr lang="en-US"/>
      </a:defPPr>
      <a:lvl1pPr marL="0" algn="l" defTabSz="816376" rtl="0" eaLnBrk="1" latinLnBrk="0" hangingPunct="1">
        <a:defRPr sz="1587" kern="1200">
          <a:solidFill>
            <a:schemeClr val="tx1"/>
          </a:solidFill>
          <a:latin typeface="+mn-lt"/>
          <a:ea typeface="+mn-ea"/>
          <a:cs typeface="+mn-cs"/>
        </a:defRPr>
      </a:lvl1pPr>
      <a:lvl2pPr marL="408188" algn="l" defTabSz="816376" rtl="0" eaLnBrk="1" latinLnBrk="0" hangingPunct="1">
        <a:defRPr sz="1587" kern="1200">
          <a:solidFill>
            <a:schemeClr val="tx1"/>
          </a:solidFill>
          <a:latin typeface="+mn-lt"/>
          <a:ea typeface="+mn-ea"/>
          <a:cs typeface="+mn-cs"/>
        </a:defRPr>
      </a:lvl2pPr>
      <a:lvl3pPr marL="816376" algn="l" defTabSz="816376" rtl="0" eaLnBrk="1" latinLnBrk="0" hangingPunct="1">
        <a:defRPr sz="1587" kern="1200">
          <a:solidFill>
            <a:schemeClr val="tx1"/>
          </a:solidFill>
          <a:latin typeface="+mn-lt"/>
          <a:ea typeface="+mn-ea"/>
          <a:cs typeface="+mn-cs"/>
        </a:defRPr>
      </a:lvl3pPr>
      <a:lvl4pPr marL="1224564" algn="l" defTabSz="816376" rtl="0" eaLnBrk="1" latinLnBrk="0" hangingPunct="1">
        <a:defRPr sz="1587" kern="1200">
          <a:solidFill>
            <a:schemeClr val="tx1"/>
          </a:solidFill>
          <a:latin typeface="+mn-lt"/>
          <a:ea typeface="+mn-ea"/>
          <a:cs typeface="+mn-cs"/>
        </a:defRPr>
      </a:lvl4pPr>
      <a:lvl5pPr marL="1632753" algn="l" defTabSz="816376" rtl="0" eaLnBrk="1" latinLnBrk="0" hangingPunct="1">
        <a:defRPr sz="1587" kern="1200">
          <a:solidFill>
            <a:schemeClr val="tx1"/>
          </a:solidFill>
          <a:latin typeface="+mn-lt"/>
          <a:ea typeface="+mn-ea"/>
          <a:cs typeface="+mn-cs"/>
        </a:defRPr>
      </a:lvl5pPr>
      <a:lvl6pPr marL="2040941" algn="l" defTabSz="816376" rtl="0" eaLnBrk="1" latinLnBrk="0" hangingPunct="1">
        <a:defRPr sz="1587" kern="1200">
          <a:solidFill>
            <a:schemeClr val="tx1"/>
          </a:solidFill>
          <a:latin typeface="+mn-lt"/>
          <a:ea typeface="+mn-ea"/>
          <a:cs typeface="+mn-cs"/>
        </a:defRPr>
      </a:lvl6pPr>
      <a:lvl7pPr marL="2449129" algn="l" defTabSz="816376" rtl="0" eaLnBrk="1" latinLnBrk="0" hangingPunct="1">
        <a:defRPr sz="1587" kern="1200">
          <a:solidFill>
            <a:schemeClr val="tx1"/>
          </a:solidFill>
          <a:latin typeface="+mn-lt"/>
          <a:ea typeface="+mn-ea"/>
          <a:cs typeface="+mn-cs"/>
        </a:defRPr>
      </a:lvl7pPr>
      <a:lvl8pPr marL="2857317" algn="l" defTabSz="816376" rtl="0" eaLnBrk="1" latinLnBrk="0" hangingPunct="1">
        <a:defRPr sz="1587" kern="1200">
          <a:solidFill>
            <a:schemeClr val="tx1"/>
          </a:solidFill>
          <a:latin typeface="+mn-lt"/>
          <a:ea typeface="+mn-ea"/>
          <a:cs typeface="+mn-cs"/>
        </a:defRPr>
      </a:lvl8pPr>
      <a:lvl9pPr marL="3265505" algn="l" defTabSz="816376" rtl="0" eaLnBrk="1" latinLnBrk="0" hangingPunct="1">
        <a:defRPr sz="15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2.wav"/><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audio" Target="../media/audio3.wav"/><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7.jpeg"/><Relationship Id="rId18" Type="http://schemas.openxmlformats.org/officeDocument/2006/relationships/hyperlink" Target="http://vietbao.vn/Khoa-hoc/Thao-cam-vien-co-them-2-con-huou-cao-co/40052766/188/" TargetMode="External"/><Relationship Id="rId3" Type="http://schemas.openxmlformats.org/officeDocument/2006/relationships/image" Target="../media/image30.jpeg"/><Relationship Id="rId7" Type="http://schemas.openxmlformats.org/officeDocument/2006/relationships/image" Target="../media/image33.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image" Target="../media/image29.jpeg"/><Relationship Id="rId16" Type="http://schemas.openxmlformats.org/officeDocument/2006/relationships/image" Target="../media/image40.jpeg"/><Relationship Id="rId20"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hyperlink" Target="http://vietbao.vn/vn/trang-ngoai/http:/a9.vietbao.vn/images/vn902/khoa-hoc/20896238_images1926376_1.jpg/vivavietnam.net/" TargetMode="External"/><Relationship Id="rId11" Type="http://schemas.openxmlformats.org/officeDocument/2006/relationships/hyperlink" Target="http://vietbao.vn/vn/trang-ngoai/images/viet2/khoa-hoc/20761691_images1474467_tegiacnam.jpg/vivavietnam.net/" TargetMode="External"/><Relationship Id="rId5" Type="http://schemas.openxmlformats.org/officeDocument/2006/relationships/image" Target="../media/image32.jpeg"/><Relationship Id="rId15" Type="http://schemas.openxmlformats.org/officeDocument/2006/relationships/image" Target="../media/image39.jpeg"/><Relationship Id="rId10" Type="http://schemas.openxmlformats.org/officeDocument/2006/relationships/image" Target="../media/image35.png"/><Relationship Id="rId19" Type="http://schemas.openxmlformats.org/officeDocument/2006/relationships/image" Target="../media/image42.jpeg"/><Relationship Id="rId4" Type="http://schemas.openxmlformats.org/officeDocument/2006/relationships/image" Target="../media/image31.jpeg"/><Relationship Id="rId9" Type="http://schemas.openxmlformats.org/officeDocument/2006/relationships/hyperlink" Target="http://vietbao.vn/Cuoi/Chan-gia-cho-chuot-tui/45204473/440/" TargetMode="External"/><Relationship Id="rId1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2.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hyperlink" Target="http://anhso.net/xem.asp?id=&amp;k=0&amp;alb=504080@2273&amp;as=67663" TargetMode="External"/><Relationship Id="rId2" Type="http://schemas.openxmlformats.org/officeDocument/2006/relationships/image" Target="../media/image44.jpeg"/><Relationship Id="rId16"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42.jpeg"/><Relationship Id="rId5" Type="http://schemas.openxmlformats.org/officeDocument/2006/relationships/image" Target="../media/image47.jpeg"/><Relationship Id="rId15" Type="http://schemas.openxmlformats.org/officeDocument/2006/relationships/image" Target="../media/image53.jpeg"/><Relationship Id="rId10" Type="http://schemas.openxmlformats.org/officeDocument/2006/relationships/hyperlink" Target="http://vietbao.vn/Khoa-hoc/Thao-cam-vien-co-them-2-con-huou-cao-co/40052766/188/" TargetMode="External"/><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hyperlink" Target="http://anhso.net/xem.asp?id=&amp;k=0&amp;alb=504080@2273&amp;as=6765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zV025-166">
            <a:extLst>
              <a:ext uri="{FF2B5EF4-FFF2-40B4-BE49-F238E27FC236}">
                <a16:creationId xmlns:a16="http://schemas.microsoft.com/office/drawing/2014/main" id="{B67D7B05-3C1B-25C1-2EE4-28E6F6E25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0"/>
            <a:ext cx="1013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0">
            <a:extLst>
              <a:ext uri="{FF2B5EF4-FFF2-40B4-BE49-F238E27FC236}">
                <a16:creationId xmlns:a16="http://schemas.microsoft.com/office/drawing/2014/main" id="{70BAE7BF-2AE4-DCC8-BFF0-BDA3E1505B65}"/>
              </a:ext>
            </a:extLst>
          </p:cNvPr>
          <p:cNvSpPr>
            <a:spLocks noChangeArrowheads="1" noChangeShapeType="1" noTextEdit="1"/>
          </p:cNvSpPr>
          <p:nvPr/>
        </p:nvSpPr>
        <p:spPr bwMode="auto">
          <a:xfrm>
            <a:off x="2547938" y="2154238"/>
            <a:ext cx="3509962" cy="588962"/>
          </a:xfrm>
          <a:prstGeom prst="rect">
            <a:avLst/>
          </a:prstGeom>
        </p:spPr>
        <p:txBody>
          <a:bodyPr wrap="none" fromWordArt="1">
            <a:prstTxWarp prst="textInflate">
              <a:avLst>
                <a:gd name="adj" fmla="val 1363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G" sz="5714" b="1" i="1" u="none" strike="noStrike" kern="10" cap="none" spc="0" normalizeH="0" baseline="0" noProof="0">
                <a:ln w="9525">
                  <a:solidFill>
                    <a:srgbClr val="FF00FF"/>
                  </a:solidFill>
                  <a:round/>
                  <a:headEnd/>
                  <a:tailEnd/>
                </a:ln>
                <a:solidFill>
                  <a:srgbClr val="FF00FF"/>
                </a:solidFill>
                <a:effectLst/>
                <a:uLnTx/>
                <a:uFillTx/>
                <a:latin typeface="Times New Roman" panose="02020603050405020304" pitchFamily="18" charset="0"/>
                <a:ea typeface="+mn-ea"/>
                <a:cs typeface="Times New Roman" panose="02020603050405020304" pitchFamily="18" charset="0"/>
              </a:rPr>
              <a:t>Môn: Tiếng Việt</a:t>
            </a:r>
          </a:p>
        </p:txBody>
      </p:sp>
      <p:sp>
        <p:nvSpPr>
          <p:cNvPr id="5" name="WordArt 32">
            <a:extLst>
              <a:ext uri="{FF2B5EF4-FFF2-40B4-BE49-F238E27FC236}">
                <a16:creationId xmlns:a16="http://schemas.microsoft.com/office/drawing/2014/main" id="{4A165530-D72E-ECCA-1501-B10D91D9457E}"/>
              </a:ext>
            </a:extLst>
          </p:cNvPr>
          <p:cNvSpPr>
            <a:spLocks noChangeArrowheads="1" noChangeShapeType="1" noTextEdit="1"/>
          </p:cNvSpPr>
          <p:nvPr/>
        </p:nvSpPr>
        <p:spPr bwMode="auto">
          <a:xfrm>
            <a:off x="1447800" y="3124200"/>
            <a:ext cx="5715000" cy="1142984"/>
          </a:xfrm>
          <a:prstGeom prst="rect">
            <a:avLst/>
          </a:prstGeom>
        </p:spPr>
        <p:txBody>
          <a:bodyPr wrap="none"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16376" rtl="0" eaLnBrk="1" fontAlgn="base" latinLnBrk="0" hangingPunct="1">
              <a:lnSpc>
                <a:spcPct val="100000"/>
              </a:lnSpc>
              <a:spcBef>
                <a:spcPct val="0"/>
              </a:spcBef>
              <a:spcAft>
                <a:spcPct val="0"/>
              </a:spcAft>
              <a:buClrTx/>
              <a:buSzTx/>
              <a:buFontTx/>
              <a:buNone/>
              <a:tabLst/>
              <a:defRPr/>
            </a:pP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Bài</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8A: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Ấm</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áp</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rừng</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chiều</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a:t>
            </a:r>
            <a:r>
              <a:rPr kumimoji="0" lang="en-US" sz="5714" b="1" i="0" u="none" strike="noStrike" kern="10" cap="none" spc="0" normalizeH="0" baseline="0" noProof="0" dirty="0" err="1">
                <a:ln w="9525">
                  <a:solidFill>
                    <a:srgbClr val="FF0000"/>
                  </a:solidFill>
                  <a:round/>
                  <a:headEnd/>
                  <a:tailEnd/>
                </a:ln>
                <a:solidFill>
                  <a:srgbClr val="FF0000"/>
                </a:solidFill>
                <a:effectLst/>
                <a:uLnTx/>
                <a:uFillTx/>
                <a:latin typeface="Times New Roman"/>
                <a:ea typeface="+mn-ea"/>
                <a:cs typeface="Times New Roman"/>
              </a:rPr>
              <a:t>tiết</a:t>
            </a:r>
            <a:r>
              <a:rPr kumimoji="0" lang="en-US"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rPr>
              <a:t> 3)</a:t>
            </a:r>
            <a:endParaRPr kumimoji="0" lang="en-SG" sz="5714" b="1"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a:endParaRPr>
          </a:p>
        </p:txBody>
      </p:sp>
      <p:sp>
        <p:nvSpPr>
          <p:cNvPr id="6" name="Text Box 33">
            <a:extLst>
              <a:ext uri="{FF2B5EF4-FFF2-40B4-BE49-F238E27FC236}">
                <a16:creationId xmlns:a16="http://schemas.microsoft.com/office/drawing/2014/main" id="{CEFD7A59-E8B4-ADB9-C8C9-3BC0C7D746EF}"/>
              </a:ext>
            </a:extLst>
          </p:cNvPr>
          <p:cNvSpPr txBox="1">
            <a:spLocks noChangeArrowheads="1"/>
          </p:cNvSpPr>
          <p:nvPr/>
        </p:nvSpPr>
        <p:spPr bwMode="auto">
          <a:xfrm>
            <a:off x="1143000" y="5819775"/>
            <a:ext cx="7353300" cy="733425"/>
          </a:xfrm>
          <a:prstGeom prst="rect">
            <a:avLst/>
          </a:prstGeom>
          <a:noFill/>
          <a:ln>
            <a:noFill/>
          </a:ln>
          <a:effectLst/>
        </p:spPr>
        <p:txBody>
          <a:bodyPr lIns="145127" tIns="72564" rIns="145127" bIns="72564">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16376" rtl="0" eaLnBrk="1" fontAlgn="base" latinLnBrk="0" hangingPunct="1">
              <a:lnSpc>
                <a:spcPct val="100000"/>
              </a:lnSpc>
              <a:spcBef>
                <a:spcPct val="50000"/>
              </a:spcBef>
              <a:spcAft>
                <a:spcPct val="0"/>
              </a:spcAft>
              <a:buClrTx/>
              <a:buSzTx/>
              <a:buFontTx/>
              <a:buNone/>
              <a:tabLst/>
              <a:defRPr/>
            </a:pP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GV: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Nguyễn</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Thị</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a:t>
            </a:r>
            <a:r>
              <a:rPr kumimoji="0" lang="en-US" sz="3809" b="1" i="0" u="none" strike="noStrike" kern="1200" cap="none" spc="0" normalizeH="0" baseline="0" noProof="0" dirty="0" err="1">
                <a:ln>
                  <a:noFill/>
                </a:ln>
                <a:solidFill>
                  <a:srgbClr val="0099CC"/>
                </a:solidFill>
                <a:effectLst/>
                <a:uLnTx/>
                <a:uFillTx/>
                <a:latin typeface="Times New Roman" pitchFamily="18" charset="0"/>
                <a:ea typeface="+mn-ea"/>
                <a:cs typeface="Times New Roman" pitchFamily="18" charset="0"/>
              </a:rPr>
              <a:t>Hồng</a:t>
            </a:r>
            <a:r>
              <a:rPr kumimoji="0" lang="en-US" sz="3809" b="1" i="0" u="none" strike="noStrike" kern="1200" cap="none" spc="0" normalizeH="0" baseline="0" noProof="0" dirty="0">
                <a:ln>
                  <a:noFill/>
                </a:ln>
                <a:solidFill>
                  <a:srgbClr val="0099CC"/>
                </a:solidFill>
                <a:effectLst/>
                <a:uLnTx/>
                <a:uFillTx/>
                <a:latin typeface="Times New Roman" pitchFamily="18" charset="0"/>
                <a:ea typeface="+mn-ea"/>
                <a:cs typeface="Times New Roman" pitchFamily="18" charset="0"/>
              </a:rPr>
              <a:t> Loan</a:t>
            </a:r>
          </a:p>
        </p:txBody>
      </p:sp>
    </p:spTree>
    <p:extLst>
      <p:ext uri="{BB962C8B-B14F-4D97-AF65-F5344CB8AC3E}">
        <p14:creationId xmlns:p14="http://schemas.microsoft.com/office/powerpoint/2010/main" val="157217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p>
        </p:txBody>
      </p:sp>
      <p:sp>
        <p:nvSpPr>
          <p:cNvPr id="10243" name="Rectangle 3"/>
          <p:cNvSpPr>
            <a:spLocks noGrp="1" noChangeArrowheads="1"/>
          </p:cNvSpPr>
          <p:nvPr>
            <p:ph type="body" idx="1"/>
          </p:nvPr>
        </p:nvSpPr>
        <p:spPr/>
        <p:txBody>
          <a:bodyPr/>
          <a:lstStyle/>
          <a:p>
            <a:pPr eaLnBrk="1" hangingPunct="1"/>
            <a:endParaRPr lang="en-US"/>
          </a:p>
        </p:txBody>
      </p:sp>
      <p:pic>
        <p:nvPicPr>
          <p:cNvPr id="13316" name="Picture 4" descr="ml0031"/>
          <p:cNvPicPr>
            <a:picLocks noChangeAspect="1" noChangeArrowheads="1"/>
          </p:cNvPicPr>
          <p:nvPr/>
        </p:nvPicPr>
        <p:blipFill>
          <a:blip r:embed="rId5"/>
          <a:srcRect/>
          <a:stretch>
            <a:fillRect/>
          </a:stretch>
        </p:blipFill>
        <p:spPr bwMode="auto">
          <a:xfrm>
            <a:off x="0" y="0"/>
            <a:ext cx="9296400" cy="6858000"/>
          </a:xfrm>
          <a:prstGeom prst="rect">
            <a:avLst/>
          </a:prstGeom>
          <a:noFill/>
          <a:ln w="9525">
            <a:noFill/>
            <a:miter lim="800000"/>
            <a:headEnd/>
            <a:tailEnd/>
          </a:ln>
        </p:spPr>
      </p:pic>
      <p:pic>
        <p:nvPicPr>
          <p:cNvPr id="10245" name="Picture 5" descr="CROPS"/>
          <p:cNvPicPr>
            <a:picLocks noChangeAspect="1" noChangeArrowheads="1"/>
          </p:cNvPicPr>
          <p:nvPr/>
        </p:nvPicPr>
        <p:blipFill>
          <a:blip r:embed="rId6"/>
          <a:srcRect/>
          <a:stretch>
            <a:fillRect/>
          </a:stretch>
        </p:blipFill>
        <p:spPr bwMode="auto">
          <a:xfrm>
            <a:off x="0" y="0"/>
            <a:ext cx="4267200" cy="3352800"/>
          </a:xfrm>
          <a:prstGeom prst="rect">
            <a:avLst/>
          </a:prstGeom>
          <a:noFill/>
          <a:ln w="9525">
            <a:noFill/>
            <a:miter lim="800000"/>
            <a:headEnd/>
            <a:tailEnd/>
          </a:ln>
        </p:spPr>
      </p:pic>
      <p:pic>
        <p:nvPicPr>
          <p:cNvPr id="10246" name="Picture 6" descr="DOI-XANH"/>
          <p:cNvPicPr>
            <a:picLocks noChangeAspect="1" noChangeArrowheads="1"/>
          </p:cNvPicPr>
          <p:nvPr/>
        </p:nvPicPr>
        <p:blipFill>
          <a:blip r:embed="rId7"/>
          <a:srcRect/>
          <a:stretch>
            <a:fillRect/>
          </a:stretch>
        </p:blipFill>
        <p:spPr bwMode="auto">
          <a:xfrm>
            <a:off x="4343400" y="0"/>
            <a:ext cx="4800600" cy="3352800"/>
          </a:xfrm>
          <a:prstGeom prst="rect">
            <a:avLst/>
          </a:prstGeom>
          <a:noFill/>
          <a:ln w="9525">
            <a:noFill/>
            <a:miter lim="800000"/>
            <a:headEnd/>
            <a:tailEnd/>
          </a:ln>
        </p:spPr>
      </p:pic>
      <p:pic>
        <p:nvPicPr>
          <p:cNvPr id="10247" name="Picture 7" descr="HAWAI034"/>
          <p:cNvPicPr>
            <a:picLocks noChangeAspect="1" noChangeArrowheads="1"/>
          </p:cNvPicPr>
          <p:nvPr/>
        </p:nvPicPr>
        <p:blipFill>
          <a:blip r:embed="rId8"/>
          <a:srcRect/>
          <a:stretch>
            <a:fillRect/>
          </a:stretch>
        </p:blipFill>
        <p:spPr bwMode="auto">
          <a:xfrm>
            <a:off x="4419600" y="3429000"/>
            <a:ext cx="4724400" cy="3429000"/>
          </a:xfrm>
          <a:prstGeom prst="rect">
            <a:avLst/>
          </a:prstGeom>
          <a:noFill/>
          <a:ln w="9525">
            <a:noFill/>
            <a:miter lim="800000"/>
            <a:headEnd/>
            <a:tailEnd/>
          </a:ln>
        </p:spPr>
      </p:pic>
      <p:pic>
        <p:nvPicPr>
          <p:cNvPr id="10248" name="Picture 8" descr="HAWAI019"/>
          <p:cNvPicPr>
            <a:picLocks noChangeAspect="1" noChangeArrowheads="1"/>
          </p:cNvPicPr>
          <p:nvPr/>
        </p:nvPicPr>
        <p:blipFill>
          <a:blip r:embed="rId9"/>
          <a:srcRect/>
          <a:stretch>
            <a:fillRect/>
          </a:stretch>
        </p:blipFill>
        <p:spPr bwMode="auto">
          <a:xfrm>
            <a:off x="0" y="3429000"/>
            <a:ext cx="4343400" cy="34290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800" decel="100000"/>
                                        <p:tgtEl>
                                          <p:spTgt spid="10242"/>
                                        </p:tgtEl>
                                      </p:cBhvr>
                                    </p:animEffect>
                                    <p:anim calcmode="lin" valueType="num">
                                      <p:cBhvr>
                                        <p:cTn id="8" dur="800" decel="100000" fill="hold"/>
                                        <p:tgtEl>
                                          <p:spTgt spid="10242"/>
                                        </p:tgtEl>
                                        <p:attrNameLst>
                                          <p:attrName>style.rotation</p:attrName>
                                        </p:attrNameLst>
                                      </p:cBhvr>
                                      <p:tavLst>
                                        <p:tav tm="0">
                                          <p:val>
                                            <p:fltVal val="-90"/>
                                          </p:val>
                                        </p:tav>
                                        <p:tav tm="100000">
                                          <p:val>
                                            <p:fltVal val="0"/>
                                          </p:val>
                                        </p:tav>
                                      </p:tavLst>
                                    </p:anim>
                                    <p:anim calcmode="lin" valueType="num">
                                      <p:cBhvr>
                                        <p:cTn id="9" dur="800" decel="100000" fill="hold"/>
                                        <p:tgtEl>
                                          <p:spTgt spid="10242"/>
                                        </p:tgtEl>
                                        <p:attrNameLst>
                                          <p:attrName>ppt_x</p:attrName>
                                        </p:attrNameLst>
                                      </p:cBhvr>
                                      <p:tavLst>
                                        <p:tav tm="0">
                                          <p:val>
                                            <p:strVal val="#ppt_x+0.4"/>
                                          </p:val>
                                        </p:tav>
                                        <p:tav tm="100000">
                                          <p:val>
                                            <p:strVal val="#ppt_x-0.05"/>
                                          </p:val>
                                        </p:tav>
                                      </p:tavLst>
                                    </p:anim>
                                    <p:anim calcmode="lin" valueType="num">
                                      <p:cBhvr>
                                        <p:cTn id="10" dur="800" decel="100000" fill="hold"/>
                                        <p:tgtEl>
                                          <p:spTgt spid="102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fade">
                                      <p:cBhvr>
                                        <p:cTn id="17" dur="1000"/>
                                        <p:tgtEl>
                                          <p:spTgt spid="10243">
                                            <p:txEl>
                                              <p:pRg st="0" end="0"/>
                                            </p:txEl>
                                          </p:spTgt>
                                        </p:tgtEl>
                                      </p:cBhvr>
                                    </p:animEffect>
                                    <p:anim calcmode="lin" valueType="num">
                                      <p:cBhvr>
                                        <p:cTn id="1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randombar(horizontal)">
                                      <p:cBhvr>
                                        <p:cTn id="24" dur="500"/>
                                        <p:tgtEl>
                                          <p:spTgt spid="10246"/>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0248"/>
                                        </p:tgtEl>
                                        <p:attrNameLst>
                                          <p:attrName>style.visibility</p:attrName>
                                        </p:attrNameLst>
                                      </p:cBhvr>
                                      <p:to>
                                        <p:strVal val="visible"/>
                                      </p:to>
                                    </p:set>
                                    <p:animEffect transition="in" filter="barn(inHorizontal)">
                                      <p:cBhvr>
                                        <p:cTn id="29" dur="500"/>
                                        <p:tgtEl>
                                          <p:spTgt spid="10248"/>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10247"/>
                                        </p:tgtEl>
                                        <p:attrNameLst>
                                          <p:attrName>style.visibility</p:attrName>
                                        </p:attrNameLst>
                                      </p:cBhvr>
                                      <p:to>
                                        <p:strVal val="visible"/>
                                      </p:to>
                                    </p:set>
                                    <p:animEffect transition="in" filter="slide(fromBottom)">
                                      <p:cBhvr>
                                        <p:cTn id="34" dur="500"/>
                                        <p:tgtEl>
                                          <p:spTgt spid="10247"/>
                                        </p:tgtEl>
                                      </p:cBhvr>
                                    </p:animEffect>
                                  </p:childTnLst>
                                  <p:subTnLst>
                                    <p:audio>
                                      <p:cMediaNode>
                                        <p:cTn display="0" masterRel="sameClick">
                                          <p:stCondLst>
                                            <p:cond evt="begin" delay="0">
                                              <p:tn val="32"/>
                                            </p:cond>
                                          </p:stCondLst>
                                          <p:endCondLst>
                                            <p:cond evt="onStopAudio" delay="0">
                                              <p:tgtEl>
                                                <p:sldTgt/>
                                              </p:tgtEl>
                                            </p:cond>
                                          </p:endCondLst>
                                        </p:cTn>
                                        <p:tgtEl>
                                          <p:sndTgt r:embed="rId3" name="laser.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10245"/>
                                        </p:tgtEl>
                                        <p:attrNameLst>
                                          <p:attrName>style.visibility</p:attrName>
                                        </p:attrNameLst>
                                      </p:cBhvr>
                                      <p:to>
                                        <p:strVal val="visible"/>
                                      </p:to>
                                    </p:set>
                                    <p:animEffect transition="in" filter="barn(inHorizontal)">
                                      <p:cBhvr>
                                        <p:cTn id="39" dur="500"/>
                                        <p:tgtEl>
                                          <p:spTgt spid="10245"/>
                                        </p:tgtEl>
                                      </p:cBhvr>
                                    </p:animEffect>
                                  </p:childTnLst>
                                  <p:subTnLst>
                                    <p:audio>
                                      <p:cMediaNode>
                                        <p:cTn display="0" masterRel="sameClick">
                                          <p:stCondLst>
                                            <p:cond evt="begin" delay="0">
                                              <p:tn val="3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4cqmmd"/>
          <p:cNvPicPr>
            <a:picLocks noChangeAspect="1" noChangeArrowheads="1" noCrop="1"/>
          </p:cNvPicPr>
          <p:nvPr/>
        </p:nvPicPr>
        <p:blipFill>
          <a:blip r:embed="rId2"/>
          <a:srcRect/>
          <a:stretch>
            <a:fillRect/>
          </a:stretch>
        </p:blipFill>
        <p:spPr bwMode="auto">
          <a:xfrm>
            <a:off x="0" y="2514600"/>
            <a:ext cx="4311650" cy="4343400"/>
          </a:xfrm>
          <a:prstGeom prst="rect">
            <a:avLst/>
          </a:prstGeom>
          <a:noFill/>
          <a:ln w="9525">
            <a:noFill/>
            <a:miter lim="800000"/>
            <a:headEnd/>
            <a:tailEnd/>
          </a:ln>
        </p:spPr>
      </p:pic>
      <p:pic>
        <p:nvPicPr>
          <p:cNvPr id="14339" name="Picture 5" descr="e16l51"/>
          <p:cNvPicPr>
            <a:picLocks noChangeAspect="1" noChangeArrowheads="1" noCrop="1"/>
          </p:cNvPicPr>
          <p:nvPr/>
        </p:nvPicPr>
        <p:blipFill>
          <a:blip r:embed="rId3"/>
          <a:srcRect/>
          <a:stretch>
            <a:fillRect/>
          </a:stretch>
        </p:blipFill>
        <p:spPr bwMode="auto">
          <a:xfrm>
            <a:off x="4267200" y="0"/>
            <a:ext cx="4876800" cy="3276600"/>
          </a:xfrm>
          <a:prstGeom prst="rect">
            <a:avLst/>
          </a:prstGeom>
          <a:noFill/>
          <a:ln w="9525">
            <a:noFill/>
            <a:miter lim="800000"/>
            <a:headEnd/>
            <a:tailEnd/>
          </a:ln>
        </p:spPr>
      </p:pic>
      <p:pic>
        <p:nvPicPr>
          <p:cNvPr id="14340" name="Picture 6" descr="5jzazd"/>
          <p:cNvPicPr>
            <a:picLocks noChangeAspect="1" noChangeArrowheads="1" noCrop="1"/>
          </p:cNvPicPr>
          <p:nvPr/>
        </p:nvPicPr>
        <p:blipFill>
          <a:blip r:embed="rId4"/>
          <a:srcRect/>
          <a:stretch>
            <a:fillRect/>
          </a:stretch>
        </p:blipFill>
        <p:spPr bwMode="auto">
          <a:xfrm>
            <a:off x="4267200" y="3276600"/>
            <a:ext cx="4876800" cy="3581400"/>
          </a:xfrm>
          <a:prstGeom prst="rect">
            <a:avLst/>
          </a:prstGeom>
          <a:noFill/>
          <a:ln w="9525">
            <a:noFill/>
            <a:miter lim="800000"/>
            <a:headEnd/>
            <a:tailEnd/>
          </a:ln>
        </p:spPr>
      </p:pic>
      <p:pic>
        <p:nvPicPr>
          <p:cNvPr id="23560" name="Picture 8" descr="butterfly-6"/>
          <p:cNvPicPr>
            <a:picLocks noChangeAspect="1" noChangeArrowheads="1" noCrop="1"/>
          </p:cNvPicPr>
          <p:nvPr/>
        </p:nvPicPr>
        <p:blipFill>
          <a:blip r:embed="rId5"/>
          <a:srcRect/>
          <a:stretch>
            <a:fillRect/>
          </a:stretch>
        </p:blipFill>
        <p:spPr bwMode="auto">
          <a:xfrm rot="282678">
            <a:off x="174625" y="279400"/>
            <a:ext cx="2057400" cy="145732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2000"/>
                                        <p:tgtEl>
                                          <p:spTgt spid="23560"/>
                                        </p:tgtEl>
                                      </p:cBhvr>
                                    </p:animEffect>
                                  </p:childTnLst>
                                </p:cTn>
                              </p:par>
                              <p:par>
                                <p:cTn id="8" presetID="10" presetClass="entr" presetSubtype="0" fill="hold" nodeType="withEffect">
                                  <p:stCondLst>
                                    <p:cond delay="0"/>
                                  </p:stCondLst>
                                  <p:childTnLst>
                                    <p:set>
                                      <p:cBhvr>
                                        <p:cTn id="9" dur="1" fill="hold">
                                          <p:stCondLst>
                                            <p:cond delay="0"/>
                                          </p:stCondLst>
                                        </p:cTn>
                                        <p:tgtEl>
                                          <p:spTgt spid="23560"/>
                                        </p:tgtEl>
                                        <p:attrNameLst>
                                          <p:attrName>style.visibility</p:attrName>
                                        </p:attrNameLst>
                                      </p:cBhvr>
                                      <p:to>
                                        <p:strVal val="visible"/>
                                      </p:to>
                                    </p:set>
                                    <p:animEffect transition="in" filter="fade">
                                      <p:cBhvr>
                                        <p:cTn id="10"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295400" y="0"/>
            <a:ext cx="62484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Một số hình ảnh về loài vật</a:t>
            </a:r>
          </a:p>
        </p:txBody>
      </p:sp>
      <p:pic>
        <p:nvPicPr>
          <p:cNvPr id="15363" name="Picture 6" descr="100318232617542539"/>
          <p:cNvPicPr>
            <a:picLocks noChangeAspect="1" noChangeArrowheads="1"/>
          </p:cNvPicPr>
          <p:nvPr/>
        </p:nvPicPr>
        <p:blipFill>
          <a:blip r:embed="rId2"/>
          <a:srcRect/>
          <a:stretch>
            <a:fillRect/>
          </a:stretch>
        </p:blipFill>
        <p:spPr bwMode="auto">
          <a:xfrm>
            <a:off x="0" y="3810000"/>
            <a:ext cx="4343400" cy="3048000"/>
          </a:xfrm>
          <a:prstGeom prst="rect">
            <a:avLst/>
          </a:prstGeom>
          <a:noFill/>
          <a:ln w="9525">
            <a:noFill/>
            <a:miter lim="800000"/>
            <a:headEnd/>
            <a:tailEnd/>
          </a:ln>
        </p:spPr>
      </p:pic>
      <p:pic>
        <p:nvPicPr>
          <p:cNvPr id="15364" name="Picture 8" descr="54776"/>
          <p:cNvPicPr>
            <a:picLocks noChangeAspect="1" noChangeArrowheads="1"/>
          </p:cNvPicPr>
          <p:nvPr/>
        </p:nvPicPr>
        <p:blipFill>
          <a:blip r:embed="rId3"/>
          <a:srcRect/>
          <a:stretch>
            <a:fillRect/>
          </a:stretch>
        </p:blipFill>
        <p:spPr bwMode="auto">
          <a:xfrm>
            <a:off x="0" y="592138"/>
            <a:ext cx="4495800" cy="3170237"/>
          </a:xfrm>
          <a:prstGeom prst="rect">
            <a:avLst/>
          </a:prstGeom>
          <a:noFill/>
          <a:ln w="9525">
            <a:noFill/>
            <a:miter lim="800000"/>
            <a:headEnd/>
            <a:tailEnd/>
          </a:ln>
        </p:spPr>
      </p:pic>
      <p:pic>
        <p:nvPicPr>
          <p:cNvPr id="15365" name="Picture 10" descr="dep3"/>
          <p:cNvPicPr>
            <a:picLocks noChangeAspect="1" noChangeArrowheads="1"/>
          </p:cNvPicPr>
          <p:nvPr/>
        </p:nvPicPr>
        <p:blipFill>
          <a:blip r:embed="rId4"/>
          <a:srcRect/>
          <a:stretch>
            <a:fillRect/>
          </a:stretch>
        </p:blipFill>
        <p:spPr bwMode="auto">
          <a:xfrm>
            <a:off x="4419600" y="3581400"/>
            <a:ext cx="4724400" cy="3276600"/>
          </a:xfrm>
          <a:prstGeom prst="rect">
            <a:avLst/>
          </a:prstGeom>
          <a:noFill/>
          <a:ln w="9525">
            <a:noFill/>
            <a:miter lim="800000"/>
            <a:headEnd/>
            <a:tailEnd/>
          </a:ln>
        </p:spPr>
      </p:pic>
      <p:pic>
        <p:nvPicPr>
          <p:cNvPr id="15366" name="Picture 12" descr="voi"/>
          <p:cNvPicPr>
            <a:picLocks noChangeAspect="1" noChangeArrowheads="1"/>
          </p:cNvPicPr>
          <p:nvPr/>
        </p:nvPicPr>
        <p:blipFill>
          <a:blip r:embed="rId5"/>
          <a:srcRect/>
          <a:stretch>
            <a:fillRect/>
          </a:stretch>
        </p:blipFill>
        <p:spPr bwMode="auto">
          <a:xfrm>
            <a:off x="4495800" y="600075"/>
            <a:ext cx="4648200" cy="29337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in)">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b8"/>
          <p:cNvPicPr>
            <a:picLocks noChangeAspect="1" noChangeArrowheads="1"/>
          </p:cNvPicPr>
          <p:nvPr/>
        </p:nvPicPr>
        <p:blipFill>
          <a:blip r:embed="rId2"/>
          <a:srcRect/>
          <a:stretch>
            <a:fillRect/>
          </a:stretch>
        </p:blipFill>
        <p:spPr bwMode="auto">
          <a:xfrm>
            <a:off x="6781800" y="0"/>
            <a:ext cx="2362200" cy="1541463"/>
          </a:xfrm>
          <a:prstGeom prst="rect">
            <a:avLst/>
          </a:prstGeom>
          <a:noFill/>
          <a:ln w="9525">
            <a:noFill/>
            <a:miter lim="800000"/>
            <a:headEnd/>
            <a:tailEnd/>
          </a:ln>
        </p:spPr>
      </p:pic>
      <p:pic>
        <p:nvPicPr>
          <p:cNvPr id="16387" name="Picture 3" descr="26"/>
          <p:cNvPicPr>
            <a:picLocks noChangeAspect="1" noChangeArrowheads="1"/>
          </p:cNvPicPr>
          <p:nvPr/>
        </p:nvPicPr>
        <p:blipFill>
          <a:blip r:embed="rId3"/>
          <a:srcRect/>
          <a:stretch>
            <a:fillRect/>
          </a:stretch>
        </p:blipFill>
        <p:spPr bwMode="auto">
          <a:xfrm>
            <a:off x="2209800" y="4498975"/>
            <a:ext cx="2743200" cy="2359025"/>
          </a:xfrm>
          <a:prstGeom prst="rect">
            <a:avLst/>
          </a:prstGeom>
          <a:noFill/>
          <a:ln w="9525">
            <a:noFill/>
            <a:miter lim="800000"/>
            <a:headEnd/>
            <a:tailEnd/>
          </a:ln>
        </p:spPr>
      </p:pic>
      <p:pic>
        <p:nvPicPr>
          <p:cNvPr id="16388" name="Picture 4" descr="Hinh anh nhung loai dong vat nguy cap"/>
          <p:cNvPicPr>
            <a:picLocks noChangeAspect="1" noChangeArrowheads="1"/>
          </p:cNvPicPr>
          <p:nvPr/>
        </p:nvPicPr>
        <p:blipFill>
          <a:blip r:embed="rId4"/>
          <a:srcRect/>
          <a:stretch>
            <a:fillRect/>
          </a:stretch>
        </p:blipFill>
        <p:spPr bwMode="auto">
          <a:xfrm>
            <a:off x="7086600" y="5194300"/>
            <a:ext cx="2057400" cy="1663700"/>
          </a:xfrm>
          <a:prstGeom prst="rect">
            <a:avLst/>
          </a:prstGeom>
          <a:noFill/>
          <a:ln w="9525">
            <a:noFill/>
            <a:miter lim="800000"/>
            <a:headEnd/>
            <a:tailEnd/>
          </a:ln>
        </p:spPr>
      </p:pic>
      <p:pic>
        <p:nvPicPr>
          <p:cNvPr id="16389" name="Picture 5" descr="Trau bo luon quay dau ve mot huong"/>
          <p:cNvPicPr>
            <a:picLocks noChangeAspect="1" noChangeArrowheads="1"/>
          </p:cNvPicPr>
          <p:nvPr/>
        </p:nvPicPr>
        <p:blipFill>
          <a:blip r:embed="rId5"/>
          <a:srcRect/>
          <a:stretch>
            <a:fillRect/>
          </a:stretch>
        </p:blipFill>
        <p:spPr bwMode="auto">
          <a:xfrm>
            <a:off x="4876800" y="2971800"/>
            <a:ext cx="4267200" cy="2286000"/>
          </a:xfrm>
          <a:prstGeom prst="rect">
            <a:avLst/>
          </a:prstGeom>
          <a:noFill/>
          <a:ln w="9525">
            <a:noFill/>
            <a:miter lim="800000"/>
            <a:headEnd/>
            <a:tailEnd/>
          </a:ln>
        </p:spPr>
      </p:pic>
      <p:pic>
        <p:nvPicPr>
          <p:cNvPr id="16390" name="Picture 6" descr="20896238_images1926376_1">
            <a:hlinkClick r:id="rId6"/>
          </p:cNvPr>
          <p:cNvPicPr>
            <a:picLocks noChangeAspect="1" noChangeArrowheads="1"/>
          </p:cNvPicPr>
          <p:nvPr/>
        </p:nvPicPr>
        <p:blipFill>
          <a:blip r:embed="rId7"/>
          <a:srcRect/>
          <a:stretch>
            <a:fillRect/>
          </a:stretch>
        </p:blipFill>
        <p:spPr bwMode="auto">
          <a:xfrm>
            <a:off x="6781800" y="1447800"/>
            <a:ext cx="2362200" cy="1468438"/>
          </a:xfrm>
          <a:prstGeom prst="rect">
            <a:avLst/>
          </a:prstGeom>
          <a:noFill/>
          <a:ln w="9525">
            <a:noFill/>
            <a:miter lim="800000"/>
            <a:headEnd/>
            <a:tailEnd/>
          </a:ln>
        </p:spPr>
      </p:pic>
      <p:pic>
        <p:nvPicPr>
          <p:cNvPr id="16391" name="Picture 7" descr="a17"/>
          <p:cNvPicPr>
            <a:picLocks noChangeAspect="1" noChangeArrowheads="1"/>
          </p:cNvPicPr>
          <p:nvPr/>
        </p:nvPicPr>
        <p:blipFill>
          <a:blip r:embed="rId8"/>
          <a:srcRect/>
          <a:stretch>
            <a:fillRect/>
          </a:stretch>
        </p:blipFill>
        <p:spPr bwMode="auto">
          <a:xfrm>
            <a:off x="5029200" y="5257800"/>
            <a:ext cx="2057400" cy="1600200"/>
          </a:xfrm>
          <a:prstGeom prst="rect">
            <a:avLst/>
          </a:prstGeom>
          <a:noFill/>
          <a:ln w="9525">
            <a:noFill/>
            <a:miter lim="800000"/>
            <a:headEnd/>
            <a:tailEnd/>
          </a:ln>
        </p:spPr>
      </p:pic>
      <p:pic>
        <p:nvPicPr>
          <p:cNvPr id="16392" name="Picture 8" descr="Chan gia cho chuot tui">
            <a:hlinkClick r:id="rId9"/>
          </p:cNvPr>
          <p:cNvPicPr>
            <a:picLocks noChangeAspect="1" noChangeArrowheads="1"/>
          </p:cNvPicPr>
          <p:nvPr/>
        </p:nvPicPr>
        <p:blipFill>
          <a:blip r:embed="rId10"/>
          <a:srcRect/>
          <a:stretch>
            <a:fillRect/>
          </a:stretch>
        </p:blipFill>
        <p:spPr bwMode="auto">
          <a:xfrm>
            <a:off x="4343400" y="0"/>
            <a:ext cx="1752600" cy="1371600"/>
          </a:xfrm>
          <a:prstGeom prst="rect">
            <a:avLst/>
          </a:prstGeom>
          <a:noFill/>
          <a:ln w="9525">
            <a:noFill/>
            <a:miter lim="800000"/>
            <a:headEnd/>
            <a:tailEnd/>
          </a:ln>
        </p:spPr>
      </p:pic>
      <p:pic>
        <p:nvPicPr>
          <p:cNvPr id="16393" name="Picture 9" descr="vth">
            <a:hlinkClick r:id="rId11"/>
          </p:cNvPr>
          <p:cNvPicPr>
            <a:picLocks noChangeAspect="1" noChangeArrowheads="1"/>
          </p:cNvPicPr>
          <p:nvPr/>
        </p:nvPicPr>
        <p:blipFill>
          <a:blip r:embed="rId12"/>
          <a:srcRect/>
          <a:stretch>
            <a:fillRect/>
          </a:stretch>
        </p:blipFill>
        <p:spPr bwMode="auto">
          <a:xfrm>
            <a:off x="0" y="1600200"/>
            <a:ext cx="2286000" cy="1428750"/>
          </a:xfrm>
          <a:prstGeom prst="rect">
            <a:avLst/>
          </a:prstGeom>
          <a:noFill/>
          <a:ln w="9525">
            <a:noFill/>
            <a:miter lim="800000"/>
            <a:headEnd/>
            <a:tailEnd/>
          </a:ln>
        </p:spPr>
      </p:pic>
      <p:pic>
        <p:nvPicPr>
          <p:cNvPr id="16394" name="Picture 10" descr="bat"/>
          <p:cNvPicPr>
            <a:picLocks noChangeAspect="1" noChangeArrowheads="1"/>
          </p:cNvPicPr>
          <p:nvPr/>
        </p:nvPicPr>
        <p:blipFill>
          <a:blip r:embed="rId13"/>
          <a:srcRect/>
          <a:stretch>
            <a:fillRect/>
          </a:stretch>
        </p:blipFill>
        <p:spPr bwMode="auto">
          <a:xfrm>
            <a:off x="0" y="0"/>
            <a:ext cx="2438400" cy="1503363"/>
          </a:xfrm>
          <a:prstGeom prst="rect">
            <a:avLst/>
          </a:prstGeom>
          <a:noFill/>
          <a:ln w="9525">
            <a:noFill/>
            <a:miter lim="800000"/>
            <a:headEnd/>
            <a:tailEnd/>
          </a:ln>
        </p:spPr>
      </p:pic>
      <p:pic>
        <p:nvPicPr>
          <p:cNvPr id="16395" name="Picture 11" descr="anh-dong-vat05[1].jpg"/>
          <p:cNvPicPr>
            <a:picLocks noChangeAspect="1" noChangeArrowheads="1"/>
          </p:cNvPicPr>
          <p:nvPr/>
        </p:nvPicPr>
        <p:blipFill>
          <a:blip r:embed="rId14"/>
          <a:srcRect/>
          <a:stretch>
            <a:fillRect/>
          </a:stretch>
        </p:blipFill>
        <p:spPr bwMode="auto">
          <a:xfrm>
            <a:off x="2286000" y="1539875"/>
            <a:ext cx="1866900" cy="1212850"/>
          </a:xfrm>
          <a:prstGeom prst="rect">
            <a:avLst/>
          </a:prstGeom>
          <a:noFill/>
          <a:ln w="9525">
            <a:noFill/>
            <a:miter lim="800000"/>
            <a:headEnd/>
            <a:tailEnd/>
          </a:ln>
        </p:spPr>
      </p:pic>
      <p:pic>
        <p:nvPicPr>
          <p:cNvPr id="16396" name="Picture 12" descr="4anh040111_jpgxl"/>
          <p:cNvPicPr>
            <a:picLocks noChangeAspect="1" noChangeArrowheads="1"/>
          </p:cNvPicPr>
          <p:nvPr/>
        </p:nvPicPr>
        <p:blipFill>
          <a:blip r:embed="rId15"/>
          <a:srcRect/>
          <a:stretch>
            <a:fillRect/>
          </a:stretch>
        </p:blipFill>
        <p:spPr bwMode="auto">
          <a:xfrm>
            <a:off x="2286000" y="2743200"/>
            <a:ext cx="2590800" cy="1704975"/>
          </a:xfrm>
          <a:prstGeom prst="rect">
            <a:avLst/>
          </a:prstGeom>
          <a:noFill/>
          <a:ln w="9525">
            <a:noFill/>
            <a:miter lim="800000"/>
            <a:headEnd/>
            <a:tailEnd/>
          </a:ln>
        </p:spPr>
      </p:pic>
      <p:pic>
        <p:nvPicPr>
          <p:cNvPr id="16397" name="Picture 13" descr="7anh040111.jpgxl.jpg"/>
          <p:cNvPicPr>
            <a:picLocks noChangeAspect="1" noChangeArrowheads="1"/>
          </p:cNvPicPr>
          <p:nvPr/>
        </p:nvPicPr>
        <p:blipFill>
          <a:blip r:embed="rId16"/>
          <a:srcRect/>
          <a:stretch>
            <a:fillRect/>
          </a:stretch>
        </p:blipFill>
        <p:spPr bwMode="auto">
          <a:xfrm>
            <a:off x="2438400" y="0"/>
            <a:ext cx="1905000" cy="1447800"/>
          </a:xfrm>
          <a:prstGeom prst="rect">
            <a:avLst/>
          </a:prstGeom>
          <a:noFill/>
          <a:ln w="9525">
            <a:noFill/>
            <a:miter lim="800000"/>
            <a:headEnd/>
            <a:tailEnd/>
          </a:ln>
        </p:spPr>
      </p:pic>
      <p:pic>
        <p:nvPicPr>
          <p:cNvPr id="16398" name="Picture 14" descr="01"/>
          <p:cNvPicPr>
            <a:picLocks noChangeAspect="1" noChangeArrowheads="1"/>
          </p:cNvPicPr>
          <p:nvPr/>
        </p:nvPicPr>
        <p:blipFill>
          <a:blip r:embed="rId17"/>
          <a:srcRect/>
          <a:stretch>
            <a:fillRect/>
          </a:stretch>
        </p:blipFill>
        <p:spPr bwMode="auto">
          <a:xfrm>
            <a:off x="4191000" y="1371600"/>
            <a:ext cx="2590800" cy="1676400"/>
          </a:xfrm>
          <a:prstGeom prst="rect">
            <a:avLst/>
          </a:prstGeom>
          <a:noFill/>
          <a:ln w="9525">
            <a:noFill/>
            <a:miter lim="800000"/>
            <a:headEnd/>
            <a:tailEnd/>
          </a:ln>
        </p:spPr>
      </p:pic>
      <p:pic>
        <p:nvPicPr>
          <p:cNvPr id="16399" name="Picture 15" descr="Thao cam vien co them 2 con huou cao co">
            <a:hlinkClick r:id="rId18"/>
          </p:cNvPr>
          <p:cNvPicPr>
            <a:picLocks noChangeAspect="1" noChangeArrowheads="1"/>
          </p:cNvPicPr>
          <p:nvPr/>
        </p:nvPicPr>
        <p:blipFill>
          <a:blip r:embed="rId19"/>
          <a:srcRect/>
          <a:stretch>
            <a:fillRect/>
          </a:stretch>
        </p:blipFill>
        <p:spPr bwMode="auto">
          <a:xfrm>
            <a:off x="0" y="4572000"/>
            <a:ext cx="2286000" cy="2286000"/>
          </a:xfrm>
          <a:prstGeom prst="rect">
            <a:avLst/>
          </a:prstGeom>
          <a:noFill/>
          <a:ln w="9525">
            <a:noFill/>
            <a:miter lim="800000"/>
            <a:headEnd/>
            <a:tailEnd/>
          </a:ln>
        </p:spPr>
      </p:pic>
      <p:pic>
        <p:nvPicPr>
          <p:cNvPr id="16400" name="Picture 16" descr="5"/>
          <p:cNvPicPr>
            <a:picLocks noChangeAspect="1" noChangeArrowheads="1"/>
          </p:cNvPicPr>
          <p:nvPr/>
        </p:nvPicPr>
        <p:blipFill>
          <a:blip r:embed="rId20"/>
          <a:srcRect/>
          <a:stretch>
            <a:fillRect/>
          </a:stretch>
        </p:blipFill>
        <p:spPr bwMode="auto">
          <a:xfrm>
            <a:off x="0" y="2819400"/>
            <a:ext cx="2286000" cy="1676400"/>
          </a:xfrm>
          <a:prstGeom prst="rect">
            <a:avLst/>
          </a:prstGeom>
          <a:noFill/>
          <a:ln w="9525">
            <a:noFill/>
            <a:miter lim="800000"/>
            <a:headEnd/>
            <a:tailEnd/>
          </a:ln>
        </p:spPr>
      </p:pic>
    </p:spTree>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213340"/>
          <p:cNvPicPr>
            <a:picLocks noChangeAspect="1" noChangeArrowheads="1"/>
          </p:cNvPicPr>
          <p:nvPr/>
        </p:nvPicPr>
        <p:blipFill>
          <a:blip r:embed="rId2"/>
          <a:srcRect/>
          <a:stretch>
            <a:fillRect/>
          </a:stretch>
        </p:blipFill>
        <p:spPr bwMode="auto">
          <a:xfrm>
            <a:off x="0" y="0"/>
            <a:ext cx="2971800" cy="1914525"/>
          </a:xfrm>
          <a:prstGeom prst="rect">
            <a:avLst/>
          </a:prstGeom>
          <a:noFill/>
          <a:ln w="9525">
            <a:noFill/>
            <a:miter lim="800000"/>
            <a:headEnd/>
            <a:tailEnd/>
          </a:ln>
        </p:spPr>
      </p:pic>
      <p:pic>
        <p:nvPicPr>
          <p:cNvPr id="17411" name="Picture 3" descr="t213348"/>
          <p:cNvPicPr>
            <a:picLocks noChangeAspect="1" noChangeArrowheads="1"/>
          </p:cNvPicPr>
          <p:nvPr/>
        </p:nvPicPr>
        <p:blipFill>
          <a:blip r:embed="rId3"/>
          <a:srcRect/>
          <a:stretch>
            <a:fillRect/>
          </a:stretch>
        </p:blipFill>
        <p:spPr bwMode="auto">
          <a:xfrm>
            <a:off x="6324600" y="0"/>
            <a:ext cx="2819400" cy="2133600"/>
          </a:xfrm>
          <a:prstGeom prst="rect">
            <a:avLst/>
          </a:prstGeom>
          <a:noFill/>
          <a:ln w="9525">
            <a:noFill/>
            <a:miter lim="800000"/>
            <a:headEnd/>
            <a:tailEnd/>
          </a:ln>
        </p:spPr>
      </p:pic>
      <p:pic>
        <p:nvPicPr>
          <p:cNvPr id="17412" name="Picture 4" descr="291110animal01"/>
          <p:cNvPicPr>
            <a:picLocks noChangeAspect="1" noChangeArrowheads="1"/>
          </p:cNvPicPr>
          <p:nvPr/>
        </p:nvPicPr>
        <p:blipFill>
          <a:blip r:embed="rId4"/>
          <a:srcRect/>
          <a:stretch>
            <a:fillRect/>
          </a:stretch>
        </p:blipFill>
        <p:spPr bwMode="auto">
          <a:xfrm>
            <a:off x="0" y="3810000"/>
            <a:ext cx="3124200" cy="3048000"/>
          </a:xfrm>
          <a:prstGeom prst="rect">
            <a:avLst/>
          </a:prstGeom>
          <a:noFill/>
          <a:ln w="9525">
            <a:noFill/>
            <a:miter lim="800000"/>
            <a:headEnd/>
            <a:tailEnd/>
          </a:ln>
        </p:spPr>
      </p:pic>
      <p:pic>
        <p:nvPicPr>
          <p:cNvPr id="17413" name="Picture 5" descr="291110animal02"/>
          <p:cNvPicPr>
            <a:picLocks noChangeAspect="1" noChangeArrowheads="1"/>
          </p:cNvPicPr>
          <p:nvPr/>
        </p:nvPicPr>
        <p:blipFill>
          <a:blip r:embed="rId5"/>
          <a:srcRect/>
          <a:stretch>
            <a:fillRect/>
          </a:stretch>
        </p:blipFill>
        <p:spPr bwMode="auto">
          <a:xfrm>
            <a:off x="6781800" y="4124325"/>
            <a:ext cx="2362200" cy="2733675"/>
          </a:xfrm>
          <a:prstGeom prst="rect">
            <a:avLst/>
          </a:prstGeom>
          <a:noFill/>
          <a:ln w="9525">
            <a:noFill/>
            <a:miter lim="800000"/>
            <a:headEnd/>
            <a:tailEnd/>
          </a:ln>
        </p:spPr>
      </p:pic>
      <p:pic>
        <p:nvPicPr>
          <p:cNvPr id="17414" name="Picture 6" descr="291110animal10"/>
          <p:cNvPicPr>
            <a:picLocks noChangeAspect="1" noChangeArrowheads="1"/>
          </p:cNvPicPr>
          <p:nvPr/>
        </p:nvPicPr>
        <p:blipFill>
          <a:blip r:embed="rId6"/>
          <a:srcRect/>
          <a:stretch>
            <a:fillRect/>
          </a:stretch>
        </p:blipFill>
        <p:spPr bwMode="auto">
          <a:xfrm>
            <a:off x="4724400" y="5121275"/>
            <a:ext cx="2438400" cy="1736725"/>
          </a:xfrm>
          <a:prstGeom prst="rect">
            <a:avLst/>
          </a:prstGeom>
          <a:noFill/>
          <a:ln w="9525">
            <a:noFill/>
            <a:miter lim="800000"/>
            <a:headEnd/>
            <a:tailEnd/>
          </a:ln>
        </p:spPr>
      </p:pic>
      <p:pic>
        <p:nvPicPr>
          <p:cNvPr id="17415" name="Picture 7" descr="291110animal09"/>
          <p:cNvPicPr>
            <a:picLocks noChangeAspect="1" noChangeArrowheads="1"/>
          </p:cNvPicPr>
          <p:nvPr/>
        </p:nvPicPr>
        <p:blipFill>
          <a:blip r:embed="rId7"/>
          <a:srcRect/>
          <a:stretch>
            <a:fillRect/>
          </a:stretch>
        </p:blipFill>
        <p:spPr bwMode="auto">
          <a:xfrm>
            <a:off x="3048000" y="0"/>
            <a:ext cx="3276600" cy="2209800"/>
          </a:xfrm>
          <a:prstGeom prst="rect">
            <a:avLst/>
          </a:prstGeom>
          <a:noFill/>
          <a:ln w="9525">
            <a:noFill/>
            <a:miter lim="800000"/>
            <a:headEnd/>
            <a:tailEnd/>
          </a:ln>
        </p:spPr>
      </p:pic>
      <p:pic>
        <p:nvPicPr>
          <p:cNvPr id="17416" name="Picture 8" descr="291110animal05"/>
          <p:cNvPicPr>
            <a:picLocks noChangeAspect="1" noChangeArrowheads="1"/>
          </p:cNvPicPr>
          <p:nvPr/>
        </p:nvPicPr>
        <p:blipFill>
          <a:blip r:embed="rId8"/>
          <a:srcRect/>
          <a:stretch>
            <a:fillRect/>
          </a:stretch>
        </p:blipFill>
        <p:spPr bwMode="auto">
          <a:xfrm>
            <a:off x="4724400" y="2133600"/>
            <a:ext cx="2057400" cy="3009900"/>
          </a:xfrm>
          <a:prstGeom prst="rect">
            <a:avLst/>
          </a:prstGeom>
          <a:noFill/>
          <a:ln w="9525">
            <a:noFill/>
            <a:miter lim="800000"/>
            <a:headEnd/>
            <a:tailEnd/>
          </a:ln>
        </p:spPr>
      </p:pic>
      <p:pic>
        <p:nvPicPr>
          <p:cNvPr id="17417" name="Picture 9" descr="t213356"/>
          <p:cNvPicPr>
            <a:picLocks noChangeAspect="1" noChangeArrowheads="1"/>
          </p:cNvPicPr>
          <p:nvPr/>
        </p:nvPicPr>
        <p:blipFill>
          <a:blip r:embed="rId9"/>
          <a:srcRect/>
          <a:stretch>
            <a:fillRect/>
          </a:stretch>
        </p:blipFill>
        <p:spPr bwMode="auto">
          <a:xfrm>
            <a:off x="0" y="1905000"/>
            <a:ext cx="1717675" cy="1905000"/>
          </a:xfrm>
          <a:prstGeom prst="rect">
            <a:avLst/>
          </a:prstGeom>
          <a:noFill/>
          <a:ln w="9525">
            <a:noFill/>
            <a:miter lim="800000"/>
            <a:headEnd/>
            <a:tailEnd/>
          </a:ln>
        </p:spPr>
      </p:pic>
      <p:pic>
        <p:nvPicPr>
          <p:cNvPr id="17418" name="Picture 10" descr="Thao cam vien co them 2 con huou cao co">
            <a:hlinkClick r:id="rId10"/>
          </p:cNvPr>
          <p:cNvPicPr>
            <a:picLocks noChangeAspect="1" noChangeArrowheads="1"/>
          </p:cNvPicPr>
          <p:nvPr/>
        </p:nvPicPr>
        <p:blipFill>
          <a:blip r:embed="rId11"/>
          <a:srcRect/>
          <a:stretch>
            <a:fillRect/>
          </a:stretch>
        </p:blipFill>
        <p:spPr bwMode="auto">
          <a:xfrm>
            <a:off x="3124200" y="4572000"/>
            <a:ext cx="1619250" cy="2286000"/>
          </a:xfrm>
          <a:prstGeom prst="rect">
            <a:avLst/>
          </a:prstGeom>
          <a:noFill/>
          <a:ln w="9525">
            <a:noFill/>
            <a:miter lim="800000"/>
            <a:headEnd/>
            <a:tailEnd/>
          </a:ln>
        </p:spPr>
      </p:pic>
      <p:pic>
        <p:nvPicPr>
          <p:cNvPr id="17419" name="Picture 11" descr="1206394913">
            <a:hlinkClick r:id="rId12"/>
          </p:cNvPr>
          <p:cNvPicPr>
            <a:picLocks noChangeAspect="1" noChangeArrowheads="1"/>
          </p:cNvPicPr>
          <p:nvPr/>
        </p:nvPicPr>
        <p:blipFill>
          <a:blip r:embed="rId13"/>
          <a:srcRect/>
          <a:stretch>
            <a:fillRect/>
          </a:stretch>
        </p:blipFill>
        <p:spPr bwMode="auto">
          <a:xfrm>
            <a:off x="3124200" y="2286000"/>
            <a:ext cx="1524000" cy="2324100"/>
          </a:xfrm>
          <a:prstGeom prst="rect">
            <a:avLst/>
          </a:prstGeom>
          <a:noFill/>
          <a:ln w="9525">
            <a:noFill/>
            <a:miter lim="800000"/>
            <a:headEnd/>
            <a:tailEnd/>
          </a:ln>
        </p:spPr>
      </p:pic>
      <p:pic>
        <p:nvPicPr>
          <p:cNvPr id="17420" name="Picture 12" descr="1213057242">
            <a:hlinkClick r:id="rId14"/>
          </p:cNvPr>
          <p:cNvPicPr>
            <a:picLocks noChangeAspect="1" noChangeArrowheads="1"/>
          </p:cNvPicPr>
          <p:nvPr/>
        </p:nvPicPr>
        <p:blipFill>
          <a:blip r:embed="rId15"/>
          <a:srcRect/>
          <a:stretch>
            <a:fillRect/>
          </a:stretch>
        </p:blipFill>
        <p:spPr bwMode="auto">
          <a:xfrm>
            <a:off x="1752600" y="1981200"/>
            <a:ext cx="1447800" cy="1790700"/>
          </a:xfrm>
          <a:prstGeom prst="rect">
            <a:avLst/>
          </a:prstGeom>
          <a:noFill/>
          <a:ln w="9525">
            <a:noFill/>
            <a:miter lim="800000"/>
            <a:headEnd/>
            <a:tailEnd/>
          </a:ln>
        </p:spPr>
      </p:pic>
      <p:pic>
        <p:nvPicPr>
          <p:cNvPr id="17421" name="Picture 13" descr="t213338"/>
          <p:cNvPicPr>
            <a:picLocks noChangeAspect="1" noChangeArrowheads="1"/>
          </p:cNvPicPr>
          <p:nvPr/>
        </p:nvPicPr>
        <p:blipFill>
          <a:blip r:embed="rId16"/>
          <a:srcRect/>
          <a:stretch>
            <a:fillRect/>
          </a:stretch>
        </p:blipFill>
        <p:spPr bwMode="auto">
          <a:xfrm>
            <a:off x="6781800" y="2133600"/>
            <a:ext cx="2362200" cy="2133600"/>
          </a:xfrm>
          <a:prstGeom prst="rect">
            <a:avLst/>
          </a:prstGeom>
          <a:noFill/>
          <a:ln w="9525">
            <a:noFill/>
            <a:miter lim="800000"/>
            <a:headEnd/>
            <a:tailEnd/>
          </a:ln>
        </p:spPr>
      </p:pic>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001000" cy="954107"/>
          </a:xfrm>
          <a:prstGeom prst="rect">
            <a:avLst/>
          </a:prstGeom>
          <a:noFill/>
        </p:spPr>
        <p:txBody>
          <a:bodyPr wrap="square" rtlCol="0">
            <a:spAutoFit/>
          </a:bodyPr>
          <a:lstStyle/>
          <a:p>
            <a:r>
              <a:rPr lang="vi-VN" sz="2800" dirty="0">
                <a:solidFill>
                  <a:srgbClr val="FF0000"/>
                </a:solidFill>
              </a:rPr>
              <a:t>3. Kể một mẩu chuyện (đoạn truyện) đã nghe (đã đọc) về quan hệ giữa con người với thiên nhiên</a:t>
            </a:r>
            <a:r>
              <a:rPr lang="en-US" sz="2800" dirty="0">
                <a:solidFill>
                  <a:srgbClr val="FF0000"/>
                </a:solidFill>
              </a:rPr>
              <a:t>.</a:t>
            </a:r>
          </a:p>
        </p:txBody>
      </p:sp>
      <p:sp>
        <p:nvSpPr>
          <p:cNvPr id="5" name="TextBox 4"/>
          <p:cNvSpPr txBox="1"/>
          <p:nvPr/>
        </p:nvSpPr>
        <p:spPr>
          <a:xfrm>
            <a:off x="1143000" y="1143000"/>
            <a:ext cx="6705600" cy="523220"/>
          </a:xfrm>
          <a:prstGeom prst="rect">
            <a:avLst/>
          </a:prstGeom>
          <a:noFill/>
        </p:spPr>
        <p:txBody>
          <a:bodyPr wrap="square" rtlCol="0">
            <a:spAutoFit/>
          </a:bodyPr>
          <a:lstStyle/>
          <a:p>
            <a:r>
              <a:rPr lang="en-US" sz="2800" dirty="0">
                <a:solidFill>
                  <a:srgbClr val="00B050"/>
                </a:solidFill>
              </a:rPr>
              <a:t>     (</a:t>
            </a:r>
            <a:r>
              <a:rPr lang="en-US" sz="2800" dirty="0" err="1">
                <a:solidFill>
                  <a:srgbClr val="00B050"/>
                </a:solidFill>
              </a:rPr>
              <a:t>Xem</a:t>
            </a:r>
            <a:r>
              <a:rPr lang="en-US" sz="2800" dirty="0">
                <a:solidFill>
                  <a:srgbClr val="00B050"/>
                </a:solidFill>
              </a:rPr>
              <a:t> </a:t>
            </a:r>
            <a:r>
              <a:rPr lang="en-US" sz="2800" dirty="0" err="1">
                <a:solidFill>
                  <a:srgbClr val="00B050"/>
                </a:solidFill>
              </a:rPr>
              <a:t>gợi</a:t>
            </a:r>
            <a:r>
              <a:rPr lang="en-US" sz="2800" dirty="0">
                <a:solidFill>
                  <a:srgbClr val="00B050"/>
                </a:solidFill>
              </a:rPr>
              <a:t> ý </a:t>
            </a:r>
            <a:r>
              <a:rPr lang="en-US" sz="2800" dirty="0" err="1">
                <a:solidFill>
                  <a:srgbClr val="00B050"/>
                </a:solidFill>
              </a:rPr>
              <a:t>trang</a:t>
            </a:r>
            <a:r>
              <a:rPr lang="en-US" sz="2800" dirty="0">
                <a:solidFill>
                  <a:srgbClr val="00B050"/>
                </a:solidFill>
              </a:rPr>
              <a:t> 141,142)</a:t>
            </a:r>
          </a:p>
        </p:txBody>
      </p:sp>
      <p:sp>
        <p:nvSpPr>
          <p:cNvPr id="6" name="Rectangle 5"/>
          <p:cNvSpPr/>
          <p:nvPr/>
        </p:nvSpPr>
        <p:spPr>
          <a:xfrm>
            <a:off x="381000" y="1600200"/>
            <a:ext cx="8458200" cy="4708981"/>
          </a:xfrm>
          <a:prstGeom prst="rect">
            <a:avLst/>
          </a:prstGeom>
        </p:spPr>
        <p:txBody>
          <a:bodyPr wrap="square">
            <a:spAutoFit/>
          </a:bodyPr>
          <a:lstStyle/>
          <a:p>
            <a:r>
              <a:rPr lang="en-US" sz="2000" b="1" dirty="0"/>
              <a:t>       </a:t>
            </a:r>
            <a:r>
              <a:rPr lang="en-US" sz="2000" b="1" dirty="0" err="1"/>
              <a:t>Ví</a:t>
            </a:r>
            <a:r>
              <a:rPr lang="en-US" sz="2000" b="1" dirty="0"/>
              <a:t> </a:t>
            </a:r>
            <a:r>
              <a:rPr lang="en-US" sz="2000" b="1" dirty="0" err="1"/>
              <a:t>dụ</a:t>
            </a:r>
            <a:r>
              <a:rPr lang="en-US" sz="2000" b="1" dirty="0"/>
              <a:t>: </a:t>
            </a:r>
            <a:endParaRPr lang="vi-VN" sz="2000" dirty="0"/>
          </a:p>
          <a:p>
            <a:r>
              <a:rPr lang="en-US" sz="2000" b="1" dirty="0"/>
              <a:t>     </a:t>
            </a:r>
            <a:r>
              <a:rPr lang="vi-VN" sz="2000" b="1" dirty="0"/>
              <a:t>Câu chuyện quan hệ giữa con người với thiên nhiên: Chim sơn ca và bông cúc trắng</a:t>
            </a:r>
            <a:endParaRPr lang="vi-VN" sz="2000" dirty="0"/>
          </a:p>
          <a:p>
            <a:r>
              <a:rPr lang="en-US" sz="2000" dirty="0"/>
              <a:t>    </a:t>
            </a:r>
            <a:r>
              <a:rPr lang="vi-VN" sz="2000" dirty="0"/>
              <a:t>Tôi đã từng nghe ai đó nói: Thiên nhiên là bạn tốt của con người. Thiên nhiên đem đến cho con người môi trường sinh sống, đem đến bao loài hoa thơm trái ngọt, bao loài động vật hữu ích,… Ấy vậy mà có hai cậu bé đã không quý trọng thiên nhiên. Chỉ vì thú vui của mình, hai cậu đã vô tình làm hại chết chú sơn ca và loài cúc trắng.</a:t>
            </a:r>
          </a:p>
          <a:p>
            <a:r>
              <a:rPr lang="en-US" sz="2000" dirty="0"/>
              <a:t>    </a:t>
            </a:r>
            <a:r>
              <a:rPr lang="vi-VN" sz="2000" dirty="0"/>
              <a:t>Bên bờ rào của khu vườn nọ, giữa đám cỏ dại, một bông cúc vừa nở những cánh hoa trắng tinh. Dưới nắng, bông cúc y như chiếc chén nhỏ bằng ngọc lấp lánh. Vẻ đẹp ấy đã làm sơn ca đang bay phải sà xuống, líu lo hót rằng:</a:t>
            </a:r>
          </a:p>
          <a:p>
            <a:r>
              <a:rPr lang="vi-VN" sz="2000" dirty="0"/>
              <a:t>- “Cúc ơi! Cúc xinh xắn làm sao!"</a:t>
            </a:r>
          </a:p>
          <a:p>
            <a:r>
              <a:rPr lang="vi-VN" sz="2000" dirty="0"/>
              <a:t>Bông cúc trắng nghiêng đầu lắng nghe, lòng sung sướng khôn tả. Chim véo von quanh cúc hồi lâu rồi mới bay vút lên bầu trời xanh thẳm.</a:t>
            </a:r>
          </a:p>
        </p:txBody>
      </p:sp>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447800"/>
            <a:ext cx="8153400" cy="4801314"/>
          </a:xfrm>
          <a:prstGeom prst="rect">
            <a:avLst/>
          </a:prstGeom>
          <a:noFill/>
        </p:spPr>
        <p:txBody>
          <a:bodyPr wrap="square" rtlCol="0">
            <a:spAutoFit/>
          </a:bodyPr>
          <a:lstStyle/>
          <a:p>
            <a:r>
              <a:rPr lang="en-US" dirty="0"/>
              <a:t>      </a:t>
            </a:r>
            <a:r>
              <a:rPr lang="vi-VN" dirty="0"/>
              <a:t>Bỗng có hai cậu bé đi vào vườn, cắt đám cỏ lẫn bông cúc đem về bỏ vào lồng cho chim ăn. Sơn ca bị giam cầm, cổ họng khô bỏng vì khát nước. Nó rúc mỏ vặt đám cỏ ướt cho đỡ đói. Bông cúc trắng toả hương thơm ngào ngạt an ủi bạn. Sơn ca dù đói khát, chú ăn hết đám cỏ nhưng vẫn không đụng đến bông hoa. Màn đêm buông xuống tối đen. Hai cậu bé quên bẵng chú chim khốn khổ, không cho nó một giọt nước nào. Đêm ấy, chú sơn ca lìa đời. Bông cúc trắng thương xót bạn, khóc hết nước mắt, héo lả đi bên xác sơn ca.</a:t>
            </a:r>
          </a:p>
          <a:p>
            <a:r>
              <a:rPr lang="en-US" dirty="0"/>
              <a:t>     </a:t>
            </a:r>
            <a:r>
              <a:rPr lang="vi-VN" dirty="0"/>
              <a:t>Sáng ra, thấy chú chim đã chết, hai cậu bé tỏ vẻ ân hận và tiếc nuối. Hai cậu đặt xác sơn ca vào một chiếc hộp thật đẹp rồi chôn cất cẩn thận. Tội nghiệp con chim bé nhỏ! Khi nó còn sống, các cậu đã để mặc nó chết vì tù túng và đói khát. Còn bông cúc trắng, giá các cậu đừng vô tình thì hôm nay nó vẫn xinh tươi đùa vui nắng mặt trời.</a:t>
            </a:r>
          </a:p>
          <a:p>
            <a:r>
              <a:rPr lang="en-US" dirty="0"/>
              <a:t>     </a:t>
            </a:r>
            <a:r>
              <a:rPr lang="vi-VN" dirty="0"/>
              <a:t>Câu chuyện “Chim sơn ca và bông cúc trắng” rất hay phải không các bạn? Nếu hai cậu bé không bắt nhốt chú sơn ca, không ngắt đám cỏ thì đã không gây ra chuyện buồn như vậy. Chúng ta phải biết gìn giữ, bảo vệ thiên nhiên để người bạn đặc biệt này luôn xanh tươi các bạn nhé!</a:t>
            </a:r>
          </a:p>
          <a:p>
            <a:r>
              <a:rPr lang="en-US" dirty="0"/>
              <a:t>                                                                           </a:t>
            </a:r>
            <a:r>
              <a:rPr lang="vi-VN" dirty="0"/>
              <a:t>(Sưu tầm)</a:t>
            </a:r>
          </a:p>
        </p:txBody>
      </p:sp>
      <p:sp>
        <p:nvSpPr>
          <p:cNvPr id="5" name="TextBox 4"/>
          <p:cNvSpPr txBox="1"/>
          <p:nvPr/>
        </p:nvSpPr>
        <p:spPr>
          <a:xfrm>
            <a:off x="762000" y="228600"/>
            <a:ext cx="8382000" cy="1200329"/>
          </a:xfrm>
          <a:prstGeom prst="rect">
            <a:avLst/>
          </a:prstGeom>
          <a:noFill/>
        </p:spPr>
        <p:txBody>
          <a:bodyPr wrap="square" rtlCol="0">
            <a:spAutoFit/>
          </a:bodyPr>
          <a:lstStyle/>
          <a:p>
            <a:r>
              <a:rPr lang="en-US" dirty="0"/>
              <a:t>      </a:t>
            </a:r>
            <a:r>
              <a:rPr lang="vi-VN" dirty="0"/>
              <a:t>Sáng sớm hôm sau, khi bông cúc trắng vừa xoè cánh đón bình minh và háo hức chờ đợi sơn ca tới thì đã nghe thấy tiếng hót buồn thảm văng vẳng phía xa. Thì ra, sơn ca đã bị nhốt trong lồng. Bông cúc trắng muốn cứu bạn mà chẳng làm gì được.</a:t>
            </a:r>
          </a:p>
        </p:txBody>
      </p:sp>
    </p:spTree>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cay co.png"/>
          <p:cNvPicPr>
            <a:picLocks noChangeAspect="1"/>
          </p:cNvPicPr>
          <p:nvPr/>
        </p:nvPicPr>
        <p:blipFill>
          <a:blip r:embed="rId2"/>
          <a:srcRect/>
          <a:stretch>
            <a:fillRect/>
          </a:stretch>
        </p:blipFill>
        <p:spPr bwMode="auto">
          <a:xfrm>
            <a:off x="152400" y="139700"/>
            <a:ext cx="1203325" cy="1155700"/>
          </a:xfrm>
          <a:prstGeom prst="rect">
            <a:avLst/>
          </a:prstGeom>
          <a:noFill/>
          <a:ln w="9525">
            <a:noFill/>
            <a:miter lim="800000"/>
            <a:headEnd/>
            <a:tailEnd/>
          </a:ln>
        </p:spPr>
      </p:pic>
      <p:sp>
        <p:nvSpPr>
          <p:cNvPr id="7" name="Cloud Callout 6"/>
          <p:cNvSpPr/>
          <p:nvPr/>
        </p:nvSpPr>
        <p:spPr>
          <a:xfrm>
            <a:off x="685800" y="381000"/>
            <a:ext cx="7543800" cy="4724400"/>
          </a:xfrm>
          <a:prstGeom prst="cloudCallout">
            <a:avLst>
              <a:gd name="adj1" fmla="val -22597"/>
              <a:gd name="adj2" fmla="val 8835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FF00"/>
                </a:solidFill>
                <a:latin typeface="Times New Roman" pitchFamily="18" charset="0"/>
                <a:cs typeface="Times New Roman" pitchFamily="18" charset="0"/>
              </a:rPr>
              <a:t>4.KỂ</a:t>
            </a:r>
            <a:r>
              <a:rPr lang="en-US" sz="3600" b="1" dirty="0">
                <a:solidFill>
                  <a:srgbClr val="FFFF00"/>
                </a:solidFill>
                <a:latin typeface="Times New Roman" pitchFamily="18" charset="0"/>
                <a:cs typeface="Times New Roman" pitchFamily="18" charset="0"/>
              </a:rPr>
              <a:t> CHUYỆN </a:t>
            </a:r>
            <a:r>
              <a:rPr lang="en-US" sz="3600" b="1" dirty="0" err="1">
                <a:solidFill>
                  <a:srgbClr val="FFFF00"/>
                </a:solidFill>
                <a:latin typeface="Times New Roman" pitchFamily="18" charset="0"/>
                <a:cs typeface="Times New Roman" pitchFamily="18" charset="0"/>
              </a:rPr>
              <a:t>TRONG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NHÓM</a:t>
            </a:r>
            <a:endParaRPr lang="en-US" sz="3600" b="1" dirty="0">
              <a:solidFill>
                <a:srgbClr val="FFFF00"/>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WordArt 5"/>
          <p:cNvSpPr>
            <a:spLocks noChangeArrowheads="1" noChangeShapeType="1" noTextEdit="1"/>
          </p:cNvSpPr>
          <p:nvPr/>
        </p:nvSpPr>
        <p:spPr bwMode="auto">
          <a:xfrm>
            <a:off x="1676400" y="1752600"/>
            <a:ext cx="5562600" cy="2667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9400ED"/>
              </a:extrusionClr>
            </a:sp3d>
          </a:bodyPr>
          <a:lstStyle/>
          <a:p>
            <a:pPr algn="ctr"/>
            <a:r>
              <a:rPr lang="vi-VN" sz="36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THI KỂ</a:t>
            </a:r>
            <a:endParaRPr lang="en-US" sz="36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1+#ppt_w/2"/>
                                          </p:val>
                                        </p:tav>
                                        <p:tav tm="100000">
                                          <p:val>
                                            <p:strVal val="#ppt_x"/>
                                          </p:val>
                                        </p:tav>
                                      </p:tavLst>
                                    </p:anim>
                                    <p:anim calcmode="lin" valueType="num">
                                      <p:cBhvr additive="base">
                                        <p:cTn id="8" dur="500" fill="hold"/>
                                        <p:tgtEl>
                                          <p:spTgt spid="1239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Line 2"/>
          <p:cNvSpPr>
            <a:spLocks noChangeShapeType="1"/>
          </p:cNvSpPr>
          <p:nvPr/>
        </p:nvSpPr>
        <p:spPr bwMode="auto">
          <a:xfrm>
            <a:off x="6172200" y="7543800"/>
            <a:ext cx="914400" cy="0"/>
          </a:xfrm>
          <a:prstGeom prst="line">
            <a:avLst/>
          </a:prstGeom>
          <a:noFill/>
          <a:ln w="9525">
            <a:solidFill>
              <a:srgbClr val="FF0000"/>
            </a:solidFill>
            <a:round/>
            <a:headEnd/>
            <a:tailEnd/>
          </a:ln>
        </p:spPr>
        <p:txBody>
          <a:bodyPr/>
          <a:lstStyle/>
          <a:p>
            <a:endParaRPr lang="en-US"/>
          </a:p>
        </p:txBody>
      </p:sp>
      <p:sp>
        <p:nvSpPr>
          <p:cNvPr id="18442" name="Text Box 10"/>
          <p:cNvSpPr txBox="1">
            <a:spLocks noChangeArrowheads="1"/>
          </p:cNvSpPr>
          <p:nvPr/>
        </p:nvSpPr>
        <p:spPr bwMode="auto">
          <a:xfrm>
            <a:off x="533400" y="2286000"/>
            <a:ext cx="8610600" cy="2369880"/>
          </a:xfrm>
          <a:prstGeom prst="rect">
            <a:avLst/>
          </a:prstGeom>
          <a:solidFill>
            <a:srgbClr val="FFFF99"/>
          </a:solidFill>
          <a:ln w="38100">
            <a:solidFill>
              <a:srgbClr val="FF6600"/>
            </a:solidFill>
            <a:miter lim="800000"/>
            <a:headEnd/>
            <a:tailEnd/>
          </a:ln>
        </p:spPr>
        <p:txBody>
          <a:bodyPr wrap="square">
            <a:spAutoFit/>
          </a:bodyPr>
          <a:lstStyle/>
          <a:p>
            <a:pPr>
              <a:spcBef>
                <a:spcPct val="50000"/>
              </a:spcBef>
            </a:pPr>
            <a:r>
              <a:rPr lang="en-US" sz="4000" b="1" dirty="0">
                <a:solidFill>
                  <a:srgbClr val="0000CC"/>
                </a:solidFill>
              </a:rPr>
              <a:t>- </a:t>
            </a:r>
            <a:r>
              <a:rPr lang="en-US" sz="3600" b="1" dirty="0" err="1">
                <a:solidFill>
                  <a:srgbClr val="0000CC"/>
                </a:solidFill>
              </a:rPr>
              <a:t>Nội</a:t>
            </a:r>
            <a:r>
              <a:rPr lang="en-US" sz="3600" b="1" dirty="0">
                <a:solidFill>
                  <a:srgbClr val="0000CC"/>
                </a:solidFill>
              </a:rPr>
              <a:t> dung </a:t>
            </a:r>
            <a:r>
              <a:rPr lang="en-US" sz="3600" b="1" dirty="0" err="1">
                <a:solidFill>
                  <a:srgbClr val="0000CC"/>
                </a:solidFill>
              </a:rPr>
              <a:t>câu</a:t>
            </a:r>
            <a:r>
              <a:rPr lang="en-US" sz="3600" b="1" dirty="0">
                <a:solidFill>
                  <a:srgbClr val="0000CC"/>
                </a:solidFill>
              </a:rPr>
              <a:t> </a:t>
            </a:r>
            <a:r>
              <a:rPr lang="en-US" sz="3600" b="1" dirty="0" err="1">
                <a:solidFill>
                  <a:srgbClr val="0000CC"/>
                </a:solidFill>
              </a:rPr>
              <a:t>chuyện</a:t>
            </a:r>
            <a:r>
              <a:rPr lang="en-US" sz="3600" b="1" dirty="0">
                <a:solidFill>
                  <a:srgbClr val="0000CC"/>
                </a:solidFill>
              </a:rPr>
              <a:t>.</a:t>
            </a:r>
          </a:p>
          <a:p>
            <a:pPr>
              <a:spcBef>
                <a:spcPct val="50000"/>
              </a:spcBef>
            </a:pPr>
            <a:r>
              <a:rPr lang="en-US" sz="3600" b="1" dirty="0">
                <a:solidFill>
                  <a:srgbClr val="0000CC"/>
                </a:solidFill>
              </a:rPr>
              <a:t>  - </a:t>
            </a:r>
            <a:r>
              <a:rPr lang="en-US" sz="3600" b="1" dirty="0" err="1">
                <a:solidFill>
                  <a:srgbClr val="0000CC"/>
                </a:solidFill>
              </a:rPr>
              <a:t>Cách</a:t>
            </a:r>
            <a:r>
              <a:rPr lang="en-US" sz="3600" b="1" dirty="0">
                <a:solidFill>
                  <a:srgbClr val="0000CC"/>
                </a:solidFill>
              </a:rPr>
              <a:t> </a:t>
            </a:r>
            <a:r>
              <a:rPr lang="en-US" sz="3600" b="1" dirty="0" err="1">
                <a:solidFill>
                  <a:srgbClr val="0000CC"/>
                </a:solidFill>
              </a:rPr>
              <a:t>diễn</a:t>
            </a:r>
            <a:r>
              <a:rPr lang="en-US" sz="3600" b="1" dirty="0">
                <a:solidFill>
                  <a:srgbClr val="0000CC"/>
                </a:solidFill>
              </a:rPr>
              <a:t> </a:t>
            </a:r>
            <a:r>
              <a:rPr lang="en-US" sz="3600" b="1" dirty="0" err="1">
                <a:solidFill>
                  <a:srgbClr val="0000CC"/>
                </a:solidFill>
              </a:rPr>
              <a:t>đạt</a:t>
            </a:r>
            <a:r>
              <a:rPr lang="en-US" sz="3600" b="1" dirty="0">
                <a:solidFill>
                  <a:srgbClr val="0000CC"/>
                </a:solidFill>
              </a:rPr>
              <a:t>.</a:t>
            </a:r>
          </a:p>
          <a:p>
            <a:pPr>
              <a:spcBef>
                <a:spcPct val="50000"/>
              </a:spcBef>
            </a:pPr>
            <a:r>
              <a:rPr lang="en-US" sz="3600" b="1" dirty="0">
                <a:solidFill>
                  <a:srgbClr val="0000CC"/>
                </a:solidFill>
              </a:rPr>
              <a:t>  - </a:t>
            </a:r>
            <a:r>
              <a:rPr lang="en-US" sz="3600" b="1" dirty="0" err="1">
                <a:solidFill>
                  <a:srgbClr val="0000CC"/>
                </a:solidFill>
              </a:rPr>
              <a:t>Cách</a:t>
            </a:r>
            <a:r>
              <a:rPr lang="en-US" sz="3600" b="1" dirty="0">
                <a:solidFill>
                  <a:srgbClr val="0000CC"/>
                </a:solidFill>
              </a:rPr>
              <a:t> </a:t>
            </a:r>
            <a:r>
              <a:rPr lang="en-US" sz="3600" b="1" dirty="0" err="1">
                <a:solidFill>
                  <a:srgbClr val="0000CC"/>
                </a:solidFill>
              </a:rPr>
              <a:t>thể</a:t>
            </a:r>
            <a:r>
              <a:rPr lang="en-US" sz="3600" b="1" dirty="0">
                <a:solidFill>
                  <a:srgbClr val="0000CC"/>
                </a:solidFill>
              </a:rPr>
              <a:t> </a:t>
            </a:r>
            <a:r>
              <a:rPr lang="en-US" sz="3600" b="1" dirty="0" err="1">
                <a:solidFill>
                  <a:srgbClr val="0000CC"/>
                </a:solidFill>
              </a:rPr>
              <a:t>hiện</a:t>
            </a:r>
            <a:r>
              <a:rPr lang="en-US" sz="3600" b="1" dirty="0">
                <a:solidFill>
                  <a:srgbClr val="0000CC"/>
                </a:solidFill>
              </a:rPr>
              <a:t>, </a:t>
            </a:r>
            <a:r>
              <a:rPr lang="en-US" sz="3600" b="1" dirty="0" err="1">
                <a:solidFill>
                  <a:srgbClr val="0000CC"/>
                </a:solidFill>
              </a:rPr>
              <a:t>điệu</a:t>
            </a:r>
            <a:r>
              <a:rPr lang="en-US" sz="3600" b="1" dirty="0">
                <a:solidFill>
                  <a:srgbClr val="0000CC"/>
                </a:solidFill>
              </a:rPr>
              <a:t> </a:t>
            </a:r>
            <a:r>
              <a:rPr lang="en-US" sz="3600" b="1" dirty="0" err="1">
                <a:solidFill>
                  <a:srgbClr val="0000CC"/>
                </a:solidFill>
              </a:rPr>
              <a:t>bộ</a:t>
            </a:r>
            <a:r>
              <a:rPr lang="en-US" sz="3600" b="1" dirty="0">
                <a:solidFill>
                  <a:srgbClr val="0000CC"/>
                </a:solidFill>
              </a:rPr>
              <a:t> </a:t>
            </a:r>
            <a:r>
              <a:rPr lang="en-US" sz="3600" b="1" dirty="0" err="1">
                <a:solidFill>
                  <a:srgbClr val="0000CC"/>
                </a:solidFill>
              </a:rPr>
              <a:t>cử</a:t>
            </a:r>
            <a:r>
              <a:rPr lang="en-US" sz="3600" b="1" dirty="0">
                <a:solidFill>
                  <a:srgbClr val="0000CC"/>
                </a:solidFill>
              </a:rPr>
              <a:t> </a:t>
            </a:r>
            <a:r>
              <a:rPr lang="en-US" sz="3600" b="1" dirty="0" err="1">
                <a:solidFill>
                  <a:srgbClr val="0000CC"/>
                </a:solidFill>
              </a:rPr>
              <a:t>chỉ</a:t>
            </a:r>
            <a:r>
              <a:rPr lang="en-US" sz="3600" b="1" dirty="0">
                <a:solidFill>
                  <a:srgbClr val="0000CC"/>
                </a:solidFill>
              </a:rPr>
              <a:t>.</a:t>
            </a:r>
          </a:p>
        </p:txBody>
      </p:sp>
      <p:sp>
        <p:nvSpPr>
          <p:cNvPr id="9225" name="Rectangle 11"/>
          <p:cNvSpPr>
            <a:spLocks noChangeArrowheads="1"/>
          </p:cNvSpPr>
          <p:nvPr/>
        </p:nvSpPr>
        <p:spPr bwMode="auto">
          <a:xfrm>
            <a:off x="2209800" y="990600"/>
            <a:ext cx="4953000" cy="584775"/>
          </a:xfrm>
          <a:prstGeom prst="rect">
            <a:avLst/>
          </a:prstGeom>
          <a:noFill/>
          <a:ln w="9525">
            <a:noFill/>
            <a:miter lim="800000"/>
            <a:headEnd/>
            <a:tailEnd/>
          </a:ln>
        </p:spPr>
        <p:txBody>
          <a:bodyPr wrap="square">
            <a:spAutoFit/>
          </a:bodyPr>
          <a:lstStyle/>
          <a:p>
            <a:pPr>
              <a:spcBef>
                <a:spcPct val="50000"/>
              </a:spcBef>
            </a:pPr>
            <a:r>
              <a:rPr lang="en-US" sz="3200" b="1" dirty="0" err="1">
                <a:solidFill>
                  <a:srgbClr val="9900FF"/>
                </a:solidFill>
              </a:rPr>
              <a:t>Tiêu</a:t>
            </a:r>
            <a:r>
              <a:rPr lang="en-US" sz="3200" b="1" dirty="0">
                <a:solidFill>
                  <a:srgbClr val="9900FF"/>
                </a:solidFill>
              </a:rPr>
              <a:t> </a:t>
            </a:r>
            <a:r>
              <a:rPr lang="en-US" sz="3200" b="1" dirty="0" err="1">
                <a:solidFill>
                  <a:srgbClr val="9900FF"/>
                </a:solidFill>
              </a:rPr>
              <a:t>chí</a:t>
            </a:r>
            <a:r>
              <a:rPr lang="en-US" sz="3200" b="1" dirty="0">
                <a:solidFill>
                  <a:srgbClr val="9900FF"/>
                </a:solidFill>
              </a:rPr>
              <a:t> </a:t>
            </a:r>
            <a:r>
              <a:rPr lang="en-US" sz="3200" b="1" dirty="0" err="1">
                <a:solidFill>
                  <a:srgbClr val="9900FF"/>
                </a:solidFill>
              </a:rPr>
              <a:t>đánh</a:t>
            </a:r>
            <a:r>
              <a:rPr lang="en-US" sz="3200" b="1" dirty="0">
                <a:solidFill>
                  <a:srgbClr val="9900FF"/>
                </a:solidFill>
              </a:rPr>
              <a:t> </a:t>
            </a:r>
            <a:r>
              <a:rPr lang="en-US" sz="3200" b="1" dirty="0" err="1">
                <a:solidFill>
                  <a:srgbClr val="9900FF"/>
                </a:solidFill>
              </a:rPr>
              <a:t>giá</a:t>
            </a:r>
            <a:r>
              <a:rPr lang="en-US" b="1" dirty="0">
                <a:solidFill>
                  <a:srgbClr val="9900FF"/>
                </a:solidFill>
              </a:rPr>
              <a:t> .</a:t>
            </a:r>
          </a:p>
        </p:txBody>
      </p:sp>
      <p:pic>
        <p:nvPicPr>
          <p:cNvPr id="9226" name="Picture 12" descr="MOUSE"/>
          <p:cNvPicPr>
            <a:picLocks noChangeAspect="1" noChangeArrowheads="1" noCrop="1"/>
          </p:cNvPicPr>
          <p:nvPr/>
        </p:nvPicPr>
        <p:blipFill>
          <a:blip r:embed="rId3"/>
          <a:srcRect/>
          <a:stretch>
            <a:fillRect/>
          </a:stretch>
        </p:blipFill>
        <p:spPr bwMode="auto">
          <a:xfrm>
            <a:off x="0" y="4064000"/>
            <a:ext cx="3352800" cy="2794000"/>
          </a:xfrm>
          <a:prstGeom prst="rect">
            <a:avLst/>
          </a:prstGeom>
          <a:noFill/>
          <a:ln w="9525">
            <a:noFill/>
            <a:miter lim="800000"/>
            <a:headEnd/>
            <a:tailEnd/>
          </a:ln>
        </p:spPr>
      </p:pic>
      <p:pic>
        <p:nvPicPr>
          <p:cNvPr id="9227" name="Picture 13" descr="MOUSE"/>
          <p:cNvPicPr>
            <a:picLocks noChangeAspect="1" noChangeArrowheads="1" noCrop="1"/>
          </p:cNvPicPr>
          <p:nvPr/>
        </p:nvPicPr>
        <p:blipFill>
          <a:blip r:embed="rId3"/>
          <a:srcRect/>
          <a:stretch>
            <a:fillRect/>
          </a:stretch>
        </p:blipFill>
        <p:spPr bwMode="auto">
          <a:xfrm flipH="1">
            <a:off x="5715000" y="3833813"/>
            <a:ext cx="3276600" cy="3024187"/>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to="" calcmode="lin" valueType="num">
                                      <p:cBhvr>
                                        <p:cTn id="7" dur="1" fill="hold"/>
                                        <p:tgtEl>
                                          <p:spTgt spid="1844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 Box 19"/>
          <p:cNvSpPr txBox="1">
            <a:spLocks noChangeArrowheads="1"/>
          </p:cNvSpPr>
          <p:nvPr/>
        </p:nvSpPr>
        <p:spPr bwMode="auto">
          <a:xfrm>
            <a:off x="381000" y="228600"/>
            <a:ext cx="8534400" cy="830997"/>
          </a:xfrm>
          <a:prstGeom prst="rect">
            <a:avLst/>
          </a:prstGeom>
          <a:solidFill>
            <a:srgbClr val="66FF99"/>
          </a:solidFill>
          <a:ln w="9525">
            <a:noFill/>
            <a:miter lim="800000"/>
            <a:headEnd/>
            <a:tailEnd/>
          </a:ln>
        </p:spPr>
        <p:txBody>
          <a:bodyPr wrap="square">
            <a:spAutoFit/>
          </a:bodyPr>
          <a:lstStyle/>
          <a:p>
            <a:pPr>
              <a:spcBef>
                <a:spcPct val="50000"/>
              </a:spcBef>
            </a:pPr>
            <a:r>
              <a:rPr lang="en-US" dirty="0"/>
              <a:t>        </a:t>
            </a:r>
            <a:r>
              <a:rPr lang="en-US" sz="2400" b="1" dirty="0" err="1">
                <a:solidFill>
                  <a:srgbClr val="0000CC"/>
                </a:solidFill>
              </a:rPr>
              <a:t>3.</a:t>
            </a:r>
            <a:r>
              <a:rPr lang="en-US" sz="2400" b="1" dirty="0" err="1">
                <a:solidFill>
                  <a:srgbClr val="FF0000"/>
                </a:solidFill>
              </a:rPr>
              <a:t>Kể</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mẫu</a:t>
            </a:r>
            <a:r>
              <a:rPr lang="en-US" sz="2400" b="1" dirty="0">
                <a:solidFill>
                  <a:srgbClr val="FF0000"/>
                </a:solidFill>
              </a:rPr>
              <a:t> </a:t>
            </a:r>
            <a:r>
              <a:rPr lang="en-US" sz="2400" b="1" dirty="0" err="1">
                <a:solidFill>
                  <a:srgbClr val="FF0000"/>
                </a:solidFill>
              </a:rPr>
              <a:t>chuyện</a:t>
            </a:r>
            <a:r>
              <a:rPr lang="en-US" sz="2400" b="1" dirty="0">
                <a:solidFill>
                  <a:srgbClr val="FF0000"/>
                </a:solidFill>
              </a:rPr>
              <a:t> (</a:t>
            </a:r>
            <a:r>
              <a:rPr lang="en-US" sz="2400" b="1" dirty="0" err="1">
                <a:solidFill>
                  <a:srgbClr val="FF0000"/>
                </a:solidFill>
              </a:rPr>
              <a:t>đoạn</a:t>
            </a:r>
            <a:r>
              <a:rPr lang="en-US" sz="2400" b="1" dirty="0">
                <a:solidFill>
                  <a:srgbClr val="FF0000"/>
                </a:solidFill>
              </a:rPr>
              <a:t> </a:t>
            </a:r>
            <a:r>
              <a:rPr lang="en-US" sz="2400" b="1" dirty="0" err="1">
                <a:solidFill>
                  <a:srgbClr val="FF0000"/>
                </a:solidFill>
              </a:rPr>
              <a:t>truyện</a:t>
            </a:r>
            <a:r>
              <a:rPr lang="en-US" sz="2400" b="1" dirty="0">
                <a:solidFill>
                  <a:srgbClr val="FF0000"/>
                </a:solidFill>
              </a:rPr>
              <a:t>) </a:t>
            </a:r>
            <a:r>
              <a:rPr lang="en-US" sz="2400" b="1" dirty="0" err="1">
                <a:solidFill>
                  <a:srgbClr val="FF0000"/>
                </a:solidFill>
              </a:rPr>
              <a:t>em</a:t>
            </a:r>
            <a:r>
              <a:rPr lang="en-US" sz="2400" b="1" dirty="0">
                <a:solidFill>
                  <a:srgbClr val="FF0000"/>
                </a:solidFill>
              </a:rPr>
              <a:t> </a:t>
            </a:r>
            <a:r>
              <a:rPr lang="en-US" sz="2400" b="1" dirty="0" err="1">
                <a:solidFill>
                  <a:srgbClr val="FF0000"/>
                </a:solidFill>
              </a:rPr>
              <a:t>đã</a:t>
            </a:r>
            <a:r>
              <a:rPr lang="en-US" sz="2400" b="1" dirty="0">
                <a:solidFill>
                  <a:srgbClr val="FF0000"/>
                </a:solidFill>
              </a:rPr>
              <a:t> </a:t>
            </a:r>
            <a:r>
              <a:rPr lang="en-US" sz="2400" b="1" dirty="0" err="1">
                <a:solidFill>
                  <a:srgbClr val="FF0000"/>
                </a:solidFill>
              </a:rPr>
              <a:t>nghe</a:t>
            </a:r>
            <a:r>
              <a:rPr lang="en-US" sz="2400" b="1" dirty="0">
                <a:solidFill>
                  <a:srgbClr val="FF0000"/>
                </a:solidFill>
              </a:rPr>
              <a:t> hay (</a:t>
            </a:r>
            <a:r>
              <a:rPr lang="en-US" sz="2400" b="1" dirty="0" err="1">
                <a:solidFill>
                  <a:srgbClr val="FF0000"/>
                </a:solidFill>
              </a:rPr>
              <a:t>đã</a:t>
            </a:r>
            <a:r>
              <a:rPr lang="en-US" sz="2400" b="1" dirty="0">
                <a:solidFill>
                  <a:srgbClr val="FF0000"/>
                </a:solidFill>
              </a:rPr>
              <a:t> </a:t>
            </a:r>
            <a:r>
              <a:rPr lang="en-US" sz="2400" b="1" dirty="0" err="1">
                <a:solidFill>
                  <a:srgbClr val="FF0000"/>
                </a:solidFill>
              </a:rPr>
              <a:t>đọc</a:t>
            </a:r>
            <a:r>
              <a:rPr lang="en-US" sz="2400" b="1" dirty="0">
                <a:solidFill>
                  <a:srgbClr val="FF0000"/>
                </a:solidFill>
              </a:rPr>
              <a:t>) </a:t>
            </a:r>
            <a:r>
              <a:rPr lang="en-US" sz="2400" b="1" dirty="0" err="1">
                <a:solidFill>
                  <a:srgbClr val="FF0000"/>
                </a:solidFill>
              </a:rPr>
              <a:t>về</a:t>
            </a:r>
            <a:r>
              <a:rPr lang="en-US" sz="2400" b="1" dirty="0">
                <a:solidFill>
                  <a:srgbClr val="FF0000"/>
                </a:solidFill>
              </a:rPr>
              <a:t> </a:t>
            </a:r>
            <a:r>
              <a:rPr lang="en-US" sz="2400" b="1" dirty="0" err="1">
                <a:solidFill>
                  <a:srgbClr val="FF0000"/>
                </a:solidFill>
              </a:rPr>
              <a:t>quan</a:t>
            </a:r>
            <a:r>
              <a:rPr lang="en-US" sz="2400" b="1" dirty="0">
                <a:solidFill>
                  <a:srgbClr val="FF0000"/>
                </a:solidFill>
              </a:rPr>
              <a:t> </a:t>
            </a:r>
            <a:r>
              <a:rPr lang="en-US" sz="2400" b="1" dirty="0" err="1">
                <a:solidFill>
                  <a:srgbClr val="FF0000"/>
                </a:solidFill>
              </a:rPr>
              <a:t>hệ</a:t>
            </a:r>
            <a:r>
              <a:rPr lang="en-US" sz="2400" b="1" dirty="0">
                <a:solidFill>
                  <a:srgbClr val="FF0000"/>
                </a:solidFill>
              </a:rPr>
              <a:t> </a:t>
            </a:r>
            <a:r>
              <a:rPr lang="en-US" sz="2400" b="1" dirty="0" err="1">
                <a:solidFill>
                  <a:srgbClr val="FF0000"/>
                </a:solidFill>
              </a:rPr>
              <a:t>giữa</a:t>
            </a:r>
            <a:r>
              <a:rPr lang="en-US" sz="2400" b="1" dirty="0">
                <a:solidFill>
                  <a:srgbClr val="FF0000"/>
                </a:solidFill>
              </a:rPr>
              <a:t> con </a:t>
            </a:r>
            <a:r>
              <a:rPr lang="en-US" sz="2400" b="1" dirty="0" err="1">
                <a:solidFill>
                  <a:srgbClr val="FF0000"/>
                </a:solidFill>
              </a:rPr>
              <a:t>người</a:t>
            </a:r>
            <a:r>
              <a:rPr lang="en-US" sz="2400" b="1" dirty="0">
                <a:solidFill>
                  <a:srgbClr val="FF0000"/>
                </a:solidFill>
              </a:rPr>
              <a:t>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thiên</a:t>
            </a:r>
            <a:r>
              <a:rPr lang="en-US" sz="2400" b="1" dirty="0">
                <a:solidFill>
                  <a:srgbClr val="FF0000"/>
                </a:solidFill>
              </a:rPr>
              <a:t> </a:t>
            </a:r>
            <a:r>
              <a:rPr lang="en-US" sz="2400" b="1" dirty="0" err="1">
                <a:solidFill>
                  <a:srgbClr val="FF0000"/>
                </a:solidFill>
              </a:rPr>
              <a:t>nhiên</a:t>
            </a:r>
            <a:r>
              <a:rPr lang="en-US" sz="2400" b="1" dirty="0">
                <a:solidFill>
                  <a:srgbClr val="FF0000"/>
                </a:solidFill>
              </a:rPr>
              <a:t>.</a:t>
            </a:r>
          </a:p>
        </p:txBody>
      </p:sp>
      <p:sp>
        <p:nvSpPr>
          <p:cNvPr id="5140" name="Text Box 20"/>
          <p:cNvSpPr txBox="1">
            <a:spLocks noChangeArrowheads="1"/>
          </p:cNvSpPr>
          <p:nvPr/>
        </p:nvSpPr>
        <p:spPr bwMode="auto">
          <a:xfrm>
            <a:off x="304800" y="1524000"/>
            <a:ext cx="8839200" cy="830997"/>
          </a:xfrm>
          <a:prstGeom prst="rect">
            <a:avLst/>
          </a:prstGeom>
          <a:noFill/>
          <a:ln w="9525">
            <a:noFill/>
            <a:miter lim="800000"/>
            <a:headEnd/>
            <a:tailEnd/>
          </a:ln>
        </p:spPr>
        <p:txBody>
          <a:bodyPr wrap="square">
            <a:spAutoFit/>
          </a:bodyPr>
          <a:lstStyle/>
          <a:p>
            <a:pPr marL="342900" indent="-342900">
              <a:spcBef>
                <a:spcPct val="50000"/>
              </a:spcBef>
            </a:pPr>
            <a:r>
              <a:rPr lang="en-US" sz="2400" b="1" u="sng" dirty="0" err="1">
                <a:solidFill>
                  <a:srgbClr val="9900FF"/>
                </a:solidFill>
              </a:rPr>
              <a:t>1.Nhớ</a:t>
            </a:r>
            <a:r>
              <a:rPr lang="en-US" sz="2400" b="1" u="sng" dirty="0">
                <a:solidFill>
                  <a:srgbClr val="9900FF"/>
                </a:solidFill>
              </a:rPr>
              <a:t> </a:t>
            </a:r>
            <a:r>
              <a:rPr lang="en-US" sz="2400" b="1" u="sng" dirty="0" err="1">
                <a:solidFill>
                  <a:srgbClr val="9900FF"/>
                </a:solidFill>
              </a:rPr>
              <a:t>lại</a:t>
            </a:r>
            <a:r>
              <a:rPr lang="en-US" sz="2400" b="1" u="sng" dirty="0">
                <a:solidFill>
                  <a:srgbClr val="9900FF"/>
                </a:solidFill>
              </a:rPr>
              <a:t> </a:t>
            </a:r>
            <a:r>
              <a:rPr lang="en-US" sz="2400" b="1" u="sng" dirty="0" err="1">
                <a:solidFill>
                  <a:srgbClr val="9900FF"/>
                </a:solidFill>
              </a:rPr>
              <a:t>những</a:t>
            </a:r>
            <a:r>
              <a:rPr lang="en-US" sz="2400" b="1" u="sng" dirty="0">
                <a:solidFill>
                  <a:srgbClr val="9900FF"/>
                </a:solidFill>
              </a:rPr>
              <a:t> </a:t>
            </a:r>
            <a:r>
              <a:rPr lang="en-US" sz="2400" b="1" u="sng" dirty="0" err="1">
                <a:solidFill>
                  <a:srgbClr val="9900FF"/>
                </a:solidFill>
              </a:rPr>
              <a:t>truyện</a:t>
            </a:r>
            <a:r>
              <a:rPr lang="en-US" sz="2400" b="1" u="sng" dirty="0">
                <a:solidFill>
                  <a:srgbClr val="9900FF"/>
                </a:solidFill>
              </a:rPr>
              <a:t> </a:t>
            </a:r>
            <a:r>
              <a:rPr lang="en-US" sz="2400" b="1" u="sng" dirty="0" err="1">
                <a:solidFill>
                  <a:srgbClr val="9900FF"/>
                </a:solidFill>
              </a:rPr>
              <a:t>nói</a:t>
            </a:r>
            <a:r>
              <a:rPr lang="en-US" sz="2400" b="1" u="sng" dirty="0">
                <a:solidFill>
                  <a:srgbClr val="9900FF"/>
                </a:solidFill>
              </a:rPr>
              <a:t> </a:t>
            </a:r>
            <a:r>
              <a:rPr lang="en-US" sz="2400" b="1" u="sng" dirty="0" err="1">
                <a:solidFill>
                  <a:srgbClr val="9900FF"/>
                </a:solidFill>
              </a:rPr>
              <a:t>về</a:t>
            </a:r>
            <a:r>
              <a:rPr lang="en-US" sz="2400" b="1" u="sng" dirty="0">
                <a:solidFill>
                  <a:srgbClr val="9900FF"/>
                </a:solidFill>
              </a:rPr>
              <a:t> </a:t>
            </a:r>
            <a:r>
              <a:rPr lang="en-US" sz="2400" b="1" u="sng" dirty="0" err="1">
                <a:solidFill>
                  <a:srgbClr val="9900FF"/>
                </a:solidFill>
              </a:rPr>
              <a:t>mối</a:t>
            </a:r>
            <a:r>
              <a:rPr lang="en-US" sz="2400" b="1" u="sng" dirty="0">
                <a:solidFill>
                  <a:srgbClr val="9900FF"/>
                </a:solidFill>
              </a:rPr>
              <a:t> </a:t>
            </a:r>
            <a:r>
              <a:rPr lang="en-US" sz="2400" b="1" u="sng" dirty="0" err="1">
                <a:solidFill>
                  <a:srgbClr val="9900FF"/>
                </a:solidFill>
              </a:rPr>
              <a:t>quan</a:t>
            </a:r>
            <a:r>
              <a:rPr lang="en-US" sz="2400" b="1" u="sng" dirty="0">
                <a:solidFill>
                  <a:srgbClr val="9900FF"/>
                </a:solidFill>
              </a:rPr>
              <a:t> </a:t>
            </a:r>
            <a:r>
              <a:rPr lang="en-US" sz="2400" b="1" u="sng" dirty="0" err="1">
                <a:solidFill>
                  <a:srgbClr val="9900FF"/>
                </a:solidFill>
              </a:rPr>
              <a:t>hệ</a:t>
            </a:r>
            <a:r>
              <a:rPr lang="en-US" sz="2400" b="1" u="sng" dirty="0">
                <a:solidFill>
                  <a:srgbClr val="9900FF"/>
                </a:solidFill>
              </a:rPr>
              <a:t> </a:t>
            </a:r>
            <a:r>
              <a:rPr lang="en-US" sz="2400" b="1" u="sng" dirty="0" err="1">
                <a:solidFill>
                  <a:srgbClr val="9900FF"/>
                </a:solidFill>
              </a:rPr>
              <a:t>giữa</a:t>
            </a:r>
            <a:r>
              <a:rPr lang="en-US" sz="2400" b="1" u="sng" dirty="0">
                <a:solidFill>
                  <a:srgbClr val="9900FF"/>
                </a:solidFill>
              </a:rPr>
              <a:t> con </a:t>
            </a:r>
            <a:r>
              <a:rPr lang="en-US" sz="2400" b="1" u="sng" dirty="0" err="1">
                <a:solidFill>
                  <a:srgbClr val="9900FF"/>
                </a:solidFill>
              </a:rPr>
              <a:t>người</a:t>
            </a:r>
            <a:r>
              <a:rPr lang="en-US" sz="2400" b="1" u="sng" dirty="0">
                <a:solidFill>
                  <a:srgbClr val="9900FF"/>
                </a:solidFill>
              </a:rPr>
              <a:t> </a:t>
            </a:r>
            <a:r>
              <a:rPr lang="en-US" sz="2400" b="1" u="sng" dirty="0" err="1">
                <a:solidFill>
                  <a:srgbClr val="9900FF"/>
                </a:solidFill>
              </a:rPr>
              <a:t>với</a:t>
            </a:r>
            <a:r>
              <a:rPr lang="en-US" sz="2400" b="1" u="sng" dirty="0">
                <a:solidFill>
                  <a:srgbClr val="9900FF"/>
                </a:solidFill>
              </a:rPr>
              <a:t> </a:t>
            </a:r>
            <a:r>
              <a:rPr lang="en-US" sz="2400" b="1" u="sng" dirty="0" err="1">
                <a:solidFill>
                  <a:srgbClr val="9900FF"/>
                </a:solidFill>
              </a:rPr>
              <a:t>thiên</a:t>
            </a:r>
            <a:r>
              <a:rPr lang="en-US" sz="2400" b="1" u="sng" dirty="0">
                <a:solidFill>
                  <a:srgbClr val="9900FF"/>
                </a:solidFill>
              </a:rPr>
              <a:t> </a:t>
            </a:r>
            <a:r>
              <a:rPr lang="en-US" sz="2400" b="1" u="sng" dirty="0" err="1">
                <a:solidFill>
                  <a:srgbClr val="9900FF"/>
                </a:solidFill>
              </a:rPr>
              <a:t>nhiên</a:t>
            </a:r>
            <a:r>
              <a:rPr lang="en-US" sz="2400" b="1" u="sng" dirty="0">
                <a:solidFill>
                  <a:srgbClr val="9900FF"/>
                </a:solidFill>
              </a:rPr>
              <a:t> :</a:t>
            </a:r>
          </a:p>
        </p:txBody>
      </p:sp>
      <p:sp>
        <p:nvSpPr>
          <p:cNvPr id="5141" name="Text Box 21"/>
          <p:cNvSpPr txBox="1">
            <a:spLocks noChangeArrowheads="1"/>
          </p:cNvSpPr>
          <p:nvPr/>
        </p:nvSpPr>
        <p:spPr bwMode="auto">
          <a:xfrm>
            <a:off x="533400" y="2286000"/>
            <a:ext cx="8153400" cy="4154984"/>
          </a:xfrm>
          <a:prstGeom prst="rect">
            <a:avLst/>
          </a:prstGeom>
          <a:noFill/>
          <a:ln w="9525">
            <a:noFill/>
            <a:miter lim="800000"/>
            <a:headEnd/>
            <a:tailEnd/>
          </a:ln>
        </p:spPr>
        <p:txBody>
          <a:bodyPr>
            <a:spAutoFit/>
          </a:bodyPr>
          <a:lstStyle/>
          <a:p>
            <a:pPr>
              <a:spcBef>
                <a:spcPct val="50000"/>
              </a:spcBef>
              <a:buFontTx/>
              <a:buChar char="-"/>
            </a:pPr>
            <a:r>
              <a:rPr lang="en-US" sz="2400" dirty="0">
                <a:solidFill>
                  <a:srgbClr val="660033"/>
                </a:solidFill>
              </a:rPr>
              <a:t>a. </a:t>
            </a:r>
            <a:r>
              <a:rPr lang="en-US" sz="2400" b="1" dirty="0" err="1">
                <a:solidFill>
                  <a:srgbClr val="0000CC"/>
                </a:solidFill>
              </a:rPr>
              <a:t>Những</a:t>
            </a:r>
            <a:r>
              <a:rPr lang="en-US" sz="2400" b="1" dirty="0">
                <a:solidFill>
                  <a:srgbClr val="0000CC"/>
                </a:solidFill>
              </a:rPr>
              <a:t> </a:t>
            </a:r>
            <a:r>
              <a:rPr lang="en-US" sz="2400" b="1" dirty="0" err="1">
                <a:solidFill>
                  <a:srgbClr val="0000CC"/>
                </a:solidFill>
              </a:rPr>
              <a:t>truyện</a:t>
            </a:r>
            <a:r>
              <a:rPr lang="en-US" sz="2400" b="1" dirty="0">
                <a:solidFill>
                  <a:srgbClr val="0000CC"/>
                </a:solidFill>
              </a:rPr>
              <a:t> </a:t>
            </a:r>
            <a:r>
              <a:rPr lang="en-US" sz="2400" b="1" dirty="0" err="1">
                <a:solidFill>
                  <a:srgbClr val="0000CC"/>
                </a:solidFill>
              </a:rPr>
              <a:t>cổ</a:t>
            </a:r>
            <a:r>
              <a:rPr lang="en-US" sz="2400" b="1" dirty="0">
                <a:solidFill>
                  <a:srgbClr val="0000CC"/>
                </a:solidFill>
              </a:rPr>
              <a:t> </a:t>
            </a:r>
            <a:r>
              <a:rPr lang="en-US" sz="2400" b="1" dirty="0" err="1">
                <a:solidFill>
                  <a:srgbClr val="0000CC"/>
                </a:solidFill>
              </a:rPr>
              <a:t>tích</a:t>
            </a:r>
            <a:r>
              <a:rPr lang="en-US" sz="2400" b="1" dirty="0">
                <a:solidFill>
                  <a:srgbClr val="0000CC"/>
                </a:solidFill>
              </a:rPr>
              <a:t> </a:t>
            </a:r>
            <a:r>
              <a:rPr lang="en-US" sz="2400" b="1" dirty="0" err="1">
                <a:solidFill>
                  <a:srgbClr val="0000CC"/>
                </a:solidFill>
              </a:rPr>
              <a:t>giải</a:t>
            </a:r>
            <a:r>
              <a:rPr lang="en-US" sz="2400" b="1" dirty="0">
                <a:solidFill>
                  <a:srgbClr val="0000CC"/>
                </a:solidFill>
              </a:rPr>
              <a:t> </a:t>
            </a:r>
            <a:r>
              <a:rPr lang="en-US" sz="2400" b="1" dirty="0" err="1">
                <a:solidFill>
                  <a:srgbClr val="0000CC"/>
                </a:solidFill>
              </a:rPr>
              <a:t>thích</a:t>
            </a:r>
            <a:r>
              <a:rPr lang="en-US" sz="2400" b="1" dirty="0">
                <a:solidFill>
                  <a:srgbClr val="0000CC"/>
                </a:solidFill>
              </a:rPr>
              <a:t>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hiện</a:t>
            </a:r>
            <a:r>
              <a:rPr lang="en-US" sz="2400" b="1" dirty="0">
                <a:solidFill>
                  <a:srgbClr val="0000CC"/>
                </a:solidFill>
              </a:rPr>
              <a:t> </a:t>
            </a:r>
            <a:r>
              <a:rPr lang="en-US" sz="2400" b="1" dirty="0" err="1">
                <a:solidFill>
                  <a:srgbClr val="0000CC"/>
                </a:solidFill>
              </a:rPr>
              <a:t>tượng</a:t>
            </a:r>
            <a:r>
              <a:rPr lang="en-US" sz="2400" b="1" dirty="0">
                <a:solidFill>
                  <a:srgbClr val="0000CC"/>
                </a:solidFill>
              </a:rPr>
              <a:t> </a:t>
            </a:r>
            <a:r>
              <a:rPr lang="en-US" sz="2400" b="1" dirty="0" err="1">
                <a:solidFill>
                  <a:srgbClr val="0000CC"/>
                </a:solidFill>
              </a:rPr>
              <a:t>hoặc</a:t>
            </a:r>
            <a:r>
              <a:rPr lang="en-US" sz="2400" b="1" dirty="0">
                <a:solidFill>
                  <a:srgbClr val="0000CC"/>
                </a:solidFill>
              </a:rPr>
              <a:t> </a:t>
            </a:r>
            <a:r>
              <a:rPr lang="en-US" sz="2400" b="1" dirty="0" err="1">
                <a:solidFill>
                  <a:srgbClr val="0000CC"/>
                </a:solidFill>
              </a:rPr>
              <a:t>sự</a:t>
            </a:r>
            <a:r>
              <a:rPr lang="en-US" sz="2400" b="1" dirty="0">
                <a:solidFill>
                  <a:srgbClr val="0000CC"/>
                </a:solidFill>
              </a:rPr>
              <a:t> </a:t>
            </a:r>
            <a:r>
              <a:rPr lang="en-US" sz="2400" b="1" dirty="0" err="1">
                <a:solidFill>
                  <a:srgbClr val="0000CC"/>
                </a:solidFill>
              </a:rPr>
              <a:t>vật</a:t>
            </a:r>
            <a:r>
              <a:rPr lang="en-US" sz="2400" b="1" dirty="0">
                <a:solidFill>
                  <a:srgbClr val="0000CC"/>
                </a:solidFill>
              </a:rPr>
              <a:t> </a:t>
            </a:r>
            <a:r>
              <a:rPr lang="en-US" sz="2400" b="1" dirty="0" err="1">
                <a:solidFill>
                  <a:srgbClr val="0000CC"/>
                </a:solidFill>
              </a:rPr>
              <a:t>trong</a:t>
            </a:r>
            <a:r>
              <a:rPr lang="en-US" sz="2400" b="1" dirty="0">
                <a:solidFill>
                  <a:srgbClr val="0000CC"/>
                </a:solidFill>
              </a:rPr>
              <a:t> </a:t>
            </a:r>
            <a:r>
              <a:rPr lang="en-US" sz="2400" b="1" dirty="0" err="1">
                <a:solidFill>
                  <a:srgbClr val="0000CC"/>
                </a:solidFill>
              </a:rPr>
              <a:t>thiên</a:t>
            </a:r>
            <a:r>
              <a:rPr lang="en-US" sz="2400" b="1" dirty="0">
                <a:solidFill>
                  <a:srgbClr val="0000CC"/>
                </a:solidFill>
              </a:rPr>
              <a:t> </a:t>
            </a:r>
            <a:r>
              <a:rPr lang="en-US" sz="2400" b="1" dirty="0" err="1">
                <a:solidFill>
                  <a:srgbClr val="0000CC"/>
                </a:solidFill>
              </a:rPr>
              <a:t>nhiên</a:t>
            </a:r>
            <a:r>
              <a:rPr lang="en-US" sz="2400" b="1" dirty="0">
                <a:solidFill>
                  <a:srgbClr val="0000CC"/>
                </a:solidFill>
              </a:rPr>
              <a:t>, </a:t>
            </a:r>
            <a:r>
              <a:rPr lang="en-US" sz="2400" b="1" dirty="0" err="1">
                <a:solidFill>
                  <a:srgbClr val="0000CC"/>
                </a:solidFill>
              </a:rPr>
              <a:t>ví</a:t>
            </a:r>
            <a:r>
              <a:rPr lang="en-US" sz="2400" b="1" dirty="0">
                <a:solidFill>
                  <a:srgbClr val="0000CC"/>
                </a:solidFill>
              </a:rPr>
              <a:t> </a:t>
            </a:r>
            <a:r>
              <a:rPr lang="en-US" sz="2400" b="1" dirty="0" err="1">
                <a:solidFill>
                  <a:srgbClr val="0000CC"/>
                </a:solidFill>
              </a:rPr>
              <a:t>dụ</a:t>
            </a:r>
            <a:r>
              <a:rPr lang="en-US" sz="2400" b="1" dirty="0">
                <a:solidFill>
                  <a:srgbClr val="0000CC"/>
                </a:solidFill>
              </a:rPr>
              <a:t>: </a:t>
            </a:r>
            <a:r>
              <a:rPr lang="en-US" sz="2400" b="1" dirty="0" err="1">
                <a:solidFill>
                  <a:srgbClr val="0000CC"/>
                </a:solidFill>
              </a:rPr>
              <a:t>Cóc</a:t>
            </a:r>
            <a:r>
              <a:rPr lang="en-US" sz="2400" b="1" dirty="0">
                <a:solidFill>
                  <a:srgbClr val="0000CC"/>
                </a:solidFill>
              </a:rPr>
              <a:t> </a:t>
            </a:r>
            <a:r>
              <a:rPr lang="en-US" sz="2400" b="1" dirty="0" err="1">
                <a:solidFill>
                  <a:srgbClr val="0000CC"/>
                </a:solidFill>
              </a:rPr>
              <a:t>kiện</a:t>
            </a:r>
            <a:r>
              <a:rPr lang="en-US" sz="2400" b="1" dirty="0">
                <a:solidFill>
                  <a:srgbClr val="0000CC"/>
                </a:solidFill>
              </a:rPr>
              <a:t> </a:t>
            </a:r>
            <a:r>
              <a:rPr lang="en-US" sz="2400" b="1" dirty="0" err="1">
                <a:solidFill>
                  <a:srgbClr val="0000CC"/>
                </a:solidFill>
              </a:rPr>
              <a:t>trời</a:t>
            </a:r>
            <a:r>
              <a:rPr lang="en-US" sz="2400" b="1" dirty="0">
                <a:solidFill>
                  <a:srgbClr val="0000CC"/>
                </a:solidFill>
              </a:rPr>
              <a:t>, ...</a:t>
            </a:r>
          </a:p>
          <a:p>
            <a:pPr>
              <a:spcBef>
                <a:spcPct val="50000"/>
              </a:spcBef>
            </a:pPr>
            <a:r>
              <a:rPr lang="en-US" sz="2400" b="1" dirty="0">
                <a:solidFill>
                  <a:srgbClr val="0000CC"/>
                </a:solidFill>
              </a:rPr>
              <a:t>b. </a:t>
            </a:r>
            <a:r>
              <a:rPr lang="en-US" sz="2400" b="1" dirty="0" err="1">
                <a:solidFill>
                  <a:srgbClr val="0000CC"/>
                </a:solidFill>
              </a:rPr>
              <a:t>Những</a:t>
            </a:r>
            <a:r>
              <a:rPr lang="en-US" sz="2400" b="1" dirty="0">
                <a:solidFill>
                  <a:srgbClr val="0000CC"/>
                </a:solidFill>
              </a:rPr>
              <a:t> </a:t>
            </a:r>
            <a:r>
              <a:rPr lang="en-US" sz="2400" b="1" dirty="0" err="1">
                <a:solidFill>
                  <a:srgbClr val="0000CC"/>
                </a:solidFill>
              </a:rPr>
              <a:t>truyện</a:t>
            </a:r>
            <a:r>
              <a:rPr lang="en-US" sz="2400" b="1" dirty="0">
                <a:solidFill>
                  <a:srgbClr val="0000CC"/>
                </a:solidFill>
              </a:rPr>
              <a:t> </a:t>
            </a:r>
            <a:r>
              <a:rPr lang="en-US" sz="2400" b="1" dirty="0" err="1">
                <a:solidFill>
                  <a:srgbClr val="0000CC"/>
                </a:solidFill>
              </a:rPr>
              <a:t>kể</a:t>
            </a:r>
            <a:r>
              <a:rPr lang="en-US" sz="2400" b="1" dirty="0">
                <a:solidFill>
                  <a:srgbClr val="0000CC"/>
                </a:solidFill>
              </a:rPr>
              <a:t> </a:t>
            </a:r>
            <a:r>
              <a:rPr lang="en-US" sz="2400" b="1" dirty="0" err="1">
                <a:solidFill>
                  <a:srgbClr val="0000CC"/>
                </a:solidFill>
              </a:rPr>
              <a:t>về</a:t>
            </a:r>
            <a:r>
              <a:rPr lang="en-US" sz="2400" b="1" dirty="0">
                <a:solidFill>
                  <a:srgbClr val="0000CC"/>
                </a:solidFill>
              </a:rPr>
              <a:t> </a:t>
            </a:r>
            <a:r>
              <a:rPr lang="en-US" sz="2400" b="1" dirty="0" err="1">
                <a:solidFill>
                  <a:srgbClr val="0000CC"/>
                </a:solidFill>
              </a:rPr>
              <a:t>tình</a:t>
            </a:r>
            <a:r>
              <a:rPr lang="en-US" sz="2400" b="1" dirty="0">
                <a:solidFill>
                  <a:srgbClr val="0000CC"/>
                </a:solidFill>
              </a:rPr>
              <a:t> </a:t>
            </a:r>
            <a:r>
              <a:rPr lang="en-US" sz="2400" b="1" dirty="0" err="1">
                <a:solidFill>
                  <a:srgbClr val="0000CC"/>
                </a:solidFill>
              </a:rPr>
              <a:t>cảm</a:t>
            </a:r>
            <a:r>
              <a:rPr lang="en-US" sz="2400" b="1" dirty="0">
                <a:solidFill>
                  <a:srgbClr val="0000CC"/>
                </a:solidFill>
              </a:rPr>
              <a:t> </a:t>
            </a:r>
            <a:r>
              <a:rPr lang="en-US" sz="2400" b="1" dirty="0" err="1">
                <a:solidFill>
                  <a:srgbClr val="0000CC"/>
                </a:solidFill>
              </a:rPr>
              <a:t>thân</a:t>
            </a:r>
            <a:r>
              <a:rPr lang="en-US" sz="2400" b="1" dirty="0">
                <a:solidFill>
                  <a:srgbClr val="0000CC"/>
                </a:solidFill>
              </a:rPr>
              <a:t> </a:t>
            </a:r>
            <a:r>
              <a:rPr lang="en-US" sz="2400" b="1" dirty="0" err="1">
                <a:solidFill>
                  <a:srgbClr val="0000CC"/>
                </a:solidFill>
              </a:rPr>
              <a:t>thiết</a:t>
            </a:r>
            <a:r>
              <a:rPr lang="en-US" sz="2400" b="1" dirty="0">
                <a:solidFill>
                  <a:srgbClr val="0000CC"/>
                </a:solidFill>
              </a:rPr>
              <a:t>, </a:t>
            </a:r>
            <a:r>
              <a:rPr lang="en-US" sz="2400" b="1" dirty="0" err="1">
                <a:solidFill>
                  <a:srgbClr val="0000CC"/>
                </a:solidFill>
              </a:rPr>
              <a:t>gắn</a:t>
            </a:r>
            <a:r>
              <a:rPr lang="en-US" sz="2400" b="1" dirty="0">
                <a:solidFill>
                  <a:srgbClr val="0000CC"/>
                </a:solidFill>
              </a:rPr>
              <a:t> </a:t>
            </a:r>
            <a:r>
              <a:rPr lang="en-US" sz="2400" b="1" dirty="0" err="1">
                <a:solidFill>
                  <a:srgbClr val="0000CC"/>
                </a:solidFill>
              </a:rPr>
              <a:t>bó</a:t>
            </a:r>
            <a:r>
              <a:rPr lang="en-US" sz="2400" b="1" dirty="0">
                <a:solidFill>
                  <a:srgbClr val="0000CC"/>
                </a:solidFill>
              </a:rPr>
              <a:t> </a:t>
            </a:r>
            <a:r>
              <a:rPr lang="en-US" sz="2400" b="1" dirty="0" err="1">
                <a:solidFill>
                  <a:srgbClr val="0000CC"/>
                </a:solidFill>
              </a:rPr>
              <a:t>giữa</a:t>
            </a:r>
            <a:r>
              <a:rPr lang="en-US" sz="2400" b="1" dirty="0">
                <a:solidFill>
                  <a:srgbClr val="0000CC"/>
                </a:solidFill>
              </a:rPr>
              <a:t> con </a:t>
            </a:r>
            <a:r>
              <a:rPr lang="en-US" sz="2400" b="1" dirty="0" err="1">
                <a:solidFill>
                  <a:srgbClr val="0000CC"/>
                </a:solidFill>
              </a:rPr>
              <a:t>người</a:t>
            </a:r>
            <a:r>
              <a:rPr lang="en-US" sz="2400" b="1" dirty="0">
                <a:solidFill>
                  <a:srgbClr val="0000CC"/>
                </a:solidFill>
              </a:rPr>
              <a:t> </a:t>
            </a:r>
            <a:r>
              <a:rPr lang="en-US" sz="2400" b="1" dirty="0" err="1">
                <a:solidFill>
                  <a:srgbClr val="0000CC"/>
                </a:solidFill>
              </a:rPr>
              <a:t>với</a:t>
            </a:r>
            <a:r>
              <a:rPr lang="en-US" sz="2400" b="1" dirty="0">
                <a:solidFill>
                  <a:srgbClr val="0000CC"/>
                </a:solidFill>
              </a:rPr>
              <a:t> </a:t>
            </a:r>
            <a:r>
              <a:rPr lang="en-US" sz="2400" b="1" dirty="0" err="1">
                <a:solidFill>
                  <a:srgbClr val="0000CC"/>
                </a:solidFill>
              </a:rPr>
              <a:t>thiên</a:t>
            </a:r>
            <a:r>
              <a:rPr lang="en-US" sz="2400" b="1" dirty="0">
                <a:solidFill>
                  <a:srgbClr val="0000CC"/>
                </a:solidFill>
              </a:rPr>
              <a:t> </a:t>
            </a:r>
            <a:r>
              <a:rPr lang="en-US" sz="2400" b="1" dirty="0" err="1">
                <a:solidFill>
                  <a:srgbClr val="0000CC"/>
                </a:solidFill>
              </a:rPr>
              <a:t>nhiên</a:t>
            </a:r>
            <a:r>
              <a:rPr lang="en-US" sz="2400" b="1" dirty="0">
                <a:solidFill>
                  <a:srgbClr val="0000CC"/>
                </a:solidFill>
              </a:rPr>
              <a:t>.</a:t>
            </a:r>
          </a:p>
          <a:p>
            <a:pPr>
              <a:spcBef>
                <a:spcPct val="50000"/>
              </a:spcBef>
            </a:pPr>
            <a:r>
              <a:rPr lang="en-US" sz="2400" b="1" dirty="0">
                <a:solidFill>
                  <a:srgbClr val="0000CC"/>
                </a:solidFill>
              </a:rPr>
              <a:t> + </a:t>
            </a:r>
            <a:r>
              <a:rPr lang="en-US" sz="2400" b="1" dirty="0" err="1">
                <a:solidFill>
                  <a:srgbClr val="0000CC"/>
                </a:solidFill>
              </a:rPr>
              <a:t>Tình</a:t>
            </a:r>
            <a:r>
              <a:rPr lang="en-US" sz="2400" b="1" dirty="0">
                <a:solidFill>
                  <a:srgbClr val="0000CC"/>
                </a:solidFill>
              </a:rPr>
              <a:t> </a:t>
            </a:r>
            <a:r>
              <a:rPr lang="en-US" sz="2400" b="1" dirty="0" err="1">
                <a:solidFill>
                  <a:srgbClr val="0000CC"/>
                </a:solidFill>
              </a:rPr>
              <a:t>cảm</a:t>
            </a:r>
            <a:r>
              <a:rPr lang="en-US" sz="2400" b="1" dirty="0">
                <a:solidFill>
                  <a:srgbClr val="0000CC"/>
                </a:solidFill>
              </a:rPr>
              <a:t> con </a:t>
            </a:r>
            <a:r>
              <a:rPr lang="en-US" sz="2400" b="1" dirty="0" err="1">
                <a:solidFill>
                  <a:srgbClr val="0000CC"/>
                </a:solidFill>
              </a:rPr>
              <a:t>người</a:t>
            </a:r>
            <a:r>
              <a:rPr lang="en-US" sz="2400" b="1" dirty="0">
                <a:solidFill>
                  <a:srgbClr val="0000CC"/>
                </a:solidFill>
              </a:rPr>
              <a:t> </a:t>
            </a:r>
            <a:r>
              <a:rPr lang="en-US" sz="2400" b="1" dirty="0" err="1">
                <a:solidFill>
                  <a:srgbClr val="0000CC"/>
                </a:solidFill>
              </a:rPr>
              <a:t>với</a:t>
            </a:r>
            <a:r>
              <a:rPr lang="en-US" sz="2400" b="1" dirty="0">
                <a:solidFill>
                  <a:srgbClr val="0000CC"/>
                </a:solidFill>
              </a:rPr>
              <a:t> </a:t>
            </a:r>
            <a:r>
              <a:rPr lang="en-US" sz="2400" b="1" dirty="0" err="1">
                <a:solidFill>
                  <a:srgbClr val="0000CC"/>
                </a:solidFill>
              </a:rPr>
              <a:t>vật</a:t>
            </a:r>
            <a:r>
              <a:rPr lang="en-US" sz="2400" b="1" dirty="0">
                <a:solidFill>
                  <a:srgbClr val="0000CC"/>
                </a:solidFill>
              </a:rPr>
              <a:t> </a:t>
            </a:r>
            <a:r>
              <a:rPr lang="en-US" sz="2400" b="1" dirty="0" err="1">
                <a:solidFill>
                  <a:srgbClr val="0000CC"/>
                </a:solidFill>
              </a:rPr>
              <a:t>nuôi</a:t>
            </a:r>
            <a:r>
              <a:rPr lang="en-US" sz="2400" b="1" dirty="0">
                <a:solidFill>
                  <a:srgbClr val="0000CC"/>
                </a:solidFill>
              </a:rPr>
              <a:t> </a:t>
            </a:r>
            <a:r>
              <a:rPr lang="en-US" sz="2400" b="1" dirty="0" err="1">
                <a:solidFill>
                  <a:srgbClr val="0000CC"/>
                </a:solidFill>
              </a:rPr>
              <a:t>trong</a:t>
            </a:r>
            <a:r>
              <a:rPr lang="en-US" sz="2400" b="1" dirty="0">
                <a:solidFill>
                  <a:srgbClr val="0000CC"/>
                </a:solidFill>
              </a:rPr>
              <a:t> </a:t>
            </a:r>
            <a:r>
              <a:rPr lang="en-US" sz="2400" b="1" dirty="0" err="1">
                <a:solidFill>
                  <a:srgbClr val="0000CC"/>
                </a:solidFill>
              </a:rPr>
              <a:t>nhà</a:t>
            </a:r>
            <a:r>
              <a:rPr lang="en-US" sz="2400" b="1" dirty="0">
                <a:solidFill>
                  <a:srgbClr val="0000CC"/>
                </a:solidFill>
              </a:rPr>
              <a:t>.</a:t>
            </a:r>
          </a:p>
          <a:p>
            <a:pPr>
              <a:spcBef>
                <a:spcPct val="50000"/>
              </a:spcBef>
            </a:pPr>
            <a:r>
              <a:rPr lang="en-US" sz="2400" b="1" dirty="0">
                <a:solidFill>
                  <a:srgbClr val="0000CC"/>
                </a:solidFill>
              </a:rPr>
              <a:t> + Con </a:t>
            </a:r>
            <a:r>
              <a:rPr lang="en-US" sz="2400" b="1" dirty="0" err="1">
                <a:solidFill>
                  <a:srgbClr val="0000CC"/>
                </a:solidFill>
              </a:rPr>
              <a:t>người</a:t>
            </a:r>
            <a:r>
              <a:rPr lang="en-US" sz="2400" b="1" dirty="0">
                <a:solidFill>
                  <a:srgbClr val="0000CC"/>
                </a:solidFill>
              </a:rPr>
              <a:t> </a:t>
            </a:r>
            <a:r>
              <a:rPr lang="en-US" sz="2400" b="1" dirty="0" err="1">
                <a:solidFill>
                  <a:srgbClr val="0000CC"/>
                </a:solidFill>
              </a:rPr>
              <a:t>làm</a:t>
            </a:r>
            <a:r>
              <a:rPr lang="en-US" sz="2400" b="1" dirty="0">
                <a:solidFill>
                  <a:srgbClr val="0000CC"/>
                </a:solidFill>
              </a:rPr>
              <a:t> </a:t>
            </a:r>
            <a:r>
              <a:rPr lang="en-US" sz="2400" b="1" dirty="0" err="1">
                <a:solidFill>
                  <a:srgbClr val="0000CC"/>
                </a:solidFill>
              </a:rPr>
              <a:t>bạn</a:t>
            </a:r>
            <a:r>
              <a:rPr lang="en-US" sz="2400" b="1" dirty="0">
                <a:solidFill>
                  <a:srgbClr val="0000CC"/>
                </a:solidFill>
              </a:rPr>
              <a:t> </a:t>
            </a:r>
            <a:r>
              <a:rPr lang="en-US" sz="2400" b="1" dirty="0" err="1">
                <a:solidFill>
                  <a:srgbClr val="0000CC"/>
                </a:solidFill>
              </a:rPr>
              <a:t>với</a:t>
            </a:r>
            <a:r>
              <a:rPr lang="en-US" sz="2400" b="1" dirty="0">
                <a:solidFill>
                  <a:srgbClr val="0000CC"/>
                </a:solidFill>
              </a:rPr>
              <a:t> </a:t>
            </a:r>
            <a:r>
              <a:rPr lang="en-US" sz="2400" b="1" dirty="0" err="1">
                <a:solidFill>
                  <a:srgbClr val="0000CC"/>
                </a:solidFill>
              </a:rPr>
              <a:t>thiên</a:t>
            </a:r>
            <a:r>
              <a:rPr lang="en-US" sz="2400" b="1" dirty="0">
                <a:solidFill>
                  <a:srgbClr val="0000CC"/>
                </a:solidFill>
              </a:rPr>
              <a:t> </a:t>
            </a:r>
            <a:r>
              <a:rPr lang="en-US" sz="2400" b="1" dirty="0" err="1">
                <a:solidFill>
                  <a:srgbClr val="0000CC"/>
                </a:solidFill>
              </a:rPr>
              <a:t>nhiên</a:t>
            </a:r>
            <a:r>
              <a:rPr lang="en-US" sz="2400" b="1" dirty="0">
                <a:solidFill>
                  <a:srgbClr val="0000CC"/>
                </a:solidFill>
              </a:rPr>
              <a:t>, </a:t>
            </a:r>
            <a:r>
              <a:rPr lang="en-US" sz="2400" b="1" dirty="0" err="1">
                <a:solidFill>
                  <a:srgbClr val="0000CC"/>
                </a:solidFill>
              </a:rPr>
              <a:t>dựa</a:t>
            </a:r>
            <a:r>
              <a:rPr lang="en-US" sz="2400" b="1" dirty="0">
                <a:solidFill>
                  <a:srgbClr val="0000CC"/>
                </a:solidFill>
              </a:rPr>
              <a:t> </a:t>
            </a:r>
            <a:r>
              <a:rPr lang="en-US" sz="2400" b="1" dirty="0" err="1">
                <a:solidFill>
                  <a:srgbClr val="0000CC"/>
                </a:solidFill>
              </a:rPr>
              <a:t>vào</a:t>
            </a:r>
            <a:r>
              <a:rPr lang="en-US" sz="2400" b="1" dirty="0">
                <a:solidFill>
                  <a:srgbClr val="0000CC"/>
                </a:solidFill>
              </a:rPr>
              <a:t> </a:t>
            </a:r>
            <a:r>
              <a:rPr lang="en-US" sz="2400" b="1" dirty="0" err="1">
                <a:solidFill>
                  <a:srgbClr val="0000CC"/>
                </a:solidFill>
              </a:rPr>
              <a:t>thiên</a:t>
            </a:r>
            <a:r>
              <a:rPr lang="en-US" sz="2400" b="1" dirty="0">
                <a:solidFill>
                  <a:srgbClr val="0000CC"/>
                </a:solidFill>
              </a:rPr>
              <a:t> </a:t>
            </a:r>
            <a:r>
              <a:rPr lang="en-US" sz="2400" b="1" dirty="0" err="1">
                <a:solidFill>
                  <a:srgbClr val="0000CC"/>
                </a:solidFill>
              </a:rPr>
              <a:t>nhiên</a:t>
            </a:r>
            <a:r>
              <a:rPr lang="en-US" sz="2400" b="1" dirty="0">
                <a:solidFill>
                  <a:srgbClr val="0000CC"/>
                </a:solidFill>
              </a:rPr>
              <a:t> </a:t>
            </a:r>
            <a:r>
              <a:rPr lang="en-US" sz="2400" b="1" dirty="0" err="1">
                <a:solidFill>
                  <a:srgbClr val="0000CC"/>
                </a:solidFill>
              </a:rPr>
              <a:t>để</a:t>
            </a:r>
            <a:r>
              <a:rPr lang="en-US" sz="2400" b="1" dirty="0">
                <a:solidFill>
                  <a:srgbClr val="0000CC"/>
                </a:solidFill>
              </a:rPr>
              <a:t> </a:t>
            </a:r>
            <a:r>
              <a:rPr lang="en-US" sz="2400" b="1" dirty="0" err="1">
                <a:solidFill>
                  <a:srgbClr val="0000CC"/>
                </a:solidFill>
              </a:rPr>
              <a:t>cải</a:t>
            </a:r>
            <a:r>
              <a:rPr lang="en-US" sz="2400" b="1" dirty="0">
                <a:solidFill>
                  <a:srgbClr val="0000CC"/>
                </a:solidFill>
              </a:rPr>
              <a:t> </a:t>
            </a:r>
            <a:r>
              <a:rPr lang="en-US" sz="2400" b="1" dirty="0" err="1">
                <a:solidFill>
                  <a:srgbClr val="0000CC"/>
                </a:solidFill>
              </a:rPr>
              <a:t>thiện</a:t>
            </a:r>
            <a:r>
              <a:rPr lang="en-US" sz="2400" b="1" dirty="0">
                <a:solidFill>
                  <a:srgbClr val="0000CC"/>
                </a:solidFill>
              </a:rPr>
              <a:t> </a:t>
            </a:r>
            <a:r>
              <a:rPr lang="en-US" sz="2400" b="1" dirty="0" err="1">
                <a:solidFill>
                  <a:srgbClr val="0000CC"/>
                </a:solidFill>
              </a:rPr>
              <a:t>cuộc</a:t>
            </a:r>
            <a:r>
              <a:rPr lang="en-US" sz="2400" b="1" dirty="0">
                <a:solidFill>
                  <a:srgbClr val="0000CC"/>
                </a:solidFill>
              </a:rPr>
              <a:t> </a:t>
            </a:r>
            <a:r>
              <a:rPr lang="en-US" sz="2400" b="1" dirty="0" err="1">
                <a:solidFill>
                  <a:srgbClr val="0000CC"/>
                </a:solidFill>
              </a:rPr>
              <a:t>sống</a:t>
            </a:r>
            <a:r>
              <a:rPr lang="en-US" sz="2400" b="1" dirty="0">
                <a:solidFill>
                  <a:srgbClr val="0000CC"/>
                </a:solidFill>
              </a:rPr>
              <a:t> </a:t>
            </a:r>
            <a:r>
              <a:rPr lang="en-US" sz="2400" b="1" dirty="0" err="1">
                <a:solidFill>
                  <a:srgbClr val="0000CC"/>
                </a:solidFill>
              </a:rPr>
              <a:t>của</a:t>
            </a:r>
            <a:r>
              <a:rPr lang="en-US" sz="2400" b="1" dirty="0">
                <a:solidFill>
                  <a:srgbClr val="0000CC"/>
                </a:solidFill>
              </a:rPr>
              <a:t> </a:t>
            </a:r>
            <a:r>
              <a:rPr lang="en-US" sz="2400" b="1" dirty="0" err="1">
                <a:solidFill>
                  <a:srgbClr val="0000CC"/>
                </a:solidFill>
              </a:rPr>
              <a:t>mình</a:t>
            </a:r>
            <a:r>
              <a:rPr lang="en-US" sz="2400" b="1" dirty="0">
                <a:solidFill>
                  <a:srgbClr val="0000CC"/>
                </a:solidFill>
              </a:rPr>
              <a:t>.</a:t>
            </a:r>
          </a:p>
          <a:p>
            <a:pPr>
              <a:spcBef>
                <a:spcPct val="50000"/>
              </a:spcBef>
            </a:pPr>
            <a:r>
              <a:rPr lang="en-US" sz="2400" b="1" dirty="0">
                <a:solidFill>
                  <a:srgbClr val="0000CC"/>
                </a:solidFill>
              </a:rPr>
              <a:t> + </a:t>
            </a:r>
            <a:r>
              <a:rPr lang="en-US" sz="2400" b="1" dirty="0" err="1">
                <a:solidFill>
                  <a:srgbClr val="0000CC"/>
                </a:solidFill>
              </a:rPr>
              <a:t>Thiên</a:t>
            </a:r>
            <a:r>
              <a:rPr lang="en-US" sz="2400" b="1" dirty="0">
                <a:solidFill>
                  <a:srgbClr val="0000CC"/>
                </a:solidFill>
              </a:rPr>
              <a:t> </a:t>
            </a:r>
            <a:r>
              <a:rPr lang="en-US" sz="2400" b="1" dirty="0" err="1">
                <a:solidFill>
                  <a:srgbClr val="0000CC"/>
                </a:solidFill>
              </a:rPr>
              <a:t>nhiên</a:t>
            </a:r>
            <a:r>
              <a:rPr lang="en-US" sz="2400" b="1" dirty="0">
                <a:solidFill>
                  <a:srgbClr val="0000CC"/>
                </a:solidFill>
              </a:rPr>
              <a:t> </a:t>
            </a:r>
            <a:r>
              <a:rPr lang="en-US" sz="2400" b="1" dirty="0" err="1">
                <a:solidFill>
                  <a:srgbClr val="0000CC"/>
                </a:solidFill>
              </a:rPr>
              <a:t>giúp</a:t>
            </a:r>
            <a:r>
              <a:rPr lang="en-US" sz="2400" b="1" dirty="0">
                <a:solidFill>
                  <a:srgbClr val="0000CC"/>
                </a:solidFill>
              </a:rPr>
              <a:t> </a:t>
            </a:r>
            <a:r>
              <a:rPr lang="en-US" sz="2400" b="1" dirty="0" err="1">
                <a:solidFill>
                  <a:srgbClr val="0000CC"/>
                </a:solidFill>
              </a:rPr>
              <a:t>đỡ</a:t>
            </a:r>
            <a:r>
              <a:rPr lang="en-US" sz="2400" b="1" dirty="0">
                <a:solidFill>
                  <a:srgbClr val="0000CC"/>
                </a:solidFill>
              </a:rPr>
              <a:t> con </a:t>
            </a:r>
            <a:r>
              <a:rPr lang="en-US" sz="2400" b="1" dirty="0" err="1">
                <a:solidFill>
                  <a:srgbClr val="0000CC"/>
                </a:solidFill>
              </a:rPr>
              <a:t>người</a:t>
            </a:r>
            <a:r>
              <a:rPr lang="en-US" sz="2400" b="1" dirty="0">
                <a:solidFill>
                  <a:srgbClr val="0000CC"/>
                </a:solidFill>
              </a:rPr>
              <a:t>, </a:t>
            </a:r>
            <a:r>
              <a:rPr lang="en-US" sz="2400" b="1" dirty="0" err="1">
                <a:solidFill>
                  <a:srgbClr val="0000CC"/>
                </a:solidFill>
              </a:rPr>
              <a:t>ví</a:t>
            </a:r>
            <a:r>
              <a:rPr lang="en-US" sz="2400" b="1" dirty="0">
                <a:solidFill>
                  <a:srgbClr val="0000CC"/>
                </a:solidFill>
              </a:rPr>
              <a:t> </a:t>
            </a:r>
            <a:r>
              <a:rPr lang="en-US" sz="2400" b="1" dirty="0" err="1">
                <a:solidFill>
                  <a:srgbClr val="0000CC"/>
                </a:solidFill>
              </a:rPr>
              <a:t>dụ</a:t>
            </a:r>
            <a:r>
              <a:rPr lang="en-US" sz="2400" b="1" dirty="0">
                <a:solidFill>
                  <a:srgbClr val="0000CC"/>
                </a:solidFill>
              </a:rPr>
              <a:t>: </a:t>
            </a:r>
            <a:r>
              <a:rPr lang="en-US" sz="2400" b="1" dirty="0" err="1">
                <a:solidFill>
                  <a:srgbClr val="0000CC"/>
                </a:solidFill>
              </a:rPr>
              <a:t>Những</a:t>
            </a:r>
            <a:r>
              <a:rPr lang="en-US" sz="2400" b="1" dirty="0">
                <a:solidFill>
                  <a:srgbClr val="0000CC"/>
                </a:solidFill>
              </a:rPr>
              <a:t> </a:t>
            </a:r>
            <a:r>
              <a:rPr lang="en-US" sz="2400" b="1" dirty="0" err="1">
                <a:solidFill>
                  <a:srgbClr val="0000CC"/>
                </a:solidFill>
              </a:rPr>
              <a:t>người</a:t>
            </a:r>
            <a:r>
              <a:rPr lang="en-US" sz="2400" b="1" dirty="0">
                <a:solidFill>
                  <a:srgbClr val="0000CC"/>
                </a:solidFill>
              </a:rPr>
              <a:t> </a:t>
            </a:r>
            <a:r>
              <a:rPr lang="en-US" sz="2400" b="1" dirty="0" err="1">
                <a:solidFill>
                  <a:srgbClr val="0000CC"/>
                </a:solidFill>
              </a:rPr>
              <a:t>bạn</a:t>
            </a:r>
            <a:r>
              <a:rPr lang="en-US" sz="2400" b="1" dirty="0">
                <a:solidFill>
                  <a:srgbClr val="0000CC"/>
                </a:solidFill>
              </a:rPr>
              <a:t> </a:t>
            </a:r>
            <a:r>
              <a:rPr lang="en-US" sz="2400" b="1" dirty="0" err="1">
                <a:solidFill>
                  <a:srgbClr val="0000CC"/>
                </a:solidFill>
              </a:rPr>
              <a:t>tốt</a:t>
            </a:r>
            <a:r>
              <a:rPr lang="en-US" sz="2400" b="1" dirty="0">
                <a:solidFill>
                  <a:srgbClr val="0000CC"/>
                </a:solidFill>
              </a:rPr>
              <a:t> (HD </a:t>
            </a:r>
            <a:r>
              <a:rPr lang="en-US" sz="2400" b="1" dirty="0" err="1">
                <a:solidFill>
                  <a:srgbClr val="0000CC"/>
                </a:solidFill>
              </a:rPr>
              <a:t>học</a:t>
            </a:r>
            <a:r>
              <a:rPr lang="en-US" sz="2400" b="1" dirty="0">
                <a:solidFill>
                  <a:srgbClr val="0000CC"/>
                </a:solidFill>
              </a:rPr>
              <a:t> TV 5).</a:t>
            </a:r>
          </a:p>
        </p:txBody>
      </p:sp>
      <p:sp>
        <p:nvSpPr>
          <p:cNvPr id="9" name="TextBox 8"/>
          <p:cNvSpPr txBox="1"/>
          <p:nvPr/>
        </p:nvSpPr>
        <p:spPr>
          <a:xfrm>
            <a:off x="1143000" y="1066800"/>
            <a:ext cx="2667000" cy="461665"/>
          </a:xfrm>
          <a:prstGeom prst="rect">
            <a:avLst/>
          </a:prstGeom>
          <a:noFill/>
        </p:spPr>
        <p:txBody>
          <a:bodyPr wrap="square" rtlCol="0">
            <a:spAutoFit/>
          </a:bodyPr>
          <a:lstStyle/>
          <a:p>
            <a:r>
              <a:rPr lang="en-US" sz="2400" b="1" dirty="0" err="1">
                <a:solidFill>
                  <a:srgbClr val="FF0000"/>
                </a:solidFill>
              </a:rPr>
              <a:t>Giợi</a:t>
            </a:r>
            <a:r>
              <a:rPr lang="en-US" sz="2400" b="1" dirty="0">
                <a:solidFill>
                  <a:srgbClr val="FF0000"/>
                </a:solidFill>
              </a:rPr>
              <a:t> ý</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animEffect transition="in" filter="blinds(horizontal)">
                                      <p:cBhvr>
                                        <p:cTn id="7" dur="500"/>
                                        <p:tgtEl>
                                          <p:spTgt spid="5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41"/>
                                        </p:tgtEl>
                                        <p:attrNameLst>
                                          <p:attrName>style.visibility</p:attrName>
                                        </p:attrNameLst>
                                      </p:cBhvr>
                                      <p:to>
                                        <p:strVal val="visible"/>
                                      </p:to>
                                    </p:set>
                                    <p:anim calcmode="lin" valueType="num">
                                      <p:cBhvr additive="base">
                                        <p:cTn id="12" dur="500" fill="hold"/>
                                        <p:tgtEl>
                                          <p:spTgt spid="5141"/>
                                        </p:tgtEl>
                                        <p:attrNameLst>
                                          <p:attrName>ppt_x</p:attrName>
                                        </p:attrNameLst>
                                      </p:cBhvr>
                                      <p:tavLst>
                                        <p:tav tm="0">
                                          <p:val>
                                            <p:strVal val="#ppt_x"/>
                                          </p:val>
                                        </p:tav>
                                        <p:tav tm="100000">
                                          <p:val>
                                            <p:strVal val="#ppt_x"/>
                                          </p:val>
                                        </p:tav>
                                      </p:tavLst>
                                    </p:anim>
                                    <p:anim calcmode="lin" valueType="num">
                                      <p:cBhvr additive="base">
                                        <p:cTn id="13"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514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6172200" y="7543800"/>
            <a:ext cx="914400" cy="0"/>
          </a:xfrm>
          <a:prstGeom prst="line">
            <a:avLst/>
          </a:prstGeom>
          <a:noFill/>
          <a:ln w="9525">
            <a:solidFill>
              <a:srgbClr val="FF0000"/>
            </a:solidFill>
            <a:round/>
            <a:headEnd/>
            <a:tailEnd/>
          </a:ln>
        </p:spPr>
        <p:txBody>
          <a:bodyPr/>
          <a:lstStyle/>
          <a:p>
            <a:endParaRPr lang="en-US"/>
          </a:p>
        </p:txBody>
      </p:sp>
      <p:sp>
        <p:nvSpPr>
          <p:cNvPr id="28683" name="Text Box 11"/>
          <p:cNvSpPr txBox="1">
            <a:spLocks noChangeArrowheads="1"/>
          </p:cNvSpPr>
          <p:nvPr/>
        </p:nvSpPr>
        <p:spPr bwMode="auto">
          <a:xfrm>
            <a:off x="533400" y="457200"/>
            <a:ext cx="8077200"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9900FF"/>
                </a:solidFill>
              </a:rPr>
              <a:t>Con </a:t>
            </a:r>
            <a:r>
              <a:rPr lang="en-US" sz="2400" b="1" dirty="0" err="1">
                <a:solidFill>
                  <a:srgbClr val="9900FF"/>
                </a:solidFill>
              </a:rPr>
              <a:t>người</a:t>
            </a:r>
            <a:r>
              <a:rPr lang="en-US" sz="2400" b="1" dirty="0">
                <a:solidFill>
                  <a:srgbClr val="9900FF"/>
                </a:solidFill>
              </a:rPr>
              <a:t> </a:t>
            </a:r>
            <a:r>
              <a:rPr lang="en-US" sz="2400" b="1" dirty="0" err="1">
                <a:solidFill>
                  <a:srgbClr val="9900FF"/>
                </a:solidFill>
              </a:rPr>
              <a:t>cần</a:t>
            </a:r>
            <a:r>
              <a:rPr lang="en-US" sz="2400" b="1" dirty="0">
                <a:solidFill>
                  <a:srgbClr val="9900FF"/>
                </a:solidFill>
              </a:rPr>
              <a:t> </a:t>
            </a:r>
            <a:r>
              <a:rPr lang="en-US" sz="2400" b="1" dirty="0" err="1">
                <a:solidFill>
                  <a:srgbClr val="9900FF"/>
                </a:solidFill>
              </a:rPr>
              <a:t>làm</a:t>
            </a:r>
            <a:r>
              <a:rPr lang="en-US" sz="2400" b="1" dirty="0">
                <a:solidFill>
                  <a:srgbClr val="9900FF"/>
                </a:solidFill>
              </a:rPr>
              <a:t> </a:t>
            </a:r>
            <a:r>
              <a:rPr lang="en-US" sz="2400" b="1" dirty="0" err="1">
                <a:solidFill>
                  <a:srgbClr val="9900FF"/>
                </a:solidFill>
              </a:rPr>
              <a:t>gì</a:t>
            </a:r>
            <a:r>
              <a:rPr lang="en-US" sz="2400" b="1" dirty="0">
                <a:solidFill>
                  <a:srgbClr val="9900FF"/>
                </a:solidFill>
              </a:rPr>
              <a:t> </a:t>
            </a:r>
            <a:r>
              <a:rPr lang="en-US" sz="2400" b="1" dirty="0" err="1">
                <a:solidFill>
                  <a:srgbClr val="9900FF"/>
                </a:solidFill>
              </a:rPr>
              <a:t>để</a:t>
            </a:r>
            <a:r>
              <a:rPr lang="en-US" sz="2400" b="1" dirty="0">
                <a:solidFill>
                  <a:srgbClr val="9900FF"/>
                </a:solidFill>
              </a:rPr>
              <a:t> </a:t>
            </a:r>
            <a:r>
              <a:rPr lang="en-US" sz="2400" b="1" dirty="0" err="1">
                <a:solidFill>
                  <a:srgbClr val="9900FF"/>
                </a:solidFill>
              </a:rPr>
              <a:t>thiên</a:t>
            </a:r>
            <a:r>
              <a:rPr lang="en-US" sz="2400" b="1" dirty="0">
                <a:solidFill>
                  <a:srgbClr val="9900FF"/>
                </a:solidFill>
              </a:rPr>
              <a:t> </a:t>
            </a:r>
            <a:r>
              <a:rPr lang="en-US" sz="2400" b="1" dirty="0" err="1">
                <a:solidFill>
                  <a:srgbClr val="9900FF"/>
                </a:solidFill>
              </a:rPr>
              <a:t>nhiên</a:t>
            </a:r>
            <a:r>
              <a:rPr lang="en-US" sz="2400" b="1" dirty="0">
                <a:solidFill>
                  <a:srgbClr val="9900FF"/>
                </a:solidFill>
              </a:rPr>
              <a:t> </a:t>
            </a:r>
            <a:r>
              <a:rPr lang="en-US" sz="2400" b="1" dirty="0" err="1">
                <a:solidFill>
                  <a:srgbClr val="9900FF"/>
                </a:solidFill>
              </a:rPr>
              <a:t>mãi</a:t>
            </a:r>
            <a:r>
              <a:rPr lang="en-US" sz="2400" b="1" dirty="0">
                <a:solidFill>
                  <a:srgbClr val="9900FF"/>
                </a:solidFill>
              </a:rPr>
              <a:t> </a:t>
            </a:r>
            <a:r>
              <a:rPr lang="en-US" sz="2400" b="1" dirty="0" err="1">
                <a:solidFill>
                  <a:srgbClr val="9900FF"/>
                </a:solidFill>
              </a:rPr>
              <a:t>tươi</a:t>
            </a:r>
            <a:r>
              <a:rPr lang="en-US" sz="2400" b="1" dirty="0">
                <a:solidFill>
                  <a:srgbClr val="9900FF"/>
                </a:solidFill>
              </a:rPr>
              <a:t> </a:t>
            </a:r>
            <a:r>
              <a:rPr lang="en-US" sz="2400" b="1" dirty="0" err="1">
                <a:solidFill>
                  <a:srgbClr val="9900FF"/>
                </a:solidFill>
              </a:rPr>
              <a:t>đẹp</a:t>
            </a:r>
            <a:r>
              <a:rPr lang="en-US" sz="2400" b="1" dirty="0">
                <a:solidFill>
                  <a:srgbClr val="9900FF"/>
                </a:solidFill>
              </a:rPr>
              <a:t> ?</a:t>
            </a:r>
          </a:p>
        </p:txBody>
      </p:sp>
      <p:sp>
        <p:nvSpPr>
          <p:cNvPr id="28684" name="Text Box 12"/>
          <p:cNvSpPr txBox="1">
            <a:spLocks noChangeArrowheads="1"/>
          </p:cNvSpPr>
          <p:nvPr/>
        </p:nvSpPr>
        <p:spPr bwMode="auto">
          <a:xfrm>
            <a:off x="609600" y="1371600"/>
            <a:ext cx="8229600" cy="4401205"/>
          </a:xfrm>
          <a:prstGeom prst="rect">
            <a:avLst/>
          </a:prstGeom>
          <a:noFill/>
          <a:ln w="9525">
            <a:noFill/>
            <a:miter lim="800000"/>
            <a:headEnd/>
            <a:tailEnd/>
          </a:ln>
        </p:spPr>
        <p:txBody>
          <a:bodyPr wrap="square">
            <a:spAutoFit/>
          </a:bodyPr>
          <a:lstStyle/>
          <a:p>
            <a:pPr>
              <a:spcBef>
                <a:spcPct val="50000"/>
              </a:spcBef>
            </a:pPr>
            <a:r>
              <a:rPr lang="en-US" sz="2800" b="1" dirty="0">
                <a:solidFill>
                  <a:srgbClr val="0000CC"/>
                </a:solidFill>
              </a:rPr>
              <a:t>- </a:t>
            </a:r>
            <a:r>
              <a:rPr lang="en-US" sz="2800" b="1" dirty="0" err="1">
                <a:solidFill>
                  <a:srgbClr val="0000CC"/>
                </a:solidFill>
              </a:rPr>
              <a:t>Luôn</a:t>
            </a:r>
            <a:r>
              <a:rPr lang="en-US" sz="2800" b="1" dirty="0">
                <a:solidFill>
                  <a:srgbClr val="0000CC"/>
                </a:solidFill>
              </a:rPr>
              <a:t> </a:t>
            </a:r>
            <a:r>
              <a:rPr lang="en-US" sz="2800" b="1" dirty="0" err="1">
                <a:solidFill>
                  <a:srgbClr val="0000CC"/>
                </a:solidFill>
              </a:rPr>
              <a:t>bảo</a:t>
            </a:r>
            <a:r>
              <a:rPr lang="en-US" sz="2800" b="1" dirty="0">
                <a:solidFill>
                  <a:srgbClr val="0000CC"/>
                </a:solidFill>
              </a:rPr>
              <a:t> </a:t>
            </a:r>
            <a:r>
              <a:rPr lang="en-US" sz="2800" b="1" dirty="0" err="1">
                <a:solidFill>
                  <a:srgbClr val="0000CC"/>
                </a:solidFill>
              </a:rPr>
              <a:t>vệ</a:t>
            </a:r>
            <a:r>
              <a:rPr lang="en-US" sz="2800" b="1" dirty="0">
                <a:solidFill>
                  <a:srgbClr val="0000CC"/>
                </a:solidFill>
              </a:rPr>
              <a:t>, </a:t>
            </a:r>
            <a:r>
              <a:rPr lang="en-US" sz="2800" b="1" dirty="0" err="1">
                <a:solidFill>
                  <a:srgbClr val="0000CC"/>
                </a:solidFill>
              </a:rPr>
              <a:t>giữ</a:t>
            </a:r>
            <a:r>
              <a:rPr lang="en-US" sz="2800" b="1" dirty="0">
                <a:solidFill>
                  <a:srgbClr val="0000CC"/>
                </a:solidFill>
              </a:rPr>
              <a:t> </a:t>
            </a:r>
            <a:r>
              <a:rPr lang="en-US" sz="2800" b="1" dirty="0" err="1">
                <a:solidFill>
                  <a:srgbClr val="0000CC"/>
                </a:solidFill>
              </a:rPr>
              <a:t>gìn</a:t>
            </a:r>
            <a:r>
              <a:rPr lang="en-US" sz="2800" b="1" dirty="0">
                <a:solidFill>
                  <a:srgbClr val="0000CC"/>
                </a:solidFill>
              </a:rPr>
              <a:t> </a:t>
            </a:r>
            <a:r>
              <a:rPr lang="en-US" sz="2800" b="1" dirty="0" err="1">
                <a:solidFill>
                  <a:srgbClr val="0000CC"/>
                </a:solidFill>
              </a:rPr>
              <a:t>các</a:t>
            </a:r>
            <a:r>
              <a:rPr lang="en-US" sz="2800" b="1" dirty="0">
                <a:solidFill>
                  <a:srgbClr val="0000CC"/>
                </a:solidFill>
              </a:rPr>
              <a:t> </a:t>
            </a:r>
            <a:r>
              <a:rPr lang="en-US" sz="2800" b="1" dirty="0" err="1">
                <a:solidFill>
                  <a:srgbClr val="0000CC"/>
                </a:solidFill>
              </a:rPr>
              <a:t>phong</a:t>
            </a:r>
            <a:r>
              <a:rPr lang="en-US" sz="2800" b="1" dirty="0">
                <a:solidFill>
                  <a:srgbClr val="0000CC"/>
                </a:solidFill>
              </a:rPr>
              <a:t> </a:t>
            </a:r>
            <a:r>
              <a:rPr lang="en-US" sz="2800" b="1" dirty="0" err="1">
                <a:solidFill>
                  <a:srgbClr val="0000CC"/>
                </a:solidFill>
              </a:rPr>
              <a:t>cảnh</a:t>
            </a:r>
            <a:r>
              <a:rPr lang="en-US" sz="2800" b="1" dirty="0">
                <a:solidFill>
                  <a:srgbClr val="0000CC"/>
                </a:solidFill>
              </a:rPr>
              <a:t> </a:t>
            </a:r>
            <a:r>
              <a:rPr lang="en-US" sz="2800" b="1" dirty="0" err="1">
                <a:solidFill>
                  <a:srgbClr val="0000CC"/>
                </a:solidFill>
              </a:rPr>
              <a:t>thiên</a:t>
            </a:r>
            <a:r>
              <a:rPr lang="en-US" sz="2800" b="1" dirty="0">
                <a:solidFill>
                  <a:srgbClr val="0000CC"/>
                </a:solidFill>
              </a:rPr>
              <a:t> </a:t>
            </a:r>
            <a:r>
              <a:rPr lang="en-US" sz="2800" b="1" dirty="0" err="1">
                <a:solidFill>
                  <a:srgbClr val="0000CC"/>
                </a:solidFill>
              </a:rPr>
              <a:t>nhiên</a:t>
            </a:r>
            <a:r>
              <a:rPr lang="en-US" sz="2800" b="1" dirty="0">
                <a:solidFill>
                  <a:srgbClr val="0000CC"/>
                </a:solidFill>
              </a:rPr>
              <a:t>.</a:t>
            </a:r>
          </a:p>
          <a:p>
            <a:pPr>
              <a:spcBef>
                <a:spcPct val="50000"/>
              </a:spcBef>
            </a:pPr>
            <a:r>
              <a:rPr lang="en-US" sz="2800" b="1" dirty="0">
                <a:solidFill>
                  <a:srgbClr val="0000CC"/>
                </a:solidFill>
              </a:rPr>
              <a:t>- </a:t>
            </a:r>
            <a:r>
              <a:rPr lang="en-US" sz="2800" b="1" dirty="0" err="1">
                <a:solidFill>
                  <a:srgbClr val="0000CC"/>
                </a:solidFill>
              </a:rPr>
              <a:t>Không</a:t>
            </a:r>
            <a:r>
              <a:rPr lang="en-US" sz="2800" b="1" dirty="0">
                <a:solidFill>
                  <a:srgbClr val="0000CC"/>
                </a:solidFill>
              </a:rPr>
              <a:t> </a:t>
            </a:r>
            <a:r>
              <a:rPr lang="en-US" sz="2800" b="1" dirty="0" err="1">
                <a:solidFill>
                  <a:srgbClr val="0000CC"/>
                </a:solidFill>
              </a:rPr>
              <a:t>chặt</a:t>
            </a:r>
            <a:r>
              <a:rPr lang="en-US" sz="2800" b="1" dirty="0">
                <a:solidFill>
                  <a:srgbClr val="0000CC"/>
                </a:solidFill>
              </a:rPr>
              <a:t> </a:t>
            </a:r>
            <a:r>
              <a:rPr lang="en-US" sz="2800" b="1" dirty="0" err="1">
                <a:solidFill>
                  <a:srgbClr val="0000CC"/>
                </a:solidFill>
              </a:rPr>
              <a:t>phá</a:t>
            </a:r>
            <a:r>
              <a:rPr lang="en-US" sz="2800" b="1" dirty="0">
                <a:solidFill>
                  <a:srgbClr val="0000CC"/>
                </a:solidFill>
              </a:rPr>
              <a:t> </a:t>
            </a:r>
            <a:r>
              <a:rPr lang="en-US" sz="2800" b="1" dirty="0" err="1">
                <a:solidFill>
                  <a:srgbClr val="0000CC"/>
                </a:solidFill>
              </a:rPr>
              <a:t>rừng</a:t>
            </a:r>
            <a:r>
              <a:rPr lang="en-US" sz="2800" b="1" dirty="0">
                <a:solidFill>
                  <a:srgbClr val="0000CC"/>
                </a:solidFill>
              </a:rPr>
              <a:t> </a:t>
            </a:r>
            <a:r>
              <a:rPr lang="en-US" sz="2800" b="1" dirty="0" err="1">
                <a:solidFill>
                  <a:srgbClr val="0000CC"/>
                </a:solidFill>
              </a:rPr>
              <a:t>và</a:t>
            </a:r>
            <a:r>
              <a:rPr lang="en-US" sz="2800" b="1" dirty="0">
                <a:solidFill>
                  <a:srgbClr val="0000CC"/>
                </a:solidFill>
              </a:rPr>
              <a:t> </a:t>
            </a:r>
            <a:r>
              <a:rPr lang="en-US" sz="2800" b="1" dirty="0" err="1">
                <a:solidFill>
                  <a:srgbClr val="0000CC"/>
                </a:solidFill>
              </a:rPr>
              <a:t>tài</a:t>
            </a:r>
            <a:r>
              <a:rPr lang="en-US" sz="2800" b="1" dirty="0">
                <a:solidFill>
                  <a:srgbClr val="0000CC"/>
                </a:solidFill>
              </a:rPr>
              <a:t> </a:t>
            </a:r>
            <a:r>
              <a:rPr lang="en-US" sz="2800" b="1" dirty="0" err="1">
                <a:solidFill>
                  <a:srgbClr val="0000CC"/>
                </a:solidFill>
              </a:rPr>
              <a:t>nguyên</a:t>
            </a:r>
            <a:r>
              <a:rPr lang="en-US" sz="2800" b="1" dirty="0">
                <a:solidFill>
                  <a:srgbClr val="0000CC"/>
                </a:solidFill>
              </a:rPr>
              <a:t> </a:t>
            </a:r>
            <a:r>
              <a:rPr lang="en-US" sz="2800" b="1" dirty="0" err="1">
                <a:solidFill>
                  <a:srgbClr val="0000CC"/>
                </a:solidFill>
              </a:rPr>
              <a:t>thiên</a:t>
            </a:r>
            <a:r>
              <a:rPr lang="en-US" sz="2800" b="1" dirty="0">
                <a:solidFill>
                  <a:srgbClr val="0000CC"/>
                </a:solidFill>
              </a:rPr>
              <a:t> </a:t>
            </a:r>
            <a:r>
              <a:rPr lang="en-US" sz="2800" b="1" dirty="0" err="1">
                <a:solidFill>
                  <a:srgbClr val="0000CC"/>
                </a:solidFill>
              </a:rPr>
              <a:t>nhiên</a:t>
            </a:r>
            <a:r>
              <a:rPr lang="en-US" sz="2800" b="1" dirty="0">
                <a:solidFill>
                  <a:srgbClr val="0000CC"/>
                </a:solidFill>
              </a:rPr>
              <a:t>.</a:t>
            </a:r>
          </a:p>
          <a:p>
            <a:pPr>
              <a:spcBef>
                <a:spcPct val="50000"/>
              </a:spcBef>
            </a:pPr>
            <a:r>
              <a:rPr lang="en-US" sz="2800" b="1" dirty="0">
                <a:solidFill>
                  <a:srgbClr val="0000CC"/>
                </a:solidFill>
              </a:rPr>
              <a:t>- </a:t>
            </a:r>
            <a:r>
              <a:rPr lang="en-US" sz="2800" b="1" dirty="0" err="1">
                <a:solidFill>
                  <a:srgbClr val="0000CC"/>
                </a:solidFill>
              </a:rPr>
              <a:t>Không</a:t>
            </a:r>
            <a:r>
              <a:rPr lang="en-US" sz="2800" b="1" dirty="0">
                <a:solidFill>
                  <a:srgbClr val="0000CC"/>
                </a:solidFill>
              </a:rPr>
              <a:t> </a:t>
            </a:r>
            <a:r>
              <a:rPr lang="en-US" sz="2800" b="1" dirty="0" err="1">
                <a:solidFill>
                  <a:srgbClr val="0000CC"/>
                </a:solidFill>
              </a:rPr>
              <a:t>săn</a:t>
            </a:r>
            <a:r>
              <a:rPr lang="en-US" sz="2800" b="1" dirty="0">
                <a:solidFill>
                  <a:srgbClr val="0000CC"/>
                </a:solidFill>
              </a:rPr>
              <a:t> </a:t>
            </a:r>
            <a:r>
              <a:rPr lang="en-US" sz="2800" b="1" dirty="0" err="1">
                <a:solidFill>
                  <a:srgbClr val="0000CC"/>
                </a:solidFill>
              </a:rPr>
              <a:t>bắn</a:t>
            </a:r>
            <a:r>
              <a:rPr lang="en-US" sz="2800" b="1" dirty="0">
                <a:solidFill>
                  <a:srgbClr val="0000CC"/>
                </a:solidFill>
              </a:rPr>
              <a:t> </a:t>
            </a:r>
            <a:r>
              <a:rPr lang="en-US" sz="2800" b="1" dirty="0" err="1">
                <a:solidFill>
                  <a:srgbClr val="0000CC"/>
                </a:solidFill>
              </a:rPr>
              <a:t>động</a:t>
            </a:r>
            <a:r>
              <a:rPr lang="en-US" sz="2800" b="1" dirty="0">
                <a:solidFill>
                  <a:srgbClr val="0000CC"/>
                </a:solidFill>
              </a:rPr>
              <a:t> </a:t>
            </a:r>
            <a:r>
              <a:rPr lang="en-US" sz="2800" b="1" dirty="0" err="1">
                <a:solidFill>
                  <a:srgbClr val="0000CC"/>
                </a:solidFill>
              </a:rPr>
              <a:t>vật</a:t>
            </a:r>
            <a:r>
              <a:rPr lang="en-US" sz="2800" b="1" dirty="0">
                <a:solidFill>
                  <a:srgbClr val="0000CC"/>
                </a:solidFill>
              </a:rPr>
              <a:t> </a:t>
            </a:r>
            <a:r>
              <a:rPr lang="en-US" sz="2800" b="1" dirty="0" err="1">
                <a:solidFill>
                  <a:srgbClr val="0000CC"/>
                </a:solidFill>
              </a:rPr>
              <a:t>hoang</a:t>
            </a:r>
            <a:r>
              <a:rPr lang="en-US" sz="2800" b="1" dirty="0">
                <a:solidFill>
                  <a:srgbClr val="0000CC"/>
                </a:solidFill>
              </a:rPr>
              <a:t> </a:t>
            </a:r>
            <a:r>
              <a:rPr lang="en-US" sz="2800" b="1" dirty="0" err="1">
                <a:solidFill>
                  <a:srgbClr val="0000CC"/>
                </a:solidFill>
              </a:rPr>
              <a:t>dã</a:t>
            </a:r>
            <a:r>
              <a:rPr lang="en-US" sz="2800" b="1" dirty="0">
                <a:solidFill>
                  <a:srgbClr val="0000CC"/>
                </a:solidFill>
              </a:rPr>
              <a:t>.</a:t>
            </a:r>
          </a:p>
          <a:p>
            <a:pPr>
              <a:spcBef>
                <a:spcPct val="50000"/>
              </a:spcBef>
            </a:pPr>
            <a:r>
              <a:rPr lang="en-US" sz="2800" b="1" dirty="0">
                <a:solidFill>
                  <a:srgbClr val="0000CC"/>
                </a:solidFill>
              </a:rPr>
              <a:t>- </a:t>
            </a:r>
            <a:r>
              <a:rPr lang="en-US" sz="2800" b="1" dirty="0" err="1">
                <a:solidFill>
                  <a:srgbClr val="0000CC"/>
                </a:solidFill>
              </a:rPr>
              <a:t>Không</a:t>
            </a:r>
            <a:r>
              <a:rPr lang="en-US" sz="2800" b="1" dirty="0">
                <a:solidFill>
                  <a:srgbClr val="0000CC"/>
                </a:solidFill>
              </a:rPr>
              <a:t> </a:t>
            </a:r>
            <a:r>
              <a:rPr lang="en-US" sz="2800" b="1" dirty="0" err="1">
                <a:solidFill>
                  <a:srgbClr val="0000CC"/>
                </a:solidFill>
              </a:rPr>
              <a:t>thải</a:t>
            </a:r>
            <a:r>
              <a:rPr lang="en-US" sz="2800" b="1" dirty="0">
                <a:solidFill>
                  <a:srgbClr val="0000CC"/>
                </a:solidFill>
              </a:rPr>
              <a:t> </a:t>
            </a:r>
            <a:r>
              <a:rPr lang="en-US" sz="2800" b="1" dirty="0" err="1">
                <a:solidFill>
                  <a:srgbClr val="0000CC"/>
                </a:solidFill>
              </a:rPr>
              <a:t>các</a:t>
            </a:r>
            <a:r>
              <a:rPr lang="en-US" sz="2800" b="1" dirty="0">
                <a:solidFill>
                  <a:srgbClr val="0000CC"/>
                </a:solidFill>
              </a:rPr>
              <a:t> </a:t>
            </a:r>
            <a:r>
              <a:rPr lang="en-US" sz="2800" b="1" dirty="0" err="1">
                <a:solidFill>
                  <a:srgbClr val="0000CC"/>
                </a:solidFill>
              </a:rPr>
              <a:t>loại</a:t>
            </a:r>
            <a:r>
              <a:rPr lang="en-US" sz="2800" b="1" dirty="0">
                <a:solidFill>
                  <a:srgbClr val="0000CC"/>
                </a:solidFill>
              </a:rPr>
              <a:t> </a:t>
            </a:r>
            <a:r>
              <a:rPr lang="en-US" sz="2800" b="1" dirty="0" err="1">
                <a:solidFill>
                  <a:srgbClr val="0000CC"/>
                </a:solidFill>
              </a:rPr>
              <a:t>rác</a:t>
            </a:r>
            <a:r>
              <a:rPr lang="en-US" sz="2800" b="1" dirty="0">
                <a:solidFill>
                  <a:srgbClr val="0000CC"/>
                </a:solidFill>
              </a:rPr>
              <a:t> </a:t>
            </a:r>
            <a:r>
              <a:rPr lang="en-US" sz="2800" b="1" dirty="0" err="1">
                <a:solidFill>
                  <a:srgbClr val="0000CC"/>
                </a:solidFill>
              </a:rPr>
              <a:t>thải</a:t>
            </a:r>
            <a:r>
              <a:rPr lang="en-US" sz="2800" b="1" dirty="0">
                <a:solidFill>
                  <a:srgbClr val="0000CC"/>
                </a:solidFill>
              </a:rPr>
              <a:t> </a:t>
            </a:r>
            <a:r>
              <a:rPr lang="en-US" sz="2800" b="1" dirty="0" err="1">
                <a:solidFill>
                  <a:srgbClr val="0000CC"/>
                </a:solidFill>
              </a:rPr>
              <a:t>bừa</a:t>
            </a:r>
            <a:r>
              <a:rPr lang="en-US" sz="2800" b="1" dirty="0">
                <a:solidFill>
                  <a:srgbClr val="0000CC"/>
                </a:solidFill>
              </a:rPr>
              <a:t> </a:t>
            </a:r>
            <a:r>
              <a:rPr lang="en-US" sz="2800" b="1" dirty="0" err="1">
                <a:solidFill>
                  <a:srgbClr val="0000CC"/>
                </a:solidFill>
              </a:rPr>
              <a:t>bãi</a:t>
            </a:r>
            <a:r>
              <a:rPr lang="en-US" sz="2800" b="1" dirty="0">
                <a:solidFill>
                  <a:srgbClr val="0000CC"/>
                </a:solidFill>
              </a:rPr>
              <a:t> </a:t>
            </a:r>
            <a:r>
              <a:rPr lang="en-US" sz="2800" b="1" dirty="0" err="1">
                <a:solidFill>
                  <a:srgbClr val="0000CC"/>
                </a:solidFill>
              </a:rPr>
              <a:t>ra</a:t>
            </a:r>
            <a:r>
              <a:rPr lang="en-US" sz="2800" b="1" dirty="0">
                <a:solidFill>
                  <a:srgbClr val="0000CC"/>
                </a:solidFill>
              </a:rPr>
              <a:t> </a:t>
            </a:r>
            <a:r>
              <a:rPr lang="en-US" sz="2800" b="1" dirty="0" err="1">
                <a:solidFill>
                  <a:srgbClr val="0000CC"/>
                </a:solidFill>
              </a:rPr>
              <a:t>môi</a:t>
            </a:r>
            <a:r>
              <a:rPr lang="en-US" sz="2800" b="1" dirty="0">
                <a:solidFill>
                  <a:srgbClr val="0000CC"/>
                </a:solidFill>
              </a:rPr>
              <a:t> </a:t>
            </a:r>
            <a:r>
              <a:rPr lang="en-US" sz="2800" b="1" dirty="0" err="1">
                <a:solidFill>
                  <a:srgbClr val="0000CC"/>
                </a:solidFill>
              </a:rPr>
              <a:t>trường</a:t>
            </a:r>
            <a:r>
              <a:rPr lang="en-US" sz="2800" b="1" dirty="0">
                <a:solidFill>
                  <a:srgbClr val="0000CC"/>
                </a:solidFill>
              </a:rPr>
              <a:t>.</a:t>
            </a:r>
          </a:p>
          <a:p>
            <a:pPr>
              <a:spcBef>
                <a:spcPct val="50000"/>
              </a:spcBef>
            </a:pPr>
            <a:r>
              <a:rPr lang="en-US" sz="2800" b="1" dirty="0">
                <a:solidFill>
                  <a:srgbClr val="0000CC"/>
                </a:solidFill>
              </a:rPr>
              <a:t>- </a:t>
            </a:r>
            <a:r>
              <a:rPr lang="en-US" sz="2800" b="1" dirty="0" err="1">
                <a:solidFill>
                  <a:srgbClr val="0000CC"/>
                </a:solidFill>
              </a:rPr>
              <a:t>Bảo</a:t>
            </a:r>
            <a:r>
              <a:rPr lang="en-US" sz="2800" b="1" dirty="0">
                <a:solidFill>
                  <a:srgbClr val="0000CC"/>
                </a:solidFill>
              </a:rPr>
              <a:t> </a:t>
            </a:r>
            <a:r>
              <a:rPr lang="en-US" sz="2800" b="1" dirty="0" err="1">
                <a:solidFill>
                  <a:srgbClr val="0000CC"/>
                </a:solidFill>
              </a:rPr>
              <a:t>vệ</a:t>
            </a:r>
            <a:r>
              <a:rPr lang="en-US" sz="2800" b="1" dirty="0">
                <a:solidFill>
                  <a:srgbClr val="0000CC"/>
                </a:solidFill>
              </a:rPr>
              <a:t> </a:t>
            </a:r>
            <a:r>
              <a:rPr lang="en-US" sz="2800" b="1" dirty="0" err="1">
                <a:solidFill>
                  <a:srgbClr val="0000CC"/>
                </a:solidFill>
              </a:rPr>
              <a:t>nguồn</a:t>
            </a:r>
            <a:r>
              <a:rPr lang="en-US" sz="2800" b="1" dirty="0">
                <a:solidFill>
                  <a:srgbClr val="0000CC"/>
                </a:solidFill>
              </a:rPr>
              <a:t> </a:t>
            </a:r>
            <a:r>
              <a:rPr lang="en-US" sz="2800" b="1" dirty="0" err="1">
                <a:solidFill>
                  <a:srgbClr val="0000CC"/>
                </a:solidFill>
              </a:rPr>
              <a:t>nước</a:t>
            </a:r>
            <a:r>
              <a:rPr lang="en-US" sz="2800" b="1" dirty="0">
                <a:solidFill>
                  <a:srgbClr val="0000CC"/>
                </a:solidFill>
              </a:rPr>
              <a:t> </a:t>
            </a:r>
            <a:r>
              <a:rPr lang="en-US" sz="2800" b="1" dirty="0" err="1">
                <a:solidFill>
                  <a:srgbClr val="0000CC"/>
                </a:solidFill>
              </a:rPr>
              <a:t>luôn</a:t>
            </a:r>
            <a:r>
              <a:rPr lang="en-US" sz="2800" b="1" dirty="0">
                <a:solidFill>
                  <a:srgbClr val="0000CC"/>
                </a:solidFill>
              </a:rPr>
              <a:t> </a:t>
            </a:r>
            <a:r>
              <a:rPr lang="en-US" sz="2800" b="1" dirty="0" err="1">
                <a:solidFill>
                  <a:srgbClr val="0000CC"/>
                </a:solidFill>
              </a:rPr>
              <a:t>trong</a:t>
            </a:r>
            <a:r>
              <a:rPr lang="en-US" sz="2800" b="1" dirty="0">
                <a:solidFill>
                  <a:srgbClr val="0000CC"/>
                </a:solidFill>
              </a:rPr>
              <a:t> </a:t>
            </a:r>
            <a:r>
              <a:rPr lang="en-US" sz="2800" b="1" dirty="0" err="1">
                <a:solidFill>
                  <a:srgbClr val="0000CC"/>
                </a:solidFill>
              </a:rPr>
              <a:t>sạch</a:t>
            </a:r>
            <a:r>
              <a:rPr lang="en-US" sz="2800" b="1" dirty="0">
                <a:solidFill>
                  <a:srgbClr val="0000CC"/>
                </a:solidFill>
              </a:rPr>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 to="" calcmode="lin" valueType="num">
                                      <p:cBhvr>
                                        <p:cTn id="7" dur="1" fill="hold"/>
                                        <p:tgtEl>
                                          <p:spTgt spid="2868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diamond(in)">
                                      <p:cBhvr>
                                        <p:cTn id="12" dur="2000"/>
                                        <p:tgtEl>
                                          <p:spTgt spid="28684"/>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p:bldP spid="2868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3" descr="avata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26" name="WordArt 14"/>
          <p:cNvSpPr>
            <a:spLocks noChangeArrowheads="1" noChangeShapeType="1" noTextEdit="1"/>
          </p:cNvSpPr>
          <p:nvPr/>
        </p:nvSpPr>
        <p:spPr bwMode="auto">
          <a:xfrm>
            <a:off x="762000" y="609600"/>
            <a:ext cx="7924800" cy="1592263"/>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FFCC00"/>
                  </a:solidFill>
                  <a:round/>
                  <a:headEnd/>
                  <a:tailEnd/>
                </a:ln>
                <a:solidFill>
                  <a:srgbClr val="FF0000"/>
                </a:solidFill>
                <a:effectLst>
                  <a:outerShdw dist="125724" dir="18900000" algn="ctr" rotWithShape="0">
                    <a:srgbClr val="000099"/>
                  </a:outerShdw>
                </a:effectLst>
                <a:latin typeface="Arial"/>
                <a:cs typeface="Arial"/>
              </a:rPr>
              <a:t>VỀ NHÀ TẬP KỂ LẠI</a:t>
            </a:r>
          </a:p>
        </p:txBody>
      </p:sp>
      <p:pic>
        <p:nvPicPr>
          <p:cNvPr id="13327" name="Picture 15" descr="butterfly-6"/>
          <p:cNvPicPr>
            <a:picLocks noChangeAspect="1" noChangeArrowheads="1" noCrop="1"/>
          </p:cNvPicPr>
          <p:nvPr/>
        </p:nvPicPr>
        <p:blipFill>
          <a:blip r:embed="rId3"/>
          <a:srcRect/>
          <a:stretch>
            <a:fillRect/>
          </a:stretch>
        </p:blipFill>
        <p:spPr bwMode="auto">
          <a:xfrm rot="-3255996">
            <a:off x="5969000" y="4089400"/>
            <a:ext cx="2438400" cy="1727200"/>
          </a:xfrm>
          <a:prstGeom prst="rect">
            <a:avLst/>
          </a:prstGeom>
          <a:noFill/>
          <a:ln w="9525">
            <a:noFill/>
            <a:miter lim="800000"/>
            <a:headEnd/>
            <a:tailEnd/>
          </a:ln>
        </p:spPr>
      </p:pic>
      <p:pic>
        <p:nvPicPr>
          <p:cNvPr id="13328" name="Picture 16" descr="butterfly-6"/>
          <p:cNvPicPr>
            <a:picLocks noChangeAspect="1" noChangeArrowheads="1" noCrop="1"/>
          </p:cNvPicPr>
          <p:nvPr/>
        </p:nvPicPr>
        <p:blipFill>
          <a:blip r:embed="rId3"/>
          <a:srcRect/>
          <a:stretch>
            <a:fillRect/>
          </a:stretch>
        </p:blipFill>
        <p:spPr bwMode="auto">
          <a:xfrm rot="3420128">
            <a:off x="486569" y="3780631"/>
            <a:ext cx="2413000" cy="1709738"/>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3326"/>
                                        </p:tgtEl>
                                        <p:attrNameLst>
                                          <p:attrName>style.color</p:attrName>
                                        </p:attrNameLst>
                                      </p:cBhvr>
                                      <p:by>
                                        <p:hsl h="-7200000" s="0" l="0"/>
                                      </p:by>
                                    </p:animClr>
                                    <p:animClr clrSpc="hsl" dir="cw">
                                      <p:cBhvr>
                                        <p:cTn id="7" dur="500" fill="hold"/>
                                        <p:tgtEl>
                                          <p:spTgt spid="13326"/>
                                        </p:tgtEl>
                                        <p:attrNameLst>
                                          <p:attrName>fillcolor</p:attrName>
                                        </p:attrNameLst>
                                      </p:cBhvr>
                                      <p:by>
                                        <p:hsl h="-7200000" s="0" l="0"/>
                                      </p:by>
                                    </p:animClr>
                                    <p:animClr clrSpc="hsl" dir="cw">
                                      <p:cBhvr>
                                        <p:cTn id="8" dur="500" fill="hold"/>
                                        <p:tgtEl>
                                          <p:spTgt spid="13326"/>
                                        </p:tgtEl>
                                        <p:attrNameLst>
                                          <p:attrName>stroke.color</p:attrName>
                                        </p:attrNameLst>
                                      </p:cBhvr>
                                      <p:by>
                                        <p:hsl h="-7200000" s="0" l="0"/>
                                      </p:by>
                                    </p:animClr>
                                    <p:set>
                                      <p:cBhvr>
                                        <p:cTn id="9" dur="500" fill="hold"/>
                                        <p:tgtEl>
                                          <p:spTgt spid="13326"/>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13327"/>
                                        </p:tgtEl>
                                        <p:attrNameLst>
                                          <p:attrName>style.visibility</p:attrName>
                                        </p:attrNameLst>
                                      </p:cBhvr>
                                      <p:to>
                                        <p:strVal val="visible"/>
                                      </p:to>
                                    </p:set>
                                    <p:animEffect transition="in" filter="fade">
                                      <p:cBhvr>
                                        <p:cTn id="12" dur="2000"/>
                                        <p:tgtEl>
                                          <p:spTgt spid="13327"/>
                                        </p:tgtEl>
                                      </p:cBhvr>
                                    </p:animEffect>
                                  </p:childTnLst>
                                </p:cTn>
                              </p:par>
                              <p:par>
                                <p:cTn id="13" presetID="10" presetClass="entr" presetSubtype="0" fill="hold" nodeType="withEffect">
                                  <p:stCondLst>
                                    <p:cond delay="0"/>
                                  </p:stCondLst>
                                  <p:childTnLst>
                                    <p:set>
                                      <p:cBhvr>
                                        <p:cTn id="14" dur="1" fill="hold">
                                          <p:stCondLst>
                                            <p:cond delay="0"/>
                                          </p:stCondLst>
                                        </p:cTn>
                                        <p:tgtEl>
                                          <p:spTgt spid="13327"/>
                                        </p:tgtEl>
                                        <p:attrNameLst>
                                          <p:attrName>style.visibility</p:attrName>
                                        </p:attrNameLst>
                                      </p:cBhvr>
                                      <p:to>
                                        <p:strVal val="visible"/>
                                      </p:to>
                                    </p:set>
                                    <p:animEffect transition="in" filter="fade">
                                      <p:cBhvr>
                                        <p:cTn id="15" dur="2000"/>
                                        <p:tgtEl>
                                          <p:spTgt spid="13327"/>
                                        </p:tgtEl>
                                      </p:cBhvr>
                                    </p:animEffect>
                                  </p:childTnLst>
                                </p:cTn>
                              </p:par>
                              <p:par>
                                <p:cTn id="16" presetID="10" presetClass="entr" presetSubtype="0" fill="hold" nodeType="withEffect">
                                  <p:stCondLst>
                                    <p:cond delay="0"/>
                                  </p:stCondLst>
                                  <p:childTnLst>
                                    <p:set>
                                      <p:cBhvr>
                                        <p:cTn id="17" dur="1" fill="hold">
                                          <p:stCondLst>
                                            <p:cond delay="0"/>
                                          </p:stCondLst>
                                        </p:cTn>
                                        <p:tgtEl>
                                          <p:spTgt spid="13328"/>
                                        </p:tgtEl>
                                        <p:attrNameLst>
                                          <p:attrName>style.visibility</p:attrName>
                                        </p:attrNameLst>
                                      </p:cBhvr>
                                      <p:to>
                                        <p:strVal val="visible"/>
                                      </p:to>
                                    </p:set>
                                    <p:animEffect transition="in" filter="fade">
                                      <p:cBhvr>
                                        <p:cTn id="18" dur="2000"/>
                                        <p:tgtEl>
                                          <p:spTgt spid="13328"/>
                                        </p:tgtEl>
                                      </p:cBhvr>
                                    </p:animEffect>
                                  </p:childTnLst>
                                </p:cTn>
                              </p:par>
                              <p:par>
                                <p:cTn id="19" presetID="10" presetClass="entr" presetSubtype="0" fill="hold" nodeType="withEffect">
                                  <p:stCondLst>
                                    <p:cond delay="0"/>
                                  </p:stCondLst>
                                  <p:childTnLst>
                                    <p:set>
                                      <p:cBhvr>
                                        <p:cTn id="20" dur="1" fill="hold">
                                          <p:stCondLst>
                                            <p:cond delay="0"/>
                                          </p:stCondLst>
                                        </p:cTn>
                                        <p:tgtEl>
                                          <p:spTgt spid="13328"/>
                                        </p:tgtEl>
                                        <p:attrNameLst>
                                          <p:attrName>style.visibility</p:attrName>
                                        </p:attrNameLst>
                                      </p:cBhvr>
                                      <p:to>
                                        <p:strVal val="visible"/>
                                      </p:to>
                                    </p:set>
                                    <p:animEffect transition="in" filter="fade">
                                      <p:cBhvr>
                                        <p:cTn id="21" dur="20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zV025-165">
            <a:extLst>
              <a:ext uri="{FF2B5EF4-FFF2-40B4-BE49-F238E27FC236}">
                <a16:creationId xmlns:a16="http://schemas.microsoft.com/office/drawing/2014/main" id="{10C313E3-C91E-5D96-91C2-188D69974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a:extLst>
              <a:ext uri="{FF2B5EF4-FFF2-40B4-BE49-F238E27FC236}">
                <a16:creationId xmlns:a16="http://schemas.microsoft.com/office/drawing/2014/main" id="{CC1A4B47-BD8F-679B-48B7-064AFE3C6EFB}"/>
              </a:ext>
            </a:extLst>
          </p:cNvPr>
          <p:cNvSpPr>
            <a:spLocks noChangeArrowheads="1" noChangeShapeType="1" noTextEdit="1"/>
          </p:cNvSpPr>
          <p:nvPr/>
        </p:nvSpPr>
        <p:spPr bwMode="auto">
          <a:xfrm>
            <a:off x="609600" y="1085850"/>
            <a:ext cx="8534400"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174" b="1" i="0" u="none" strike="noStrike" kern="10" cap="none" spc="0" normalizeH="0" baseline="0" noProof="0">
                <a:ln w="12700">
                  <a:solidFill>
                    <a:srgbClr val="3333CC"/>
                  </a:solidFill>
                  <a:round/>
                  <a:headEnd/>
                  <a:tailEnd/>
                </a:ln>
                <a:solidFill>
                  <a:srgbClr val="0000FF">
                    <a:alpha val="50195"/>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rPr>
              <a:t>Chân thành cảm ơn quý thầy, cô cùng các em</a:t>
            </a:r>
            <a:endParaRPr kumimoji="0" lang="en-SG" sz="3174" b="1" i="0" u="none" strike="noStrike" kern="10" cap="none" spc="0" normalizeH="0" baseline="0" noProof="0">
              <a:ln w="12700">
                <a:solidFill>
                  <a:srgbClr val="3333CC"/>
                </a:solidFill>
                <a:round/>
                <a:headEnd/>
                <a:tailEnd/>
              </a:ln>
              <a:solidFill>
                <a:srgbClr val="0000FF">
                  <a:alpha val="50195"/>
                </a:srgbClr>
              </a:solidFill>
              <a:effectLst>
                <a:outerShdw dist="45791" dir="2021404" algn="ctr" rotWithShape="0">
                  <a:srgbClr val="9999FF"/>
                </a:outerShdw>
              </a:effectLst>
              <a:uLnTx/>
              <a:uFillTx/>
              <a:latin typeface="Arial" panose="020B0604020202020204" pitchFamily="34" charset="0"/>
              <a:ea typeface="+mn-ea"/>
              <a:cs typeface="Arial" panose="020B0604020202020204" pitchFamily="34" charset="0"/>
            </a:endParaRPr>
          </a:p>
        </p:txBody>
      </p:sp>
      <p:sp>
        <p:nvSpPr>
          <p:cNvPr id="6" name="WordArt 4">
            <a:extLst>
              <a:ext uri="{FF2B5EF4-FFF2-40B4-BE49-F238E27FC236}">
                <a16:creationId xmlns:a16="http://schemas.microsoft.com/office/drawing/2014/main" id="{73277F99-D2D2-FAFD-C066-1C09464BABD1}"/>
              </a:ext>
            </a:extLst>
          </p:cNvPr>
          <p:cNvSpPr>
            <a:spLocks noChangeArrowheads="1" noChangeShapeType="1" noTextEdit="1"/>
          </p:cNvSpPr>
          <p:nvPr/>
        </p:nvSpPr>
        <p:spPr bwMode="auto">
          <a:xfrm>
            <a:off x="2971800" y="3429000"/>
            <a:ext cx="3352800" cy="914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SG" sz="2857" b="1" i="1"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Chào tạm biệt!</a:t>
            </a:r>
          </a:p>
        </p:txBody>
      </p:sp>
    </p:spTree>
    <p:extLst>
      <p:ext uri="{BB962C8B-B14F-4D97-AF65-F5344CB8AC3E}">
        <p14:creationId xmlns:p14="http://schemas.microsoft.com/office/powerpoint/2010/main" val="3047065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ppt_w</p:attrName>
                                        </p:attrNameLst>
                                      </p:cBhvr>
                                      <p:tavLst>
                                        <p:tav tm="0">
                                          <p:val>
                                            <p:fltVal val="0"/>
                                          </p:val>
                                        </p:tav>
                                        <p:tav tm="100000">
                                          <p:val>
                                            <p:strVal val="#ppt_w"/>
                                          </p:val>
                                        </p:tav>
                                      </p:tavLst>
                                    </p:anim>
                                    <p:anim calcmode="lin" valueType="num">
                                      <p:cBhvr>
                                        <p:cTn id="11" dur="5000" fill="hold"/>
                                        <p:tgtEl>
                                          <p:spTgt spid="6"/>
                                        </p:tgtEl>
                                        <p:attrNameLst>
                                          <p:attrName>ppt_h</p:attrName>
                                        </p:attrNameLst>
                                      </p:cBhvr>
                                      <p:tavLst>
                                        <p:tav tm="0">
                                          <p:val>
                                            <p:fltVal val="0"/>
                                          </p:val>
                                        </p:tav>
                                        <p:tav tm="100000">
                                          <p:val>
                                            <p:strVal val="#ppt_h"/>
                                          </p:val>
                                        </p:tav>
                                      </p:tavLst>
                                    </p:anim>
                                    <p:animEffect transition="in" filter="fad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Line 2"/>
          <p:cNvSpPr>
            <a:spLocks noChangeShapeType="1"/>
          </p:cNvSpPr>
          <p:nvPr/>
        </p:nvSpPr>
        <p:spPr bwMode="auto">
          <a:xfrm>
            <a:off x="6172200" y="7543800"/>
            <a:ext cx="914400" cy="0"/>
          </a:xfrm>
          <a:prstGeom prst="line">
            <a:avLst/>
          </a:prstGeom>
          <a:noFill/>
          <a:ln w="9525">
            <a:solidFill>
              <a:srgbClr val="FF0000"/>
            </a:solidFill>
            <a:round/>
            <a:headEnd/>
            <a:tailEnd/>
          </a:ln>
        </p:spPr>
        <p:txBody>
          <a:bodyPr/>
          <a:lstStyle/>
          <a:p>
            <a:endParaRPr lang="en-US"/>
          </a:p>
        </p:txBody>
      </p:sp>
      <p:sp>
        <p:nvSpPr>
          <p:cNvPr id="7173" name="Text Box 5"/>
          <p:cNvSpPr txBox="1">
            <a:spLocks noChangeArrowheads="1"/>
          </p:cNvSpPr>
          <p:nvPr/>
        </p:nvSpPr>
        <p:spPr bwMode="auto">
          <a:xfrm>
            <a:off x="457200" y="609600"/>
            <a:ext cx="8686800" cy="830997"/>
          </a:xfrm>
          <a:prstGeom prst="rect">
            <a:avLst/>
          </a:prstGeom>
          <a:noFill/>
          <a:ln w="9525">
            <a:noFill/>
            <a:miter lim="800000"/>
            <a:headEnd/>
            <a:tailEnd/>
          </a:ln>
        </p:spPr>
        <p:txBody>
          <a:bodyPr wrap="square">
            <a:spAutoFit/>
          </a:bodyPr>
          <a:lstStyle/>
          <a:p>
            <a:pPr marL="342900" indent="-342900">
              <a:spcBef>
                <a:spcPct val="50000"/>
              </a:spcBef>
            </a:pPr>
            <a:r>
              <a:rPr lang="en-US" sz="2400" b="1" u="sng" dirty="0" err="1">
                <a:solidFill>
                  <a:srgbClr val="9900FF"/>
                </a:solidFill>
              </a:rPr>
              <a:t>Những</a:t>
            </a:r>
            <a:r>
              <a:rPr lang="en-US" sz="2400" b="1" u="sng" dirty="0">
                <a:solidFill>
                  <a:srgbClr val="9900FF"/>
                </a:solidFill>
              </a:rPr>
              <a:t> </a:t>
            </a:r>
            <a:r>
              <a:rPr lang="en-US" sz="2400" b="1" u="sng" dirty="0" err="1">
                <a:solidFill>
                  <a:srgbClr val="9900FF"/>
                </a:solidFill>
              </a:rPr>
              <a:t>truyện</a:t>
            </a:r>
            <a:r>
              <a:rPr lang="en-US" sz="2400" b="1" u="sng" dirty="0">
                <a:solidFill>
                  <a:srgbClr val="9900FF"/>
                </a:solidFill>
              </a:rPr>
              <a:t> </a:t>
            </a:r>
            <a:r>
              <a:rPr lang="en-US" sz="2400" b="1" u="sng" dirty="0" err="1">
                <a:solidFill>
                  <a:srgbClr val="9900FF"/>
                </a:solidFill>
              </a:rPr>
              <a:t>nói</a:t>
            </a:r>
            <a:r>
              <a:rPr lang="en-US" sz="2400" b="1" u="sng" dirty="0">
                <a:solidFill>
                  <a:srgbClr val="9900FF"/>
                </a:solidFill>
              </a:rPr>
              <a:t> </a:t>
            </a:r>
            <a:r>
              <a:rPr lang="en-US" sz="2400" b="1" u="sng" dirty="0" err="1">
                <a:solidFill>
                  <a:srgbClr val="9900FF"/>
                </a:solidFill>
              </a:rPr>
              <a:t>về</a:t>
            </a:r>
            <a:r>
              <a:rPr lang="en-US" sz="2400" b="1" u="sng" dirty="0">
                <a:solidFill>
                  <a:srgbClr val="9900FF"/>
                </a:solidFill>
              </a:rPr>
              <a:t> </a:t>
            </a:r>
            <a:r>
              <a:rPr lang="en-US" sz="2400" b="1" u="sng" dirty="0" err="1">
                <a:solidFill>
                  <a:srgbClr val="9900FF"/>
                </a:solidFill>
              </a:rPr>
              <a:t>mối</a:t>
            </a:r>
            <a:r>
              <a:rPr lang="en-US" sz="2400" b="1" u="sng" dirty="0">
                <a:solidFill>
                  <a:srgbClr val="9900FF"/>
                </a:solidFill>
              </a:rPr>
              <a:t> </a:t>
            </a:r>
            <a:r>
              <a:rPr lang="en-US" sz="2400" b="1" u="sng" dirty="0" err="1">
                <a:solidFill>
                  <a:srgbClr val="9900FF"/>
                </a:solidFill>
              </a:rPr>
              <a:t>quan</a:t>
            </a:r>
            <a:r>
              <a:rPr lang="en-US" sz="2400" b="1" u="sng" dirty="0">
                <a:solidFill>
                  <a:srgbClr val="9900FF"/>
                </a:solidFill>
              </a:rPr>
              <a:t> </a:t>
            </a:r>
            <a:r>
              <a:rPr lang="en-US" sz="2400" b="1" u="sng" dirty="0" err="1">
                <a:solidFill>
                  <a:srgbClr val="9900FF"/>
                </a:solidFill>
              </a:rPr>
              <a:t>hệ</a:t>
            </a:r>
            <a:r>
              <a:rPr lang="en-US" sz="2400" b="1" u="sng" dirty="0">
                <a:solidFill>
                  <a:srgbClr val="9900FF"/>
                </a:solidFill>
              </a:rPr>
              <a:t> </a:t>
            </a:r>
            <a:r>
              <a:rPr lang="en-US" sz="2400" b="1" u="sng" dirty="0" err="1">
                <a:solidFill>
                  <a:srgbClr val="9900FF"/>
                </a:solidFill>
              </a:rPr>
              <a:t>giữa</a:t>
            </a:r>
            <a:r>
              <a:rPr lang="en-US" sz="2400" b="1" u="sng" dirty="0">
                <a:solidFill>
                  <a:srgbClr val="9900FF"/>
                </a:solidFill>
              </a:rPr>
              <a:t> con </a:t>
            </a:r>
            <a:r>
              <a:rPr lang="en-US" sz="2400" b="1" u="sng" dirty="0" err="1">
                <a:solidFill>
                  <a:srgbClr val="9900FF"/>
                </a:solidFill>
              </a:rPr>
              <a:t>người</a:t>
            </a:r>
            <a:r>
              <a:rPr lang="en-US" sz="2400" b="1" u="sng" dirty="0">
                <a:solidFill>
                  <a:srgbClr val="9900FF"/>
                </a:solidFill>
              </a:rPr>
              <a:t> </a:t>
            </a:r>
            <a:r>
              <a:rPr lang="en-US" sz="2400" b="1" u="sng" dirty="0" err="1">
                <a:solidFill>
                  <a:srgbClr val="9900FF"/>
                </a:solidFill>
              </a:rPr>
              <a:t>với</a:t>
            </a:r>
            <a:r>
              <a:rPr lang="en-US" sz="2400" b="1" u="sng" dirty="0">
                <a:solidFill>
                  <a:srgbClr val="9900FF"/>
                </a:solidFill>
              </a:rPr>
              <a:t> </a:t>
            </a:r>
            <a:r>
              <a:rPr lang="en-US" sz="2400" b="1" u="sng" dirty="0" err="1">
                <a:solidFill>
                  <a:srgbClr val="9900FF"/>
                </a:solidFill>
              </a:rPr>
              <a:t>thiên</a:t>
            </a:r>
            <a:r>
              <a:rPr lang="en-US" sz="2400" b="1" u="sng" dirty="0">
                <a:solidFill>
                  <a:srgbClr val="9900FF"/>
                </a:solidFill>
              </a:rPr>
              <a:t> </a:t>
            </a:r>
            <a:r>
              <a:rPr lang="en-US" sz="2400" b="1" u="sng" dirty="0" err="1">
                <a:solidFill>
                  <a:srgbClr val="9900FF"/>
                </a:solidFill>
              </a:rPr>
              <a:t>nhiên</a:t>
            </a:r>
            <a:r>
              <a:rPr lang="en-US" sz="2400" b="1" u="sng" dirty="0">
                <a:solidFill>
                  <a:srgbClr val="9900FF"/>
                </a:solidFill>
              </a:rPr>
              <a:t> </a:t>
            </a:r>
            <a:r>
              <a:rPr lang="en-US" sz="2400" b="1" u="sng" dirty="0" err="1">
                <a:solidFill>
                  <a:srgbClr val="9900FF"/>
                </a:solidFill>
              </a:rPr>
              <a:t>gồm</a:t>
            </a:r>
            <a:r>
              <a:rPr lang="en-US" sz="2400" b="1" u="sng" dirty="0">
                <a:solidFill>
                  <a:srgbClr val="9900FF"/>
                </a:solidFill>
              </a:rPr>
              <a:t> </a:t>
            </a:r>
            <a:r>
              <a:rPr lang="en-US" sz="2400" b="1" u="sng" dirty="0" err="1">
                <a:solidFill>
                  <a:srgbClr val="9900FF"/>
                </a:solidFill>
              </a:rPr>
              <a:t>các</a:t>
            </a:r>
            <a:r>
              <a:rPr lang="en-US" sz="2400" b="1" u="sng" dirty="0">
                <a:solidFill>
                  <a:srgbClr val="9900FF"/>
                </a:solidFill>
              </a:rPr>
              <a:t> </a:t>
            </a:r>
            <a:r>
              <a:rPr lang="en-US" sz="2400" b="1" u="sng" dirty="0" err="1">
                <a:solidFill>
                  <a:srgbClr val="9900FF"/>
                </a:solidFill>
              </a:rPr>
              <a:t>thể</a:t>
            </a:r>
            <a:r>
              <a:rPr lang="en-US" sz="2400" b="1" u="sng" dirty="0">
                <a:solidFill>
                  <a:srgbClr val="9900FF"/>
                </a:solidFill>
              </a:rPr>
              <a:t> </a:t>
            </a:r>
            <a:r>
              <a:rPr lang="en-US" sz="2400" b="1" u="sng" dirty="0" err="1">
                <a:solidFill>
                  <a:srgbClr val="9900FF"/>
                </a:solidFill>
              </a:rPr>
              <a:t>loại</a:t>
            </a:r>
            <a:r>
              <a:rPr lang="en-US" sz="2400" b="1" u="sng" dirty="0">
                <a:solidFill>
                  <a:srgbClr val="9900FF"/>
                </a:solidFill>
              </a:rPr>
              <a:t> :</a:t>
            </a:r>
          </a:p>
        </p:txBody>
      </p:sp>
      <p:sp>
        <p:nvSpPr>
          <p:cNvPr id="16394" name="Text Box 10"/>
          <p:cNvSpPr txBox="1">
            <a:spLocks noChangeArrowheads="1"/>
          </p:cNvSpPr>
          <p:nvPr/>
        </p:nvSpPr>
        <p:spPr bwMode="auto">
          <a:xfrm>
            <a:off x="762000" y="2590800"/>
            <a:ext cx="6858000" cy="1815882"/>
          </a:xfrm>
          <a:prstGeom prst="rect">
            <a:avLst/>
          </a:prstGeom>
          <a:noFill/>
          <a:ln w="9525">
            <a:noFill/>
            <a:miter lim="800000"/>
            <a:headEnd/>
            <a:tailEnd/>
          </a:ln>
        </p:spPr>
        <p:txBody>
          <a:bodyPr wrap="square">
            <a:spAutoFit/>
          </a:bodyPr>
          <a:lstStyle/>
          <a:p>
            <a:pPr>
              <a:spcBef>
                <a:spcPct val="50000"/>
              </a:spcBef>
            </a:pPr>
            <a:r>
              <a:rPr lang="en-US" sz="2400" dirty="0">
                <a:solidFill>
                  <a:srgbClr val="0000FF"/>
                </a:solidFill>
              </a:rPr>
              <a:t>- </a:t>
            </a:r>
            <a:r>
              <a:rPr lang="en-US" sz="3200" b="1" dirty="0" err="1">
                <a:solidFill>
                  <a:srgbClr val="0000FF"/>
                </a:solidFill>
              </a:rPr>
              <a:t>Đã</a:t>
            </a:r>
            <a:r>
              <a:rPr lang="en-US" sz="3200" b="1" dirty="0">
                <a:solidFill>
                  <a:srgbClr val="0000FF"/>
                </a:solidFill>
              </a:rPr>
              <a:t> </a:t>
            </a:r>
            <a:r>
              <a:rPr lang="en-US" sz="3200" b="1" dirty="0" err="1">
                <a:solidFill>
                  <a:srgbClr val="0000FF"/>
                </a:solidFill>
              </a:rPr>
              <a:t>được</a:t>
            </a:r>
            <a:r>
              <a:rPr lang="en-US" sz="3200" b="1" dirty="0">
                <a:solidFill>
                  <a:srgbClr val="0000FF"/>
                </a:solidFill>
              </a:rPr>
              <a:t> </a:t>
            </a:r>
            <a:r>
              <a:rPr lang="en-US" sz="3200" b="1" dirty="0" err="1">
                <a:solidFill>
                  <a:srgbClr val="0000FF"/>
                </a:solidFill>
              </a:rPr>
              <a:t>nghe</a:t>
            </a:r>
            <a:r>
              <a:rPr lang="en-US" sz="3200" b="1" dirty="0">
                <a:solidFill>
                  <a:srgbClr val="0000FF"/>
                </a:solidFill>
              </a:rPr>
              <a:t> </a:t>
            </a:r>
            <a:r>
              <a:rPr lang="en-US" sz="3200" b="1" dirty="0" err="1">
                <a:solidFill>
                  <a:srgbClr val="0000FF"/>
                </a:solidFill>
              </a:rPr>
              <a:t>ông</a:t>
            </a:r>
            <a:r>
              <a:rPr lang="en-US" sz="3200" b="1" dirty="0">
                <a:solidFill>
                  <a:srgbClr val="0000FF"/>
                </a:solidFill>
              </a:rPr>
              <a:t>, </a:t>
            </a:r>
            <a:r>
              <a:rPr lang="en-US" sz="3200" b="1" dirty="0" err="1">
                <a:solidFill>
                  <a:srgbClr val="0000FF"/>
                </a:solidFill>
              </a:rPr>
              <a:t>bà</a:t>
            </a:r>
            <a:r>
              <a:rPr lang="en-US" sz="3200" b="1" dirty="0">
                <a:solidFill>
                  <a:srgbClr val="0000FF"/>
                </a:solidFill>
              </a:rPr>
              <a:t>, </a:t>
            </a:r>
            <a:r>
              <a:rPr lang="en-US" sz="3200" b="1" dirty="0" err="1">
                <a:solidFill>
                  <a:srgbClr val="0000FF"/>
                </a:solidFill>
              </a:rPr>
              <a:t>bố</a:t>
            </a:r>
            <a:r>
              <a:rPr lang="en-US" sz="3200" b="1" dirty="0">
                <a:solidFill>
                  <a:srgbClr val="0000FF"/>
                </a:solidFill>
              </a:rPr>
              <a:t>, </a:t>
            </a:r>
            <a:r>
              <a:rPr lang="en-US" sz="3200" b="1" dirty="0" err="1">
                <a:solidFill>
                  <a:srgbClr val="0000FF"/>
                </a:solidFill>
              </a:rPr>
              <a:t>mẹ</a:t>
            </a:r>
            <a:r>
              <a:rPr lang="en-US" sz="3200" b="1" dirty="0">
                <a:solidFill>
                  <a:srgbClr val="0000FF"/>
                </a:solidFill>
              </a:rPr>
              <a:t> hay </a:t>
            </a:r>
            <a:r>
              <a:rPr lang="en-US" sz="3200" b="1" dirty="0" err="1">
                <a:solidFill>
                  <a:srgbClr val="0000FF"/>
                </a:solidFill>
              </a:rPr>
              <a:t>thầy</a:t>
            </a:r>
            <a:r>
              <a:rPr lang="en-US" sz="3200" b="1" dirty="0">
                <a:solidFill>
                  <a:srgbClr val="0000FF"/>
                </a:solidFill>
              </a:rPr>
              <a:t> </a:t>
            </a:r>
            <a:r>
              <a:rPr lang="en-US" sz="3200" b="1" dirty="0" err="1">
                <a:solidFill>
                  <a:srgbClr val="0000FF"/>
                </a:solidFill>
              </a:rPr>
              <a:t>cô</a:t>
            </a:r>
            <a:r>
              <a:rPr lang="en-US" sz="3200" b="1" dirty="0">
                <a:solidFill>
                  <a:srgbClr val="0000FF"/>
                </a:solidFill>
              </a:rPr>
              <a:t> </a:t>
            </a:r>
            <a:r>
              <a:rPr lang="en-US" sz="3200" b="1" dirty="0" err="1">
                <a:solidFill>
                  <a:srgbClr val="0000FF"/>
                </a:solidFill>
              </a:rPr>
              <a:t>giáo</a:t>
            </a:r>
            <a:r>
              <a:rPr lang="en-US" sz="3200" b="1" dirty="0">
                <a:solidFill>
                  <a:srgbClr val="0000FF"/>
                </a:solidFill>
              </a:rPr>
              <a:t>… </a:t>
            </a:r>
            <a:r>
              <a:rPr lang="en-US" sz="3200" b="1" dirty="0" err="1">
                <a:solidFill>
                  <a:srgbClr val="0000FF"/>
                </a:solidFill>
              </a:rPr>
              <a:t>kể</a:t>
            </a:r>
            <a:r>
              <a:rPr lang="en-US" sz="3200" b="1" dirty="0">
                <a:solidFill>
                  <a:srgbClr val="0000FF"/>
                </a:solidFill>
              </a:rPr>
              <a:t>.</a:t>
            </a:r>
          </a:p>
          <a:p>
            <a:pPr>
              <a:spcBef>
                <a:spcPct val="50000"/>
              </a:spcBef>
            </a:pPr>
            <a:r>
              <a:rPr lang="en-US" sz="3200" b="1" dirty="0">
                <a:solidFill>
                  <a:srgbClr val="0000FF"/>
                </a:solidFill>
              </a:rPr>
              <a:t> - </a:t>
            </a:r>
            <a:r>
              <a:rPr lang="en-US" sz="3200" b="1" dirty="0" err="1">
                <a:solidFill>
                  <a:srgbClr val="0000FF"/>
                </a:solidFill>
              </a:rPr>
              <a:t>Đã</a:t>
            </a:r>
            <a:r>
              <a:rPr lang="en-US" sz="3200" b="1" dirty="0">
                <a:solidFill>
                  <a:srgbClr val="0000FF"/>
                </a:solidFill>
              </a:rPr>
              <a:t> </a:t>
            </a:r>
            <a:r>
              <a:rPr lang="en-US" sz="3200" b="1" dirty="0" err="1">
                <a:solidFill>
                  <a:srgbClr val="0000FF"/>
                </a:solidFill>
              </a:rPr>
              <a:t>được</a:t>
            </a:r>
            <a:r>
              <a:rPr lang="en-US" sz="3200" b="1" dirty="0">
                <a:solidFill>
                  <a:srgbClr val="0000FF"/>
                </a:solidFill>
              </a:rPr>
              <a:t> </a:t>
            </a:r>
            <a:r>
              <a:rPr lang="en-US" sz="3200" b="1" dirty="0" err="1">
                <a:solidFill>
                  <a:srgbClr val="0000FF"/>
                </a:solidFill>
              </a:rPr>
              <a:t>đọc</a:t>
            </a:r>
            <a:r>
              <a:rPr lang="en-US" sz="3200" b="1" dirty="0">
                <a:solidFill>
                  <a:srgbClr val="0000FF"/>
                </a:solidFill>
              </a:rPr>
              <a:t> ở </a:t>
            </a:r>
            <a:r>
              <a:rPr lang="en-US" sz="3200" b="1" dirty="0" err="1">
                <a:solidFill>
                  <a:srgbClr val="0000FF"/>
                </a:solidFill>
              </a:rPr>
              <a:t>sách</a:t>
            </a:r>
            <a:r>
              <a:rPr lang="en-US" sz="3200" b="1" dirty="0">
                <a:solidFill>
                  <a:srgbClr val="0000FF"/>
                </a:solidFill>
              </a:rPr>
              <a:t>, </a:t>
            </a:r>
            <a:r>
              <a:rPr lang="en-US" sz="3200" b="1" dirty="0" err="1">
                <a:solidFill>
                  <a:srgbClr val="0000FF"/>
                </a:solidFill>
              </a:rPr>
              <a:t>báo</a:t>
            </a:r>
            <a:r>
              <a:rPr lang="en-US" sz="3200" b="1" dirty="0">
                <a:solidFill>
                  <a:srgbClr val="0000FF"/>
                </a:solidFill>
              </a:rPr>
              <a:t>…</a:t>
            </a:r>
          </a:p>
        </p:txBody>
      </p:sp>
      <p:sp>
        <p:nvSpPr>
          <p:cNvPr id="16395" name="Rectangle 11"/>
          <p:cNvSpPr>
            <a:spLocks noChangeArrowheads="1"/>
          </p:cNvSpPr>
          <p:nvPr/>
        </p:nvSpPr>
        <p:spPr bwMode="auto">
          <a:xfrm>
            <a:off x="990600" y="1752600"/>
            <a:ext cx="6318250" cy="584775"/>
          </a:xfrm>
          <a:prstGeom prst="rect">
            <a:avLst/>
          </a:prstGeom>
          <a:noFill/>
          <a:ln w="9525">
            <a:noFill/>
            <a:miter lim="800000"/>
            <a:headEnd/>
            <a:tailEnd/>
          </a:ln>
        </p:spPr>
        <p:txBody>
          <a:bodyPr wrap="square">
            <a:spAutoFit/>
          </a:bodyPr>
          <a:lstStyle/>
          <a:p>
            <a:pPr>
              <a:spcBef>
                <a:spcPct val="50000"/>
              </a:spcBef>
            </a:pPr>
            <a:r>
              <a:rPr lang="en-US" sz="3200" b="1" dirty="0" err="1">
                <a:solidFill>
                  <a:srgbClr val="FF0000"/>
                </a:solidFill>
              </a:rPr>
              <a:t>Tìm</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câu</a:t>
            </a:r>
            <a:r>
              <a:rPr lang="en-US" sz="3200" b="1" dirty="0">
                <a:solidFill>
                  <a:srgbClr val="FF0000"/>
                </a:solidFill>
              </a:rPr>
              <a:t> </a:t>
            </a:r>
            <a:r>
              <a:rPr lang="en-US" sz="3200" b="1" dirty="0" err="1">
                <a:solidFill>
                  <a:srgbClr val="FF0000"/>
                </a:solidFill>
              </a:rPr>
              <a:t>chuyện</a:t>
            </a:r>
            <a:r>
              <a:rPr lang="en-US" sz="3200" b="1" dirty="0">
                <a:solidFill>
                  <a:srgbClr val="FF0000"/>
                </a:solidFill>
              </a:rPr>
              <a:t> ở </a:t>
            </a:r>
            <a:r>
              <a:rPr lang="en-US" sz="3200" b="1" dirty="0" err="1">
                <a:solidFill>
                  <a:srgbClr val="FF0000"/>
                </a:solidFill>
              </a:rPr>
              <a:t>đâu</a:t>
            </a:r>
            <a:r>
              <a:rPr lang="en-US" sz="3200" b="1" dirty="0">
                <a:solidFill>
                  <a:srgbClr val="FF0000"/>
                </a:solidFill>
              </a:rPr>
              <a:t> ?</a:t>
            </a:r>
          </a:p>
        </p:txBody>
      </p:sp>
      <p:pic>
        <p:nvPicPr>
          <p:cNvPr id="7179" name="Picture 62" descr="POINSET2"/>
          <p:cNvPicPr>
            <a:picLocks noChangeAspect="1" noChangeArrowheads="1"/>
          </p:cNvPicPr>
          <p:nvPr/>
        </p:nvPicPr>
        <p:blipFill>
          <a:blip r:embed="rId2"/>
          <a:srcRect/>
          <a:stretch>
            <a:fillRect/>
          </a:stretch>
        </p:blipFill>
        <p:spPr bwMode="auto">
          <a:xfrm rot="-5400000">
            <a:off x="-3968" y="5090318"/>
            <a:ext cx="1771650" cy="1763713"/>
          </a:xfrm>
          <a:prstGeom prst="rect">
            <a:avLst/>
          </a:prstGeom>
          <a:noFill/>
          <a:ln w="9525">
            <a:noFill/>
            <a:miter lim="800000"/>
            <a:headEnd/>
            <a:tailEnd/>
          </a:ln>
        </p:spPr>
      </p:pic>
      <p:pic>
        <p:nvPicPr>
          <p:cNvPr id="7180" name="Picture 62" descr="POINSET2"/>
          <p:cNvPicPr>
            <a:picLocks noChangeAspect="1" noChangeArrowheads="1"/>
          </p:cNvPicPr>
          <p:nvPr/>
        </p:nvPicPr>
        <p:blipFill>
          <a:blip r:embed="rId2"/>
          <a:srcRect/>
          <a:stretch>
            <a:fillRect/>
          </a:stretch>
        </p:blipFill>
        <p:spPr bwMode="auto">
          <a:xfrm rot="10800000">
            <a:off x="7372350" y="5094288"/>
            <a:ext cx="1771650" cy="1763712"/>
          </a:xfrm>
          <a:prstGeom prst="rect">
            <a:avLst/>
          </a:prstGeom>
          <a:noFill/>
          <a:ln w="9525">
            <a:noFill/>
            <a:miter lim="800000"/>
            <a:headEnd/>
            <a:tailEnd/>
          </a:ln>
        </p:spPr>
      </p:pic>
      <p:pic>
        <p:nvPicPr>
          <p:cNvPr id="7181" name="Picture 14" descr="XMASCA~1"/>
          <p:cNvPicPr>
            <a:picLocks noChangeAspect="1" noChangeArrowheads="1" noCrop="1"/>
          </p:cNvPicPr>
          <p:nvPr/>
        </p:nvPicPr>
        <p:blipFill>
          <a:blip r:embed="rId3"/>
          <a:srcRect/>
          <a:stretch>
            <a:fillRect/>
          </a:stretch>
        </p:blipFill>
        <p:spPr bwMode="auto">
          <a:xfrm>
            <a:off x="2514600" y="4865688"/>
            <a:ext cx="3276600" cy="1992312"/>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box(in)">
                                      <p:cBhvr>
                                        <p:cTn id="1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639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6172200" y="7543800"/>
            <a:ext cx="914400" cy="0"/>
          </a:xfrm>
          <a:prstGeom prst="line">
            <a:avLst/>
          </a:prstGeom>
          <a:noFill/>
          <a:ln w="9525">
            <a:solidFill>
              <a:srgbClr val="FF0000"/>
            </a:solidFill>
            <a:round/>
            <a:headEnd/>
            <a:tailEnd/>
          </a:ln>
        </p:spPr>
        <p:txBody>
          <a:bodyPr/>
          <a:lstStyle/>
          <a:p>
            <a:endParaRPr lang="en-US"/>
          </a:p>
        </p:txBody>
      </p:sp>
      <p:sp>
        <p:nvSpPr>
          <p:cNvPr id="17419" name="Text Box 11"/>
          <p:cNvSpPr txBox="1">
            <a:spLocks noChangeArrowheads="1"/>
          </p:cNvSpPr>
          <p:nvPr/>
        </p:nvSpPr>
        <p:spPr bwMode="auto">
          <a:xfrm>
            <a:off x="1524000" y="914400"/>
            <a:ext cx="5486400" cy="646331"/>
          </a:xfrm>
          <a:prstGeom prst="rect">
            <a:avLst/>
          </a:prstGeom>
          <a:noFill/>
          <a:ln w="9525">
            <a:noFill/>
            <a:miter lim="800000"/>
            <a:headEnd/>
            <a:tailEnd/>
          </a:ln>
        </p:spPr>
        <p:txBody>
          <a:bodyPr wrap="square">
            <a:spAutoFit/>
          </a:bodyPr>
          <a:lstStyle/>
          <a:p>
            <a:pPr>
              <a:spcBef>
                <a:spcPct val="50000"/>
              </a:spcBef>
            </a:pPr>
            <a:r>
              <a:rPr lang="en-US" sz="3600" b="1" dirty="0" err="1">
                <a:solidFill>
                  <a:srgbClr val="9900FF"/>
                </a:solidFill>
              </a:rPr>
              <a:t>Trình</a:t>
            </a:r>
            <a:r>
              <a:rPr lang="en-US" sz="3600" b="1" dirty="0">
                <a:solidFill>
                  <a:srgbClr val="9900FF"/>
                </a:solidFill>
              </a:rPr>
              <a:t> </a:t>
            </a:r>
            <a:r>
              <a:rPr lang="en-US" sz="3600" b="1" dirty="0" err="1">
                <a:solidFill>
                  <a:srgbClr val="9900FF"/>
                </a:solidFill>
              </a:rPr>
              <a:t>tự</a:t>
            </a:r>
            <a:r>
              <a:rPr lang="en-US" sz="3600" b="1" dirty="0">
                <a:solidFill>
                  <a:srgbClr val="9900FF"/>
                </a:solidFill>
              </a:rPr>
              <a:t> </a:t>
            </a:r>
            <a:r>
              <a:rPr lang="en-US" sz="3600" b="1" dirty="0" err="1">
                <a:solidFill>
                  <a:srgbClr val="9900FF"/>
                </a:solidFill>
              </a:rPr>
              <a:t>kể</a:t>
            </a:r>
            <a:r>
              <a:rPr lang="en-US" sz="3600" b="1" dirty="0">
                <a:solidFill>
                  <a:srgbClr val="9900FF"/>
                </a:solidFill>
              </a:rPr>
              <a:t> </a:t>
            </a:r>
            <a:r>
              <a:rPr lang="en-US" sz="3600" b="1" dirty="0" err="1">
                <a:solidFill>
                  <a:srgbClr val="9900FF"/>
                </a:solidFill>
              </a:rPr>
              <a:t>chuyện</a:t>
            </a:r>
            <a:r>
              <a:rPr lang="en-US" sz="3600" b="1" dirty="0">
                <a:solidFill>
                  <a:srgbClr val="9900FF"/>
                </a:solidFill>
              </a:rPr>
              <a:t> :</a:t>
            </a:r>
          </a:p>
        </p:txBody>
      </p:sp>
      <p:sp>
        <p:nvSpPr>
          <p:cNvPr id="17421" name="Text Box 13"/>
          <p:cNvSpPr txBox="1">
            <a:spLocks noChangeArrowheads="1"/>
          </p:cNvSpPr>
          <p:nvPr/>
        </p:nvSpPr>
        <p:spPr bwMode="auto">
          <a:xfrm>
            <a:off x="609600" y="2057400"/>
            <a:ext cx="8153400" cy="3046988"/>
          </a:xfrm>
          <a:prstGeom prst="rect">
            <a:avLst/>
          </a:prstGeom>
          <a:noFill/>
          <a:ln w="9525">
            <a:noFill/>
            <a:miter lim="800000"/>
            <a:headEnd/>
            <a:tailEnd/>
          </a:ln>
        </p:spPr>
        <p:txBody>
          <a:bodyPr wrap="square">
            <a:spAutoFit/>
          </a:bodyPr>
          <a:lstStyle/>
          <a:p>
            <a:pPr>
              <a:spcBef>
                <a:spcPct val="50000"/>
              </a:spcBef>
            </a:pPr>
            <a:r>
              <a:rPr lang="en-US" sz="3200" b="1" dirty="0">
                <a:solidFill>
                  <a:srgbClr val="0000CC"/>
                </a:solidFill>
              </a:rPr>
              <a:t>1- </a:t>
            </a:r>
            <a:r>
              <a:rPr lang="en-US" sz="3200" b="1" dirty="0" err="1">
                <a:solidFill>
                  <a:srgbClr val="0000CC"/>
                </a:solidFill>
              </a:rPr>
              <a:t>Giới</a:t>
            </a:r>
            <a:r>
              <a:rPr lang="en-US" sz="3200" b="1" dirty="0">
                <a:solidFill>
                  <a:srgbClr val="0000CC"/>
                </a:solidFill>
              </a:rPr>
              <a:t> </a:t>
            </a:r>
            <a:r>
              <a:rPr lang="en-US" sz="3200" b="1" dirty="0" err="1">
                <a:solidFill>
                  <a:srgbClr val="0000CC"/>
                </a:solidFill>
              </a:rPr>
              <a:t>thiệu</a:t>
            </a:r>
            <a:r>
              <a:rPr lang="en-US" sz="3200" b="1" dirty="0">
                <a:solidFill>
                  <a:srgbClr val="0000CC"/>
                </a:solidFill>
              </a:rPr>
              <a:t> </a:t>
            </a:r>
            <a:r>
              <a:rPr lang="en-US" sz="3200" b="1" dirty="0" err="1">
                <a:solidFill>
                  <a:srgbClr val="0000CC"/>
                </a:solidFill>
              </a:rPr>
              <a:t>câu</a:t>
            </a:r>
            <a:r>
              <a:rPr lang="en-US" sz="3200" b="1" dirty="0">
                <a:solidFill>
                  <a:srgbClr val="0000CC"/>
                </a:solidFill>
              </a:rPr>
              <a:t> </a:t>
            </a:r>
            <a:r>
              <a:rPr lang="en-US" sz="3200" b="1" dirty="0" err="1">
                <a:solidFill>
                  <a:srgbClr val="0000CC"/>
                </a:solidFill>
              </a:rPr>
              <a:t>chuyện</a:t>
            </a:r>
            <a:r>
              <a:rPr lang="en-US" sz="3200" b="1" dirty="0">
                <a:solidFill>
                  <a:srgbClr val="0000CC"/>
                </a:solidFill>
              </a:rPr>
              <a:t> </a:t>
            </a:r>
            <a:r>
              <a:rPr lang="en-US" sz="3200" b="1" dirty="0" err="1">
                <a:solidFill>
                  <a:srgbClr val="0000CC"/>
                </a:solidFill>
              </a:rPr>
              <a:t>sẽ</a:t>
            </a:r>
            <a:r>
              <a:rPr lang="en-US" sz="3200" b="1" dirty="0">
                <a:solidFill>
                  <a:srgbClr val="0000CC"/>
                </a:solidFill>
              </a:rPr>
              <a:t> </a:t>
            </a:r>
            <a:r>
              <a:rPr lang="en-US" sz="3200" b="1" dirty="0" err="1">
                <a:solidFill>
                  <a:srgbClr val="0000CC"/>
                </a:solidFill>
              </a:rPr>
              <a:t>kể</a:t>
            </a:r>
            <a:r>
              <a:rPr lang="en-US" sz="3200" b="1" dirty="0">
                <a:solidFill>
                  <a:srgbClr val="0000CC"/>
                </a:solidFill>
              </a:rPr>
              <a:t>.</a:t>
            </a:r>
          </a:p>
          <a:p>
            <a:pPr>
              <a:spcBef>
                <a:spcPct val="50000"/>
              </a:spcBef>
            </a:pPr>
            <a:r>
              <a:rPr lang="en-US" sz="3200" b="1" dirty="0">
                <a:solidFill>
                  <a:srgbClr val="0000CC"/>
                </a:solidFill>
              </a:rPr>
              <a:t>2- </a:t>
            </a:r>
            <a:r>
              <a:rPr lang="en-US" sz="3200" b="1" dirty="0" err="1">
                <a:solidFill>
                  <a:srgbClr val="0000CC"/>
                </a:solidFill>
              </a:rPr>
              <a:t>Kể</a:t>
            </a:r>
            <a:r>
              <a:rPr lang="en-US" sz="3200" b="1" dirty="0">
                <a:solidFill>
                  <a:srgbClr val="0000CC"/>
                </a:solidFill>
              </a:rPr>
              <a:t> </a:t>
            </a:r>
            <a:r>
              <a:rPr lang="en-US" sz="3200" b="1" dirty="0" err="1">
                <a:solidFill>
                  <a:srgbClr val="0000CC"/>
                </a:solidFill>
              </a:rPr>
              <a:t>câu</a:t>
            </a:r>
            <a:r>
              <a:rPr lang="en-US" sz="3200" b="1" dirty="0">
                <a:solidFill>
                  <a:srgbClr val="0000CC"/>
                </a:solidFill>
              </a:rPr>
              <a:t> </a:t>
            </a:r>
            <a:r>
              <a:rPr lang="en-US" sz="3200" b="1" dirty="0" err="1">
                <a:solidFill>
                  <a:srgbClr val="0000CC"/>
                </a:solidFill>
              </a:rPr>
              <a:t>chuyện</a:t>
            </a:r>
            <a:r>
              <a:rPr lang="en-US" sz="3200" b="1" dirty="0">
                <a:solidFill>
                  <a:srgbClr val="0000CC"/>
                </a:solidFill>
              </a:rPr>
              <a:t> </a:t>
            </a:r>
            <a:r>
              <a:rPr lang="en-US" sz="3200" b="1" dirty="0" err="1">
                <a:solidFill>
                  <a:srgbClr val="0000CC"/>
                </a:solidFill>
              </a:rPr>
              <a:t>theo</a:t>
            </a:r>
            <a:r>
              <a:rPr lang="en-US" sz="3200" b="1" dirty="0">
                <a:solidFill>
                  <a:srgbClr val="0000CC"/>
                </a:solidFill>
              </a:rPr>
              <a:t> </a:t>
            </a:r>
            <a:r>
              <a:rPr lang="en-US" sz="3200" b="1" dirty="0" err="1">
                <a:solidFill>
                  <a:srgbClr val="0000CC"/>
                </a:solidFill>
              </a:rPr>
              <a:t>diễn</a:t>
            </a:r>
            <a:r>
              <a:rPr lang="en-US" sz="3200" b="1" dirty="0">
                <a:solidFill>
                  <a:srgbClr val="0000CC"/>
                </a:solidFill>
              </a:rPr>
              <a:t> </a:t>
            </a:r>
            <a:r>
              <a:rPr lang="en-US" sz="3200" b="1" dirty="0" err="1">
                <a:solidFill>
                  <a:srgbClr val="0000CC"/>
                </a:solidFill>
              </a:rPr>
              <a:t>biến</a:t>
            </a:r>
            <a:r>
              <a:rPr lang="en-US" sz="3200" b="1" dirty="0">
                <a:solidFill>
                  <a:srgbClr val="0000CC"/>
                </a:solidFill>
              </a:rPr>
              <a:t> </a:t>
            </a:r>
            <a:r>
              <a:rPr lang="en-US" sz="3200" b="1" dirty="0" err="1">
                <a:solidFill>
                  <a:srgbClr val="0000CC"/>
                </a:solidFill>
              </a:rPr>
              <a:t>các</a:t>
            </a:r>
            <a:r>
              <a:rPr lang="en-US" sz="3200" b="1" dirty="0">
                <a:solidFill>
                  <a:srgbClr val="0000CC"/>
                </a:solidFill>
              </a:rPr>
              <a:t> </a:t>
            </a:r>
            <a:r>
              <a:rPr lang="en-US" sz="3200" b="1" dirty="0" err="1">
                <a:solidFill>
                  <a:srgbClr val="0000CC"/>
                </a:solidFill>
              </a:rPr>
              <a:t>sự</a:t>
            </a:r>
            <a:r>
              <a:rPr lang="en-US" sz="3200" b="1" dirty="0">
                <a:solidFill>
                  <a:srgbClr val="0000CC"/>
                </a:solidFill>
              </a:rPr>
              <a:t> </a:t>
            </a:r>
            <a:r>
              <a:rPr lang="en-US" sz="3200" b="1" dirty="0" err="1">
                <a:solidFill>
                  <a:srgbClr val="0000CC"/>
                </a:solidFill>
              </a:rPr>
              <a:t>việc</a:t>
            </a:r>
            <a:r>
              <a:rPr lang="en-US" sz="3200" b="1" dirty="0">
                <a:solidFill>
                  <a:srgbClr val="0000CC"/>
                </a:solidFill>
              </a:rPr>
              <a:t>.</a:t>
            </a:r>
          </a:p>
          <a:p>
            <a:pPr>
              <a:spcBef>
                <a:spcPct val="50000"/>
              </a:spcBef>
            </a:pPr>
            <a:r>
              <a:rPr lang="en-US" sz="3200" b="1" dirty="0">
                <a:solidFill>
                  <a:srgbClr val="0000CC"/>
                </a:solidFill>
              </a:rPr>
              <a:t>3- </a:t>
            </a:r>
            <a:r>
              <a:rPr lang="en-US" sz="3200" b="1" dirty="0" err="1">
                <a:solidFill>
                  <a:srgbClr val="0000CC"/>
                </a:solidFill>
              </a:rPr>
              <a:t>Nêu</a:t>
            </a:r>
            <a:r>
              <a:rPr lang="en-US" sz="3200" b="1" dirty="0">
                <a:solidFill>
                  <a:srgbClr val="0000CC"/>
                </a:solidFill>
              </a:rPr>
              <a:t> </a:t>
            </a:r>
            <a:r>
              <a:rPr lang="en-US" sz="3200" b="1" dirty="0" err="1">
                <a:solidFill>
                  <a:srgbClr val="0000CC"/>
                </a:solidFill>
              </a:rPr>
              <a:t>cảm</a:t>
            </a:r>
            <a:r>
              <a:rPr lang="en-US" sz="3200" b="1" dirty="0">
                <a:solidFill>
                  <a:srgbClr val="0000CC"/>
                </a:solidFill>
              </a:rPr>
              <a:t> </a:t>
            </a:r>
            <a:r>
              <a:rPr lang="en-US" sz="3200" b="1" dirty="0" err="1">
                <a:solidFill>
                  <a:srgbClr val="0000CC"/>
                </a:solidFill>
              </a:rPr>
              <a:t>nghĩ</a:t>
            </a:r>
            <a:r>
              <a:rPr lang="en-US" sz="3200" b="1" dirty="0">
                <a:solidFill>
                  <a:srgbClr val="0000CC"/>
                </a:solidFill>
              </a:rPr>
              <a:t> </a:t>
            </a:r>
            <a:r>
              <a:rPr lang="en-US" sz="3200" b="1" dirty="0" err="1">
                <a:solidFill>
                  <a:srgbClr val="0000CC"/>
                </a:solidFill>
              </a:rPr>
              <a:t>của</a:t>
            </a:r>
            <a:r>
              <a:rPr lang="en-US" sz="3200" b="1" dirty="0">
                <a:solidFill>
                  <a:srgbClr val="0000CC"/>
                </a:solidFill>
              </a:rPr>
              <a:t> </a:t>
            </a:r>
            <a:r>
              <a:rPr lang="en-US" sz="3200" b="1" dirty="0" err="1">
                <a:solidFill>
                  <a:srgbClr val="0000CC"/>
                </a:solidFill>
              </a:rPr>
              <a:t>bản</a:t>
            </a:r>
            <a:r>
              <a:rPr lang="en-US" sz="3200" b="1" dirty="0">
                <a:solidFill>
                  <a:srgbClr val="0000CC"/>
                </a:solidFill>
              </a:rPr>
              <a:t> </a:t>
            </a:r>
            <a:r>
              <a:rPr lang="en-US" sz="3200" b="1" dirty="0" err="1">
                <a:solidFill>
                  <a:srgbClr val="0000CC"/>
                </a:solidFill>
              </a:rPr>
              <a:t>thân</a:t>
            </a:r>
            <a:r>
              <a:rPr lang="en-US" sz="3200" b="1" dirty="0">
                <a:solidFill>
                  <a:srgbClr val="0000CC"/>
                </a:solidFill>
              </a:rPr>
              <a:t> </a:t>
            </a:r>
            <a:r>
              <a:rPr lang="en-US" sz="3200" b="1" dirty="0" err="1">
                <a:solidFill>
                  <a:srgbClr val="0000CC"/>
                </a:solidFill>
              </a:rPr>
              <a:t>về</a:t>
            </a:r>
            <a:r>
              <a:rPr lang="en-US" sz="3200" b="1" dirty="0">
                <a:solidFill>
                  <a:srgbClr val="0000CC"/>
                </a:solidFill>
              </a:rPr>
              <a:t> </a:t>
            </a:r>
            <a:r>
              <a:rPr lang="en-US" sz="3200" b="1" dirty="0" err="1">
                <a:solidFill>
                  <a:srgbClr val="0000CC"/>
                </a:solidFill>
              </a:rPr>
              <a:t>câu</a:t>
            </a:r>
            <a:r>
              <a:rPr lang="en-US" sz="3200" b="1" dirty="0">
                <a:solidFill>
                  <a:srgbClr val="0000CC"/>
                </a:solidFill>
              </a:rPr>
              <a:t> </a:t>
            </a:r>
            <a:r>
              <a:rPr lang="en-US" sz="3200" b="1" dirty="0" err="1">
                <a:solidFill>
                  <a:srgbClr val="0000CC"/>
                </a:solidFill>
              </a:rPr>
              <a:t>chuyện</a:t>
            </a:r>
            <a:r>
              <a:rPr lang="en-US" sz="3200" b="1" dirty="0">
                <a:solidFill>
                  <a:srgbClr val="0000CC"/>
                </a:solidFill>
              </a:rPr>
              <a:t>.</a:t>
            </a:r>
          </a:p>
        </p:txBody>
      </p:sp>
      <p:pic>
        <p:nvPicPr>
          <p:cNvPr id="8202" name="Picture 62" descr="POINSET2"/>
          <p:cNvPicPr>
            <a:picLocks noChangeAspect="1" noChangeArrowheads="1"/>
          </p:cNvPicPr>
          <p:nvPr/>
        </p:nvPicPr>
        <p:blipFill>
          <a:blip r:embed="rId3"/>
          <a:srcRect/>
          <a:stretch>
            <a:fillRect/>
          </a:stretch>
        </p:blipFill>
        <p:spPr bwMode="auto">
          <a:xfrm rot="-5400000">
            <a:off x="-3968" y="5090318"/>
            <a:ext cx="1771650" cy="1763713"/>
          </a:xfrm>
          <a:prstGeom prst="rect">
            <a:avLst/>
          </a:prstGeom>
          <a:noFill/>
          <a:ln w="9525">
            <a:noFill/>
            <a:miter lim="800000"/>
            <a:headEnd/>
            <a:tailEnd/>
          </a:ln>
        </p:spPr>
      </p:pic>
      <p:pic>
        <p:nvPicPr>
          <p:cNvPr id="8203" name="Picture 62" descr="POINSET2"/>
          <p:cNvPicPr>
            <a:picLocks noChangeAspect="1" noChangeArrowheads="1"/>
          </p:cNvPicPr>
          <p:nvPr/>
        </p:nvPicPr>
        <p:blipFill>
          <a:blip r:embed="rId3"/>
          <a:srcRect/>
          <a:stretch>
            <a:fillRect/>
          </a:stretch>
        </p:blipFill>
        <p:spPr bwMode="auto">
          <a:xfrm rot="10800000">
            <a:off x="7372350" y="5094288"/>
            <a:ext cx="1771650" cy="1763712"/>
          </a:xfrm>
          <a:prstGeom prst="rect">
            <a:avLst/>
          </a:prstGeom>
          <a:noFill/>
          <a:ln w="9525">
            <a:noFill/>
            <a:miter lim="800000"/>
            <a:headEnd/>
            <a:tailEnd/>
          </a:ln>
        </p:spPr>
      </p:pic>
      <p:pic>
        <p:nvPicPr>
          <p:cNvPr id="8204" name="Picture 14" descr="XMASCA~1"/>
          <p:cNvPicPr>
            <a:picLocks noChangeAspect="1" noChangeArrowheads="1" noCrop="1"/>
          </p:cNvPicPr>
          <p:nvPr/>
        </p:nvPicPr>
        <p:blipFill>
          <a:blip r:embed="rId4"/>
          <a:srcRect/>
          <a:stretch>
            <a:fillRect/>
          </a:stretch>
        </p:blipFill>
        <p:spPr bwMode="auto">
          <a:xfrm>
            <a:off x="2514600" y="4865688"/>
            <a:ext cx="3276600" cy="1992312"/>
          </a:xfrm>
          <a:prstGeom prst="rect">
            <a:avLst/>
          </a:prstGeom>
          <a:noFill/>
          <a:ln w="9525">
            <a:noFill/>
            <a:miter lim="800000"/>
            <a:headEnd/>
            <a:tailEnd/>
          </a:ln>
        </p:spPr>
      </p:pic>
      <p:sp>
        <p:nvSpPr>
          <p:cNvPr id="13" name="TextBox 12"/>
          <p:cNvSpPr txBox="1"/>
          <p:nvPr/>
        </p:nvSpPr>
        <p:spPr>
          <a:xfrm>
            <a:off x="1524000" y="304800"/>
            <a:ext cx="5486400" cy="523220"/>
          </a:xfrm>
          <a:prstGeom prst="rect">
            <a:avLst/>
          </a:prstGeom>
          <a:noFill/>
        </p:spPr>
        <p:txBody>
          <a:bodyPr wrap="square" rtlCol="0">
            <a:spAutoFit/>
          </a:bodyPr>
          <a:lstStyle/>
          <a:p>
            <a:r>
              <a:rPr lang="en-US" sz="2800" b="1" dirty="0">
                <a:solidFill>
                  <a:srgbClr val="FF0000"/>
                </a:solidFill>
              </a:rPr>
              <a:t>2)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kể</a:t>
            </a:r>
            <a:r>
              <a:rPr lang="en-US" sz="2800" b="1" dirty="0">
                <a:solidFill>
                  <a:srgbClr val="FF0000"/>
                </a:solidFill>
              </a:rPr>
              <a:t> </a:t>
            </a:r>
            <a:r>
              <a:rPr lang="en-US" sz="2800" b="1" dirty="0" err="1">
                <a:solidFill>
                  <a:srgbClr val="FF0000"/>
                </a:solidFill>
              </a:rPr>
              <a:t>chuyện</a:t>
            </a:r>
            <a:r>
              <a:rPr lang="en-US" sz="2800" b="1" dirty="0">
                <a:solidFill>
                  <a:srgbClr val="FF0000"/>
                </a:solidFill>
              </a:rPr>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ox(in)">
                                      <p:cBhvr>
                                        <p:cTn id="7" dur="500"/>
                                        <p:tgtEl>
                                          <p:spTgt spid="174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421"/>
                                        </p:tgtEl>
                                        <p:attrNameLst>
                                          <p:attrName>style.visibility</p:attrName>
                                        </p:attrNameLst>
                                      </p:cBhvr>
                                      <p:to>
                                        <p:strVal val="visible"/>
                                      </p:to>
                                    </p:set>
                                    <p:animEffect transition="in" filter="circle(in)">
                                      <p:cBhvr>
                                        <p:cTn id="12" dur="2000"/>
                                        <p:tgtEl>
                                          <p:spTgt spid="1742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b8a"/>
          <p:cNvPicPr>
            <a:picLocks noChangeAspect="1" noChangeArrowheads="1"/>
          </p:cNvPicPr>
          <p:nvPr/>
        </p:nvPicPr>
        <p:blipFill>
          <a:blip r:embed="rId2"/>
          <a:srcRect/>
          <a:stretch>
            <a:fillRect/>
          </a:stretch>
        </p:blipFill>
        <p:spPr bwMode="auto">
          <a:xfrm>
            <a:off x="0" y="0"/>
            <a:ext cx="9144000" cy="6667500"/>
          </a:xfrm>
          <a:prstGeom prst="rect">
            <a:avLst/>
          </a:prstGeom>
          <a:noFill/>
          <a:ln w="9525">
            <a:noFill/>
            <a:miter lim="800000"/>
            <a:headEnd/>
            <a:tailEnd/>
          </a:ln>
        </p:spPr>
      </p:pic>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4dd510f4_1d043a60_1880835_127219772615t2"/>
          <p:cNvPicPr>
            <a:picLocks noChangeAspect="1" noChangeArrowheads="1"/>
          </p:cNvPicPr>
          <p:nvPr/>
        </p:nvPicPr>
        <p:blipFill>
          <a:blip r:embed="rId2"/>
          <a:srcRect/>
          <a:stretch>
            <a:fillRect/>
          </a:stretch>
        </p:blipFill>
        <p:spPr bwMode="auto">
          <a:xfrm>
            <a:off x="0" y="-6350"/>
            <a:ext cx="9144000" cy="6864350"/>
          </a:xfrm>
          <a:prstGeom prst="rect">
            <a:avLst/>
          </a:prstGeom>
          <a:noFill/>
          <a:ln w="9525">
            <a:noFill/>
            <a:miter lim="800000"/>
            <a:headEnd/>
            <a:tailEnd/>
          </a:ln>
        </p:spPr>
      </p:pic>
    </p:spTree>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6172200" y="7543800"/>
            <a:ext cx="914400" cy="0"/>
          </a:xfrm>
          <a:prstGeom prst="line">
            <a:avLst/>
          </a:prstGeom>
          <a:noFill/>
          <a:ln w="9525">
            <a:solidFill>
              <a:srgbClr val="FF0000"/>
            </a:solidFill>
            <a:round/>
            <a:headEnd/>
            <a:tailEnd/>
          </a:ln>
        </p:spPr>
        <p:txBody>
          <a:bodyPr/>
          <a:lstStyle/>
          <a:p>
            <a:endParaRPr lang="en-US"/>
          </a:p>
        </p:txBody>
      </p:sp>
      <p:sp>
        <p:nvSpPr>
          <p:cNvPr id="19466" name="Text Box 10"/>
          <p:cNvSpPr txBox="1">
            <a:spLocks noChangeArrowheads="1"/>
          </p:cNvSpPr>
          <p:nvPr/>
        </p:nvSpPr>
        <p:spPr bwMode="auto">
          <a:xfrm>
            <a:off x="838200" y="1600200"/>
            <a:ext cx="62484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Một số hình ảnh về thiên nhiên</a:t>
            </a:r>
          </a:p>
        </p:txBody>
      </p:sp>
      <p:pic>
        <p:nvPicPr>
          <p:cNvPr id="10249" name="Picture 13" descr="14cqmmd"/>
          <p:cNvPicPr>
            <a:picLocks noChangeAspect="1" noChangeArrowheads="1" noCrop="1"/>
          </p:cNvPicPr>
          <p:nvPr/>
        </p:nvPicPr>
        <p:blipFill>
          <a:blip r:embed="rId2"/>
          <a:srcRect/>
          <a:stretch>
            <a:fillRect/>
          </a:stretch>
        </p:blipFill>
        <p:spPr bwMode="auto">
          <a:xfrm>
            <a:off x="2438400" y="2057400"/>
            <a:ext cx="4008438" cy="4038600"/>
          </a:xfrm>
          <a:prstGeom prst="rect">
            <a:avLst/>
          </a:prstGeom>
          <a:noFill/>
          <a:ln w="9525">
            <a:noFill/>
            <a:miter lim="800000"/>
            <a:headEnd/>
            <a:tailEnd/>
          </a:ln>
        </p:spPr>
      </p:pic>
      <p:pic>
        <p:nvPicPr>
          <p:cNvPr id="19470" name="Picture 14" descr="rose19"/>
          <p:cNvPicPr>
            <a:picLocks noChangeAspect="1" noChangeArrowheads="1" noCrop="1"/>
          </p:cNvPicPr>
          <p:nvPr/>
        </p:nvPicPr>
        <p:blipFill>
          <a:blip r:embed="rId3"/>
          <a:srcRect/>
          <a:stretch>
            <a:fillRect/>
          </a:stretch>
        </p:blipFill>
        <p:spPr bwMode="auto">
          <a:xfrm rot="286762">
            <a:off x="6477000" y="3429000"/>
            <a:ext cx="2266950" cy="3429000"/>
          </a:xfrm>
          <a:prstGeom prst="rect">
            <a:avLst/>
          </a:prstGeom>
          <a:noFill/>
          <a:ln w="9525">
            <a:noFill/>
            <a:miter lim="800000"/>
            <a:headEnd/>
            <a:tailEnd/>
          </a:ln>
        </p:spPr>
      </p:pic>
      <p:pic>
        <p:nvPicPr>
          <p:cNvPr id="19471" name="Picture 15" descr="rose19"/>
          <p:cNvPicPr>
            <a:picLocks noChangeAspect="1" noChangeArrowheads="1" noCrop="1"/>
          </p:cNvPicPr>
          <p:nvPr/>
        </p:nvPicPr>
        <p:blipFill>
          <a:blip r:embed="rId3"/>
          <a:srcRect/>
          <a:stretch>
            <a:fillRect/>
          </a:stretch>
        </p:blipFill>
        <p:spPr bwMode="auto">
          <a:xfrm rot="286762">
            <a:off x="7315200" y="2032000"/>
            <a:ext cx="1828800" cy="4800600"/>
          </a:xfrm>
          <a:prstGeom prst="rect">
            <a:avLst/>
          </a:prstGeom>
          <a:noFill/>
          <a:ln w="9525">
            <a:noFill/>
            <a:miter lim="800000"/>
            <a:headEnd/>
            <a:tailEnd/>
          </a:ln>
        </p:spPr>
      </p:pic>
      <p:pic>
        <p:nvPicPr>
          <p:cNvPr id="10252" name="Picture 16" descr="tulips_yellow_md_clr"/>
          <p:cNvPicPr>
            <a:picLocks noChangeAspect="1" noChangeArrowheads="1" noCrop="1"/>
          </p:cNvPicPr>
          <p:nvPr/>
        </p:nvPicPr>
        <p:blipFill>
          <a:blip r:embed="rId4"/>
          <a:srcRect/>
          <a:stretch>
            <a:fillRect/>
          </a:stretch>
        </p:blipFill>
        <p:spPr bwMode="auto">
          <a:xfrm flipH="1">
            <a:off x="0" y="3429000"/>
            <a:ext cx="2527300" cy="34290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ox(in)">
                                      <p:cBhvr>
                                        <p:cTn id="7" dur="500"/>
                                        <p:tgtEl>
                                          <p:spTgt spid="19466"/>
                                        </p:tgtEl>
                                      </p:cBhvr>
                                    </p:animEffect>
                                  </p:childTnLst>
                                </p:cTn>
                              </p:par>
                              <p:par>
                                <p:cTn id="8" presetID="47" presetClass="entr" presetSubtype="0" fill="hold" nodeType="withEffect">
                                  <p:stCondLst>
                                    <p:cond delay="0"/>
                                  </p:stCondLst>
                                  <p:childTnLst>
                                    <p:set>
                                      <p:cBhvr>
                                        <p:cTn id="9" dur="1" fill="hold">
                                          <p:stCondLst>
                                            <p:cond delay="0"/>
                                          </p:stCondLst>
                                        </p:cTn>
                                        <p:tgtEl>
                                          <p:spTgt spid="19470"/>
                                        </p:tgtEl>
                                        <p:attrNameLst>
                                          <p:attrName>style.visibility</p:attrName>
                                        </p:attrNameLst>
                                      </p:cBhvr>
                                      <p:to>
                                        <p:strVal val="visible"/>
                                      </p:to>
                                    </p:set>
                                    <p:animEffect transition="in" filter="fade">
                                      <p:cBhvr>
                                        <p:cTn id="10" dur="1000"/>
                                        <p:tgtEl>
                                          <p:spTgt spid="19470"/>
                                        </p:tgtEl>
                                      </p:cBhvr>
                                    </p:animEffect>
                                    <p:anim calcmode="lin" valueType="num">
                                      <p:cBhvr>
                                        <p:cTn id="11" dur="1000" fill="hold"/>
                                        <p:tgtEl>
                                          <p:spTgt spid="19470"/>
                                        </p:tgtEl>
                                        <p:attrNameLst>
                                          <p:attrName>ppt_x</p:attrName>
                                        </p:attrNameLst>
                                      </p:cBhvr>
                                      <p:tavLst>
                                        <p:tav tm="0">
                                          <p:val>
                                            <p:strVal val="#ppt_x"/>
                                          </p:val>
                                        </p:tav>
                                        <p:tav tm="100000">
                                          <p:val>
                                            <p:strVal val="#ppt_x"/>
                                          </p:val>
                                        </p:tav>
                                      </p:tavLst>
                                    </p:anim>
                                    <p:anim calcmode="lin" valueType="num">
                                      <p:cBhvr>
                                        <p:cTn id="12" dur="1000" fill="hold"/>
                                        <p:tgtEl>
                                          <p:spTgt spid="1947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9470"/>
                                        </p:tgtEl>
                                        <p:attrNameLst>
                                          <p:attrName>style.visibility</p:attrName>
                                        </p:attrNameLst>
                                      </p:cBhvr>
                                      <p:to>
                                        <p:strVal val="visible"/>
                                      </p:to>
                                    </p:set>
                                    <p:animEffect transition="in" filter="fade">
                                      <p:cBhvr>
                                        <p:cTn id="15" dur="1000"/>
                                        <p:tgtEl>
                                          <p:spTgt spid="19470"/>
                                        </p:tgtEl>
                                      </p:cBhvr>
                                    </p:animEffect>
                                    <p:anim calcmode="lin" valueType="num">
                                      <p:cBhvr>
                                        <p:cTn id="16" dur="1000" fill="hold"/>
                                        <p:tgtEl>
                                          <p:spTgt spid="19470"/>
                                        </p:tgtEl>
                                        <p:attrNameLst>
                                          <p:attrName>ppt_x</p:attrName>
                                        </p:attrNameLst>
                                      </p:cBhvr>
                                      <p:tavLst>
                                        <p:tav tm="0">
                                          <p:val>
                                            <p:strVal val="#ppt_x"/>
                                          </p:val>
                                        </p:tav>
                                        <p:tav tm="100000">
                                          <p:val>
                                            <p:strVal val="#ppt_x"/>
                                          </p:val>
                                        </p:tav>
                                      </p:tavLst>
                                    </p:anim>
                                    <p:anim calcmode="lin" valueType="num">
                                      <p:cBhvr>
                                        <p:cTn id="17" dur="1000" fill="hold"/>
                                        <p:tgtEl>
                                          <p:spTgt spid="1947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9471"/>
                                        </p:tgtEl>
                                        <p:attrNameLst>
                                          <p:attrName>style.visibility</p:attrName>
                                        </p:attrNameLst>
                                      </p:cBhvr>
                                      <p:to>
                                        <p:strVal val="visible"/>
                                      </p:to>
                                    </p:set>
                                    <p:animEffect transition="in" filter="fade">
                                      <p:cBhvr>
                                        <p:cTn id="20" dur="1000"/>
                                        <p:tgtEl>
                                          <p:spTgt spid="19471"/>
                                        </p:tgtEl>
                                      </p:cBhvr>
                                    </p:animEffect>
                                    <p:anim calcmode="lin" valueType="num">
                                      <p:cBhvr>
                                        <p:cTn id="21" dur="1000" fill="hold"/>
                                        <p:tgtEl>
                                          <p:spTgt spid="19471"/>
                                        </p:tgtEl>
                                        <p:attrNameLst>
                                          <p:attrName>ppt_x</p:attrName>
                                        </p:attrNameLst>
                                      </p:cBhvr>
                                      <p:tavLst>
                                        <p:tav tm="0">
                                          <p:val>
                                            <p:strVal val="#ppt_x"/>
                                          </p:val>
                                        </p:tav>
                                        <p:tav tm="100000">
                                          <p:val>
                                            <p:strVal val="#ppt_x"/>
                                          </p:val>
                                        </p:tav>
                                      </p:tavLst>
                                    </p:anim>
                                    <p:anim calcmode="lin" valueType="num">
                                      <p:cBhvr>
                                        <p:cTn id="22" dur="1000" fill="hold"/>
                                        <p:tgtEl>
                                          <p:spTgt spid="1947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9471"/>
                                        </p:tgtEl>
                                        <p:attrNameLst>
                                          <p:attrName>style.visibility</p:attrName>
                                        </p:attrNameLst>
                                      </p:cBhvr>
                                      <p:to>
                                        <p:strVal val="visible"/>
                                      </p:to>
                                    </p:set>
                                    <p:animEffect transition="in" filter="fade">
                                      <p:cBhvr>
                                        <p:cTn id="25" dur="1000"/>
                                        <p:tgtEl>
                                          <p:spTgt spid="19471"/>
                                        </p:tgtEl>
                                      </p:cBhvr>
                                    </p:animEffect>
                                    <p:anim calcmode="lin" valueType="num">
                                      <p:cBhvr>
                                        <p:cTn id="26" dur="1000" fill="hold"/>
                                        <p:tgtEl>
                                          <p:spTgt spid="19471"/>
                                        </p:tgtEl>
                                        <p:attrNameLst>
                                          <p:attrName>ppt_x</p:attrName>
                                        </p:attrNameLst>
                                      </p:cBhvr>
                                      <p:tavLst>
                                        <p:tav tm="0">
                                          <p:val>
                                            <p:strVal val="#ppt_x"/>
                                          </p:val>
                                        </p:tav>
                                        <p:tav tm="100000">
                                          <p:val>
                                            <p:strVal val="#ppt_x"/>
                                          </p:val>
                                        </p:tav>
                                      </p:tavLst>
                                    </p:anim>
                                    <p:anim calcmode="lin" valueType="num">
                                      <p:cBhvr>
                                        <p:cTn id="27" dur="1000" fill="hold"/>
                                        <p:tgtEl>
                                          <p:spTgt spid="19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024"/>
          <p:cNvPicPr>
            <a:picLocks noChangeAspect="1" noChangeArrowheads="1"/>
          </p:cNvPicPr>
          <p:nvPr/>
        </p:nvPicPr>
        <p:blipFill>
          <a:blip r:embed="rId2"/>
          <a:srcRect/>
          <a:stretch>
            <a:fillRect/>
          </a:stretch>
        </p:blipFill>
        <p:spPr bwMode="auto">
          <a:xfrm>
            <a:off x="0" y="3486150"/>
            <a:ext cx="4648200" cy="3371850"/>
          </a:xfrm>
          <a:prstGeom prst="rect">
            <a:avLst/>
          </a:prstGeom>
          <a:noFill/>
          <a:ln w="9525">
            <a:noFill/>
            <a:miter lim="800000"/>
            <a:headEnd/>
            <a:tailEnd/>
          </a:ln>
        </p:spPr>
      </p:pic>
      <p:pic>
        <p:nvPicPr>
          <p:cNvPr id="11267" name="Picture 7" descr="ANd9GcThF-ogxzOvuH1K8C0_C_MLBs7fkvGBJ-FtOdmT4DNB6kOF6NF-RJsQcteE"/>
          <p:cNvPicPr>
            <a:picLocks noChangeAspect="1" noChangeArrowheads="1"/>
          </p:cNvPicPr>
          <p:nvPr/>
        </p:nvPicPr>
        <p:blipFill>
          <a:blip r:embed="rId3"/>
          <a:srcRect/>
          <a:stretch>
            <a:fillRect/>
          </a:stretch>
        </p:blipFill>
        <p:spPr bwMode="auto">
          <a:xfrm>
            <a:off x="4648200" y="3546475"/>
            <a:ext cx="4495800" cy="3311525"/>
          </a:xfrm>
          <a:prstGeom prst="rect">
            <a:avLst/>
          </a:prstGeom>
          <a:noFill/>
          <a:ln w="9525">
            <a:noFill/>
            <a:miter lim="800000"/>
            <a:headEnd/>
            <a:tailEnd/>
          </a:ln>
        </p:spPr>
      </p:pic>
      <p:pic>
        <p:nvPicPr>
          <p:cNvPr id="11268" name="Picture 9" descr="Natural+wallpapers%2Bmobile+wallpapers%2Bpc+wallpapers%2Bwallpapers%2Bmobile+themes%2Bpc+themes+1ro"/>
          <p:cNvPicPr>
            <a:picLocks noChangeAspect="1" noChangeArrowheads="1"/>
          </p:cNvPicPr>
          <p:nvPr/>
        </p:nvPicPr>
        <p:blipFill>
          <a:blip r:embed="rId4" cstate="print"/>
          <a:srcRect/>
          <a:stretch>
            <a:fillRect/>
          </a:stretch>
        </p:blipFill>
        <p:spPr bwMode="auto">
          <a:xfrm>
            <a:off x="0" y="0"/>
            <a:ext cx="4724400" cy="3543300"/>
          </a:xfrm>
          <a:prstGeom prst="rect">
            <a:avLst/>
          </a:prstGeom>
          <a:noFill/>
          <a:ln w="9525">
            <a:noFill/>
            <a:miter lim="800000"/>
            <a:headEnd/>
            <a:tailEnd/>
          </a:ln>
        </p:spPr>
      </p:pic>
      <p:pic>
        <p:nvPicPr>
          <p:cNvPr id="11269" name="Picture 11" descr="thien-nhien-4"/>
          <p:cNvPicPr>
            <a:picLocks noChangeAspect="1" noChangeArrowheads="1"/>
          </p:cNvPicPr>
          <p:nvPr/>
        </p:nvPicPr>
        <p:blipFill>
          <a:blip r:embed="rId5"/>
          <a:srcRect/>
          <a:stretch>
            <a:fillRect/>
          </a:stretch>
        </p:blipFill>
        <p:spPr bwMode="auto">
          <a:xfrm>
            <a:off x="4648200" y="0"/>
            <a:ext cx="4495800" cy="3505200"/>
          </a:xfrm>
          <a:prstGeom prst="rect">
            <a:avLst/>
          </a:prstGeom>
          <a:noFill/>
          <a:ln w="9525">
            <a:noFill/>
            <a:miter lim="800000"/>
            <a:headEnd/>
            <a:tailEnd/>
          </a:ln>
        </p:spPr>
      </p:pic>
      <p:sp>
        <p:nvSpPr>
          <p:cNvPr id="21516" name="Text Box 12"/>
          <p:cNvSpPr txBox="1">
            <a:spLocks noChangeArrowheads="1"/>
          </p:cNvSpPr>
          <p:nvPr/>
        </p:nvSpPr>
        <p:spPr bwMode="auto">
          <a:xfrm>
            <a:off x="2743200" y="1752600"/>
            <a:ext cx="3124200" cy="641350"/>
          </a:xfrm>
          <a:prstGeom prst="rect">
            <a:avLst/>
          </a:prstGeom>
          <a:solidFill>
            <a:srgbClr val="66FF99"/>
          </a:solidFill>
          <a:ln w="9525">
            <a:noFill/>
            <a:miter lim="800000"/>
            <a:headEnd/>
            <a:tailEnd/>
          </a:ln>
        </p:spPr>
        <p:txBody>
          <a:bodyPr>
            <a:spAutoFit/>
          </a:bodyPr>
          <a:lstStyle/>
          <a:p>
            <a:pPr>
              <a:spcBef>
                <a:spcPct val="50000"/>
              </a:spcBef>
            </a:pPr>
            <a:r>
              <a:rPr lang="en-US" sz="3600" b="1">
                <a:solidFill>
                  <a:srgbClr val="0000CC"/>
                </a:solidFill>
              </a:rPr>
              <a:t>Trên thế giới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blinds(horizontal)">
                                      <p:cBhvr>
                                        <p:cTn id="7" dur="5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1516"/>
                                        </p:tgtEl>
                                      </p:cBhvr>
                                    </p:animEffect>
                                    <p:set>
                                      <p:cBhvr>
                                        <p:cTn id="12" dur="1" fill="hold">
                                          <p:stCondLst>
                                            <p:cond delay="499"/>
                                          </p:stCondLst>
                                        </p:cTn>
                                        <p:tgtEl>
                                          <p:spTgt spid="215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nimBg="1"/>
      <p:bldP spid="215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viet-nam-tu-hao-vi-ve-dep-cua-cao-nguyen-dong-van-1_large"/>
          <p:cNvPicPr>
            <a:picLocks noChangeAspect="1" noChangeArrowheads="1"/>
          </p:cNvPicPr>
          <p:nvPr/>
        </p:nvPicPr>
        <p:blipFill>
          <a:blip r:embed="rId2"/>
          <a:srcRect/>
          <a:stretch>
            <a:fillRect/>
          </a:stretch>
        </p:blipFill>
        <p:spPr bwMode="auto">
          <a:xfrm>
            <a:off x="0" y="3657600"/>
            <a:ext cx="4648200" cy="3200400"/>
          </a:xfrm>
          <a:prstGeom prst="rect">
            <a:avLst/>
          </a:prstGeom>
          <a:noFill/>
          <a:ln w="9525">
            <a:noFill/>
            <a:miter lim="800000"/>
            <a:headEnd/>
            <a:tailEnd/>
          </a:ln>
        </p:spPr>
      </p:pic>
      <p:pic>
        <p:nvPicPr>
          <p:cNvPr id="12291" name="Picture 7" descr="v%E1%BB%8Bnh%20h%E1%BA%A1%20long"/>
          <p:cNvPicPr>
            <a:picLocks noChangeAspect="1" noChangeArrowheads="1"/>
          </p:cNvPicPr>
          <p:nvPr/>
        </p:nvPicPr>
        <p:blipFill>
          <a:blip r:embed="rId3"/>
          <a:srcRect/>
          <a:stretch>
            <a:fillRect/>
          </a:stretch>
        </p:blipFill>
        <p:spPr bwMode="auto">
          <a:xfrm>
            <a:off x="4648200" y="3733800"/>
            <a:ext cx="4495800" cy="3124200"/>
          </a:xfrm>
          <a:prstGeom prst="rect">
            <a:avLst/>
          </a:prstGeom>
          <a:noFill/>
          <a:ln w="9525">
            <a:noFill/>
            <a:miter lim="800000"/>
            <a:headEnd/>
            <a:tailEnd/>
          </a:ln>
        </p:spPr>
      </p:pic>
      <p:pic>
        <p:nvPicPr>
          <p:cNvPr id="12292" name="Picture 9" descr="phongthuy-hongnhung-446"/>
          <p:cNvPicPr>
            <a:picLocks noChangeAspect="1" noChangeArrowheads="1"/>
          </p:cNvPicPr>
          <p:nvPr/>
        </p:nvPicPr>
        <p:blipFill>
          <a:blip r:embed="rId4"/>
          <a:srcRect/>
          <a:stretch>
            <a:fillRect/>
          </a:stretch>
        </p:blipFill>
        <p:spPr bwMode="auto">
          <a:xfrm>
            <a:off x="0" y="0"/>
            <a:ext cx="4648200" cy="3705225"/>
          </a:xfrm>
          <a:prstGeom prst="rect">
            <a:avLst/>
          </a:prstGeom>
          <a:noFill/>
          <a:ln w="9525">
            <a:noFill/>
            <a:miter lim="800000"/>
            <a:headEnd/>
            <a:tailEnd/>
          </a:ln>
        </p:spPr>
      </p:pic>
      <p:pic>
        <p:nvPicPr>
          <p:cNvPr id="12293" name="Picture 11" descr="vietnam_img_102009_031-01"/>
          <p:cNvPicPr>
            <a:picLocks noChangeAspect="1" noChangeArrowheads="1"/>
          </p:cNvPicPr>
          <p:nvPr/>
        </p:nvPicPr>
        <p:blipFill>
          <a:blip r:embed="rId5"/>
          <a:srcRect/>
          <a:stretch>
            <a:fillRect/>
          </a:stretch>
        </p:blipFill>
        <p:spPr bwMode="auto">
          <a:xfrm>
            <a:off x="4648200" y="0"/>
            <a:ext cx="4495800" cy="3724275"/>
          </a:xfrm>
          <a:prstGeom prst="rect">
            <a:avLst/>
          </a:prstGeom>
          <a:noFill/>
          <a:ln w="9525">
            <a:noFill/>
            <a:miter lim="800000"/>
            <a:headEnd/>
            <a:tailEnd/>
          </a:ln>
        </p:spPr>
      </p:pic>
      <p:sp>
        <p:nvSpPr>
          <p:cNvPr id="20492" name="Text Box 12"/>
          <p:cNvSpPr txBox="1">
            <a:spLocks noChangeArrowheads="1"/>
          </p:cNvSpPr>
          <p:nvPr/>
        </p:nvSpPr>
        <p:spPr bwMode="auto">
          <a:xfrm>
            <a:off x="2971800" y="990600"/>
            <a:ext cx="3429000" cy="641350"/>
          </a:xfrm>
          <a:prstGeom prst="rect">
            <a:avLst/>
          </a:prstGeom>
          <a:solidFill>
            <a:srgbClr val="66FF99"/>
          </a:solidFill>
          <a:ln w="9525">
            <a:noFill/>
            <a:miter lim="800000"/>
            <a:headEnd/>
            <a:tailEnd/>
          </a:ln>
        </p:spPr>
        <p:txBody>
          <a:bodyPr>
            <a:spAutoFit/>
          </a:bodyPr>
          <a:lstStyle/>
          <a:p>
            <a:pPr>
              <a:spcBef>
                <a:spcPct val="50000"/>
              </a:spcBef>
            </a:pPr>
            <a:r>
              <a:rPr lang="en-US" sz="3600" b="1">
                <a:solidFill>
                  <a:srgbClr val="0000CC"/>
                </a:solidFill>
              </a:rPr>
              <a:t>Cảnh Việt Nam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box(in)">
                                      <p:cBhvr>
                                        <p:cTn id="7" dur="500"/>
                                        <p:tgtEl>
                                          <p:spTgt spid="20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492"/>
                                        </p:tgtEl>
                                      </p:cBhvr>
                                    </p:animEffect>
                                    <p:set>
                                      <p:cBhvr>
                                        <p:cTn id="12" dur="1" fill="hold">
                                          <p:stCondLst>
                                            <p:cond delay="499"/>
                                          </p:stCondLst>
                                        </p:cTn>
                                        <p:tgtEl>
                                          <p:spTgt spid="20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P spid="2049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91435A31-7E09-49B8-8DA5-0231E184EAA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1008</Words>
  <Application>Microsoft Office PowerPoint</Application>
  <PresentationFormat>On-screen Show (4:3)</PresentationFormat>
  <Paragraphs>54</Paragraphs>
  <Slides>22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Times New Roman</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Thị Hồng Loan</cp:lastModifiedBy>
  <cp:revision>47</cp:revision>
  <dcterms:created xsi:type="dcterms:W3CDTF">2010-10-11T04:17:13Z</dcterms:created>
  <dcterms:modified xsi:type="dcterms:W3CDTF">2023-10-26T09:14:24Z</dcterms:modified>
</cp:coreProperties>
</file>