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27" r:id="rId3"/>
    <p:sldId id="439" r:id="rId4"/>
    <p:sldId id="408" r:id="rId5"/>
    <p:sldId id="440" r:id="rId6"/>
    <p:sldId id="437" r:id="rId7"/>
    <p:sldId id="438" r:id="rId8"/>
    <p:sldId id="442" r:id="rId9"/>
    <p:sldId id="340" r:id="rId10"/>
  </p:sldIdLst>
  <p:sldSz cx="16276320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52" d="100"/>
          <a:sy n="52" d="100"/>
        </p:scale>
        <p:origin x="60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162" y="0"/>
            <a:ext cx="1785162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hyperlink" Target="bai%20tap/bai%20tap%204.ppt" TargetMode="External"/><Relationship Id="rId5" Type="http://schemas.openxmlformats.org/officeDocument/2006/relationships/hyperlink" Target="bai%20tap/bai%20tap%203.ppt" TargetMode="External"/><Relationship Id="rId4" Type="http://schemas.openxmlformats.org/officeDocument/2006/relationships/hyperlink" Target="bai%20tap/bai%20tap%202.ppt" TargetMode="External"/><Relationship Id="rId3" Type="http://schemas.openxmlformats.org/officeDocument/2006/relationships/hyperlink" Target="bai%20tap/bai%20tap%201.ppt" TargetMode="External"/><Relationship Id="rId2" Type="http://schemas.openxmlformats.org/officeDocument/2006/relationships/image" Target="../media/image1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19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28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7919" y="3810000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 THƯ VIỆN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CHƠI: DU LỊCH QUA MÀN ẢNH NHỎ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panose="020B0604020202020204" pitchFamily="34" charset="0"/>
              </a:rPr>
              <a:t>BẮT ĐẦU QUAY</a:t>
            </a:r>
            <a:endParaRPr lang="en-US" altLang="en-US" sz="35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2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1</a:t>
              </a:r>
              <a:endParaRPr lang="en-US" sz="5700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26" name="WordArt 79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2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27" name="WordArt 80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3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28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4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  <a:endParaRPr lang="en-US" sz="2800" b="1" smtClean="0">
              <a:solidFill>
                <a:srgbClr val="0000CC"/>
              </a:solidFill>
            </a:endParaRP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tới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ường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  <a:endParaRPr lang="en-US" sz="2800" b="1" smtClean="0">
              <a:solidFill>
                <a:srgbClr val="0000CC"/>
              </a:solidFill>
            </a:endParaRP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bầu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ời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  <a:endParaRPr lang="en-US" sz="2800" b="1" smtClean="0">
              <a:solidFill>
                <a:srgbClr val="0000CC"/>
              </a:solidFill>
            </a:endParaRP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bàn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ân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  <a:endParaRPr lang="en-US" sz="2800" b="1" smtClean="0">
              <a:solidFill>
                <a:srgbClr val="0000CC"/>
              </a:solidFill>
            </a:endParaRP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rong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ơi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691630" cy="1117345"/>
            <a:chOff x="4539228" y="210532"/>
            <a:chExt cx="65787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578721" cy="1117345"/>
              <a:chOff x="4539228" y="210532"/>
              <a:chExt cx="65787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578721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ba ngày 24 tháng 10 năm 2023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617134" y="149573"/>
            <a:ext cx="6691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24 tháng 10 năm 2023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/>
                <a:gridCol w="2725500"/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tình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617134" y="149573"/>
            <a:ext cx="6691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24 tháng 10 năm 2023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08770"/>
            <a:ext cx="2608984" cy="584775"/>
            <a:chOff x="6651116" y="8955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8955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3647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/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/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Heart 31"/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eart 32"/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art 34"/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eart 35"/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eart 36"/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4617134" y="-2827"/>
            <a:ext cx="6691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24 tháng 10 năm 2023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08770"/>
            <a:ext cx="2608984" cy="584775"/>
            <a:chOff x="6651116" y="8955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8955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3647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/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loud 23"/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/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Heart 31"/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eart 32"/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art 34"/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eart 35"/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eart 36"/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4617134" y="-2827"/>
            <a:ext cx="6691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24 tháng 10 năm 2023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1562</Words>
  <Application>WPS Presentation</Application>
  <PresentationFormat>Custom</PresentationFormat>
  <Paragraphs>161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1109</cp:revision>
  <dcterms:created xsi:type="dcterms:W3CDTF">2008-09-09T22:52:00Z</dcterms:created>
  <dcterms:modified xsi:type="dcterms:W3CDTF">2023-10-29T02:49:16Z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C3F2773E338E45FBAF3DA6FB28B29A5E_12</vt:lpwstr>
  </property>
  <property fmtid="{D5CDD505-2E9C-101B-9397-08002B2CF9AE}" pid="3" name="KSOProductBuildVer">
    <vt:lpwstr>1033-12.2.0.13266</vt:lpwstr>
  </property>
</Properties>
</file>